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86" r:id="rId5"/>
    <p:sldMasterId id="2147483727" r:id="rId6"/>
    <p:sldMasterId id="2147483755" r:id="rId7"/>
    <p:sldMasterId id="2147483763" r:id="rId8"/>
    <p:sldMasterId id="2147483781" r:id="rId9"/>
    <p:sldMasterId id="2147483790" r:id="rId10"/>
    <p:sldMasterId id="2147483805" r:id="rId11"/>
    <p:sldMasterId id="2147483816" r:id="rId12"/>
  </p:sldMasterIdLst>
  <p:notesMasterIdLst>
    <p:notesMasterId r:id="rId19"/>
  </p:notesMasterIdLst>
  <p:sldIdLst>
    <p:sldId id="256" r:id="rId13"/>
    <p:sldId id="2147474872" r:id="rId14"/>
    <p:sldId id="2147475485" r:id="rId15"/>
    <p:sldId id="2147475487" r:id="rId16"/>
    <p:sldId id="2147475490" r:id="rId17"/>
    <p:sldId id="2147475488" r:id="rId18"/>
  </p:sldIdLst>
  <p:sldSz cx="12192000" cy="6858000"/>
  <p:notesSz cx="6858000" cy="9144000"/>
  <p:embeddedFontLst>
    <p:embeddedFont>
      <p:font typeface="Barlow" panose="00000500000000000000" pitchFamily="2" charset="0"/>
      <p:regular r:id="rId20"/>
      <p:bold r:id="rId21"/>
    </p:embeddedFont>
    <p:embeddedFont>
      <p:font typeface="Consolas" panose="020B0609020204030204" pitchFamily="49" charset="0"/>
      <p:regular r:id="rId22"/>
      <p:bold r:id="rId23"/>
      <p:italic r:id="rId24"/>
      <p:boldItalic r:id="rId25"/>
    </p:embeddedFont>
    <p:embeddedFont>
      <p:font typeface="Roboto" panose="02000000000000000000" pitchFamily="2" charset="0"/>
      <p:regular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66" roundtripDataSignature="AMtx7mgDhC77s5KWU/zUGn+TNoz0FsKv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FDD02F-6575-44C0-AE50-EE2E8E5C17A3}" v="4" dt="2026-05-13T04:49:57.4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font" Target="fonts/font7.fntdata"/><Relationship Id="rId72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font" Target="fonts/font6.fntdata"/><Relationship Id="rId67" Type="http://schemas.openxmlformats.org/officeDocument/2006/relationships/presProps" Target="presProps.xml"/><Relationship Id="rId71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font" Target="fonts/font5.fntdata"/><Relationship Id="rId66" Type="http://customschemas.google.com/relationships/presentationmetadata" Target="meta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Master" Target="slideMasters/slideMaster7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6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de Ylitalo" userId="c257faf2-bd5f-4fad-9eba-7dff3ef7c6da" providerId="ADAL" clId="{4FB27842-8AC8-4BA8-AA81-C28A6FBBFBD3}"/>
    <pc:docChg chg="undo custSel addSld delSld modSld">
      <pc:chgData name="Jade Ylitalo" userId="c257faf2-bd5f-4fad-9eba-7dff3ef7c6da" providerId="ADAL" clId="{4FB27842-8AC8-4BA8-AA81-C28A6FBBFBD3}" dt="2026-05-13T04:50:15.923" v="15" actId="47"/>
      <pc:docMkLst>
        <pc:docMk/>
      </pc:docMkLst>
      <pc:sldChg chg="modSp mod modClrScheme chgLayout">
        <pc:chgData name="Jade Ylitalo" userId="c257faf2-bd5f-4fad-9eba-7dff3ef7c6da" providerId="ADAL" clId="{4FB27842-8AC8-4BA8-AA81-C28A6FBBFBD3}" dt="2026-05-07T13:00:11.605" v="2" actId="700"/>
        <pc:sldMkLst>
          <pc:docMk/>
          <pc:sldMk cId="758430004" sldId="2147475485"/>
        </pc:sldMkLst>
        <pc:spChg chg="mod ord">
          <ac:chgData name="Jade Ylitalo" userId="c257faf2-bd5f-4fad-9eba-7dff3ef7c6da" providerId="ADAL" clId="{4FB27842-8AC8-4BA8-AA81-C28A6FBBFBD3}" dt="2026-05-07T13:00:11.605" v="2" actId="700"/>
          <ac:spMkLst>
            <pc:docMk/>
            <pc:sldMk cId="758430004" sldId="2147475485"/>
            <ac:spMk id="2" creationId="{99BDCC3A-8AE6-E24A-DDEF-5A2683EFBCDD}"/>
          </ac:spMkLst>
        </pc:spChg>
        <pc:spChg chg="mod ord">
          <ac:chgData name="Jade Ylitalo" userId="c257faf2-bd5f-4fad-9eba-7dff3ef7c6da" providerId="ADAL" clId="{4FB27842-8AC8-4BA8-AA81-C28A6FBBFBD3}" dt="2026-05-07T13:00:11.605" v="2" actId="700"/>
          <ac:spMkLst>
            <pc:docMk/>
            <pc:sldMk cId="758430004" sldId="2147475485"/>
            <ac:spMk id="3" creationId="{784B838D-5C86-F383-389D-C16F8ABA4B47}"/>
          </ac:spMkLst>
        </pc:spChg>
        <pc:spChg chg="mod ord">
          <ac:chgData name="Jade Ylitalo" userId="c257faf2-bd5f-4fad-9eba-7dff3ef7c6da" providerId="ADAL" clId="{4FB27842-8AC8-4BA8-AA81-C28A6FBBFBD3}" dt="2026-05-07T13:00:11.605" v="2" actId="700"/>
          <ac:spMkLst>
            <pc:docMk/>
            <pc:sldMk cId="758430004" sldId="2147475485"/>
            <ac:spMk id="4" creationId="{02D141F7-D587-CEC0-AF10-6FE351E405DE}"/>
          </ac:spMkLst>
        </pc:spChg>
      </pc:sldChg>
      <pc:sldChg chg="modSp mod">
        <pc:chgData name="Jade Ylitalo" userId="c257faf2-bd5f-4fad-9eba-7dff3ef7c6da" providerId="ADAL" clId="{4FB27842-8AC8-4BA8-AA81-C28A6FBBFBD3}" dt="2026-05-07T13:02:27.176" v="11" actId="20577"/>
        <pc:sldMkLst>
          <pc:docMk/>
          <pc:sldMk cId="451184352" sldId="2147475487"/>
        </pc:sldMkLst>
        <pc:spChg chg="mod">
          <ac:chgData name="Jade Ylitalo" userId="c257faf2-bd5f-4fad-9eba-7dff3ef7c6da" providerId="ADAL" clId="{4FB27842-8AC8-4BA8-AA81-C28A6FBBFBD3}" dt="2026-05-07T13:02:05.849" v="5" actId="403"/>
          <ac:spMkLst>
            <pc:docMk/>
            <pc:sldMk cId="451184352" sldId="2147475487"/>
            <ac:spMk id="4" creationId="{0F577336-1CAE-AB64-A428-E3C9DBC25817}"/>
          </ac:spMkLst>
        </pc:spChg>
        <pc:spChg chg="mod">
          <ac:chgData name="Jade Ylitalo" userId="c257faf2-bd5f-4fad-9eba-7dff3ef7c6da" providerId="ADAL" clId="{4FB27842-8AC8-4BA8-AA81-C28A6FBBFBD3}" dt="2026-05-07T13:02:08.967" v="6" actId="403"/>
          <ac:spMkLst>
            <pc:docMk/>
            <pc:sldMk cId="451184352" sldId="2147475487"/>
            <ac:spMk id="5" creationId="{518992D5-92EA-C00E-4007-561ACCB2EEEB}"/>
          </ac:spMkLst>
        </pc:spChg>
        <pc:spChg chg="mod">
          <ac:chgData name="Jade Ylitalo" userId="c257faf2-bd5f-4fad-9eba-7dff3ef7c6da" providerId="ADAL" clId="{4FB27842-8AC8-4BA8-AA81-C28A6FBBFBD3}" dt="2026-05-07T13:02:27.176" v="11" actId="20577"/>
          <ac:spMkLst>
            <pc:docMk/>
            <pc:sldMk cId="451184352" sldId="2147475487"/>
            <ac:spMk id="11" creationId="{29B20C2D-57C0-6B7E-EA0B-C417D3D6821C}"/>
          </ac:spMkLst>
        </pc:spChg>
      </pc:sldChg>
      <pc:sldChg chg="modSp mod">
        <pc:chgData name="Jade Ylitalo" userId="c257faf2-bd5f-4fad-9eba-7dff3ef7c6da" providerId="ADAL" clId="{4FB27842-8AC8-4BA8-AA81-C28A6FBBFBD3}" dt="2026-05-07T13:00:44.370" v="4" actId="1076"/>
        <pc:sldMkLst>
          <pc:docMk/>
          <pc:sldMk cId="3663157875" sldId="2147475488"/>
        </pc:sldMkLst>
        <pc:spChg chg="mod">
          <ac:chgData name="Jade Ylitalo" userId="c257faf2-bd5f-4fad-9eba-7dff3ef7c6da" providerId="ADAL" clId="{4FB27842-8AC8-4BA8-AA81-C28A6FBBFBD3}" dt="2026-05-07T13:00:44.370" v="4" actId="1076"/>
          <ac:spMkLst>
            <pc:docMk/>
            <pc:sldMk cId="3663157875" sldId="2147475488"/>
            <ac:spMk id="8" creationId="{676B07F9-3558-0190-D1A9-3B2BC3CA41B3}"/>
          </ac:spMkLst>
        </pc:spChg>
      </pc:sldChg>
      <pc:sldChg chg="del">
        <pc:chgData name="Jade Ylitalo" userId="c257faf2-bd5f-4fad-9eba-7dff3ef7c6da" providerId="ADAL" clId="{4FB27842-8AC8-4BA8-AA81-C28A6FBBFBD3}" dt="2026-05-13T04:50:15.923" v="15" actId="47"/>
        <pc:sldMkLst>
          <pc:docMk/>
          <pc:sldMk cId="1437502401" sldId="2147475489"/>
        </pc:sldMkLst>
      </pc:sldChg>
      <pc:sldChg chg="modSp add mod">
        <pc:chgData name="Jade Ylitalo" userId="c257faf2-bd5f-4fad-9eba-7dff3ef7c6da" providerId="ADAL" clId="{4FB27842-8AC8-4BA8-AA81-C28A6FBBFBD3}" dt="2026-05-13T04:50:08.473" v="14" actId="207"/>
        <pc:sldMkLst>
          <pc:docMk/>
          <pc:sldMk cId="0" sldId="2147475490"/>
        </pc:sldMkLst>
        <pc:spChg chg="mod">
          <ac:chgData name="Jade Ylitalo" userId="c257faf2-bd5f-4fad-9eba-7dff3ef7c6da" providerId="ADAL" clId="{4FB27842-8AC8-4BA8-AA81-C28A6FBBFBD3}" dt="2026-05-13T04:50:08.473" v="14" actId="207"/>
          <ac:spMkLst>
            <pc:docMk/>
            <pc:sldMk cId="0" sldId="2147475490"/>
            <ac:spMk id="40" creationId="{00000000-0000-0000-0000-000000000000}"/>
          </ac:spMkLst>
        </pc:spChg>
        <pc:spChg chg="mod">
          <ac:chgData name="Jade Ylitalo" userId="c257faf2-bd5f-4fad-9eba-7dff3ef7c6da" providerId="ADAL" clId="{4FB27842-8AC8-4BA8-AA81-C28A6FBBFBD3}" dt="2026-05-13T04:50:05.672" v="13" actId="207"/>
          <ac:spMkLst>
            <pc:docMk/>
            <pc:sldMk cId="0" sldId="2147475490"/>
            <ac:spMk id="4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3" name="Google Shape;4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9789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504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3cbf93b605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Google Shape;34;g3cbf93b605a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6429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0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0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Kansi">
  <p:cSld name="2_Kansi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31;p54">
            <a:extLst>
              <a:ext uri="{FF2B5EF4-FFF2-40B4-BE49-F238E27FC236}">
                <a16:creationId xmlns:a16="http://schemas.microsoft.com/office/drawing/2014/main" id="{0BBD064F-A7E8-5D78-CE46-034C9D469D45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679281" y="373973"/>
            <a:ext cx="10833429" cy="611005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0"/>
          <p:cNvSpPr txBox="1">
            <a:spLocks noGrp="1"/>
          </p:cNvSpPr>
          <p:nvPr>
            <p:ph type="ctrTitle"/>
          </p:nvPr>
        </p:nvSpPr>
        <p:spPr>
          <a:xfrm>
            <a:off x="945213" y="3693727"/>
            <a:ext cx="10301573" cy="1429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onsolas"/>
              <a:buNone/>
              <a:defRPr sz="3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subTitle" idx="1"/>
          </p:nvPr>
        </p:nvSpPr>
        <p:spPr>
          <a:xfrm>
            <a:off x="945213" y="5143198"/>
            <a:ext cx="10301573" cy="1349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sldNum" idx="12"/>
          </p:nvPr>
        </p:nvSpPr>
        <p:spPr>
          <a:xfrm rot="-5400000">
            <a:off x="11557798" y="320040"/>
            <a:ext cx="2749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dt" idx="10"/>
          </p:nvPr>
        </p:nvSpPr>
        <p:spPr>
          <a:xfrm rot="-5400000">
            <a:off x="11211951" y="4953674"/>
            <a:ext cx="96665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latin typeface="Consolas"/>
                <a:ea typeface="Consolas"/>
                <a:cs typeface="Consolas"/>
                <a:sym typeface="Consola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" name="Google Shape;36;p54">
            <a:extLst>
              <a:ext uri="{FF2B5EF4-FFF2-40B4-BE49-F238E27FC236}">
                <a16:creationId xmlns:a16="http://schemas.microsoft.com/office/drawing/2014/main" id="{F4F59B65-CBD0-7213-5A98-5A2A956E0947}"/>
              </a:ext>
            </a:extLst>
          </p:cNvPr>
          <p:cNvPicPr preferRelativeResize="0"/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1640" y="600033"/>
            <a:ext cx="2033270" cy="5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640F83-78D1-D443-93C7-0918B586DC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375197"/>
            <a:ext cx="9810000" cy="1325563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fi-FI"/>
              <a:t>Otsikkoteksti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79405F20-9D0D-684F-A905-D90C0A82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AF9A8344-EBDF-5947-8244-D142BBCD0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130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3A86D5-6956-7541-AE1D-C72B0BD58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653142"/>
            <a:ext cx="9810000" cy="1331775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fi-FI"/>
              <a:t>Otsikkoteksti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7E1A8E0C-6910-6741-AA52-F1A0974AC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E9BADEDF-B072-F24E-A973-93FB5747D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/>
          </a:p>
        </p:txBody>
      </p:sp>
      <p:sp>
        <p:nvSpPr>
          <p:cNvPr id="8" name="Tekstin paikkamerkki 4">
            <a:extLst>
              <a:ext uri="{FF2B5EF4-FFF2-40B4-BE49-F238E27FC236}">
                <a16:creationId xmlns:a16="http://schemas.microsoft.com/office/drawing/2014/main" id="{26855E8C-CDCA-4C5F-9D2C-2DB370B528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4000" y="2167547"/>
            <a:ext cx="9812338" cy="43275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18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41C7E959-B08C-4C9E-BFEF-C9D10498845A}"/>
              </a:ext>
            </a:extLst>
          </p:cNvPr>
          <p:cNvSpPr/>
          <p:nvPr userDrawn="1"/>
        </p:nvSpPr>
        <p:spPr>
          <a:xfrm>
            <a:off x="683696" y="365124"/>
            <a:ext cx="10829019" cy="6127751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CBCC140-AE4B-4DD3-BCB7-29FF893D0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7662" y="2167547"/>
            <a:ext cx="9812338" cy="43275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53A86D5-6956-7541-AE1D-C72B0BD58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653142"/>
            <a:ext cx="9810000" cy="1331775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fi-FI"/>
              <a:t>Otsikkoteksti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3B1B47A3-3AF6-4A46-86F0-49C5A2880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0B88FF73-B0B4-414E-A992-13F0E3E43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907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40F7F965-CEEE-4DC3-8B2A-65C33045BCC7}"/>
              </a:ext>
            </a:extLst>
          </p:cNvPr>
          <p:cNvSpPr/>
          <p:nvPr userDrawn="1"/>
        </p:nvSpPr>
        <p:spPr>
          <a:xfrm>
            <a:off x="683696" y="365124"/>
            <a:ext cx="10829019" cy="612775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53A86D5-6956-7541-AE1D-C72B0BD58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653142"/>
            <a:ext cx="9810000" cy="1331775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fi-FI"/>
              <a:t>Otsikkoteksti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A0D7D3BA-F15C-B34D-86D2-D431DA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773C4DFE-3CB4-9642-B7BF-F03E5D0FA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/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7C1457AC-B9F4-4EFD-AF70-D34572AE93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7662" y="2167547"/>
            <a:ext cx="9812338" cy="43275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38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58983694-E8E8-460F-8250-FEDEA6CE6BA3}"/>
              </a:ext>
            </a:extLst>
          </p:cNvPr>
          <p:cNvSpPr/>
          <p:nvPr userDrawn="1"/>
        </p:nvSpPr>
        <p:spPr>
          <a:xfrm>
            <a:off x="683696" y="365124"/>
            <a:ext cx="10829019" cy="6127751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53A86D5-6956-7541-AE1D-C72B0BD58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653142"/>
            <a:ext cx="9810000" cy="1331775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fi-FI"/>
              <a:t>Otsikkoteksti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BCC02313-9338-CC43-BD86-72AA1FEC8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AE8A1E00-EC9D-0541-A769-6C38A2795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/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1ADB9828-CEA5-4690-AE8B-73238A4105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7662" y="2167547"/>
            <a:ext cx="9812338" cy="43275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28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9B0A2407-E63F-4361-89B8-23817E34758E}"/>
              </a:ext>
            </a:extLst>
          </p:cNvPr>
          <p:cNvSpPr/>
          <p:nvPr userDrawn="1"/>
        </p:nvSpPr>
        <p:spPr>
          <a:xfrm>
            <a:off x="683696" y="365124"/>
            <a:ext cx="10829019" cy="6127751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53A86D5-6956-7541-AE1D-C72B0BD58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653142"/>
            <a:ext cx="9810000" cy="1331775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fi-FI"/>
              <a:t>Otsikkoteksti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1BD5C8F5-84AD-A94B-B342-ACF12EDAE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9049E7BE-6E04-1D41-9E11-70B650853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/>
          </a:p>
        </p:txBody>
      </p:sp>
      <p:sp>
        <p:nvSpPr>
          <p:cNvPr id="10" name="Tekstin paikkamerkki 4">
            <a:extLst>
              <a:ext uri="{FF2B5EF4-FFF2-40B4-BE49-F238E27FC236}">
                <a16:creationId xmlns:a16="http://schemas.microsoft.com/office/drawing/2014/main" id="{B0285AD3-930D-462A-AE4B-38ADA130D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7662" y="2167547"/>
            <a:ext cx="4832687" cy="43275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11" name="Tekstin paikkamerkki 4">
            <a:extLst>
              <a:ext uri="{FF2B5EF4-FFF2-40B4-BE49-F238E27FC236}">
                <a16:creationId xmlns:a16="http://schemas.microsoft.com/office/drawing/2014/main" id="{083EBF5E-5418-46B7-8536-44EC66F277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57313" y="2167547"/>
            <a:ext cx="4832687" cy="43275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94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D0A5D108-4EDB-4FE4-9372-ED61D0F9CAB7}"/>
              </a:ext>
            </a:extLst>
          </p:cNvPr>
          <p:cNvSpPr/>
          <p:nvPr userDrawn="1"/>
        </p:nvSpPr>
        <p:spPr>
          <a:xfrm>
            <a:off x="683696" y="365124"/>
            <a:ext cx="10829019" cy="612775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53A86D5-6956-7541-AE1D-C72B0BD58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653142"/>
            <a:ext cx="9810000" cy="1331775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fi-FI"/>
              <a:t>Otsikkoteksti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59BAED91-E242-E44D-A680-377EFD521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9286FACE-E2A5-914C-8F3C-4185B6FCA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/>
          </a:p>
        </p:txBody>
      </p:sp>
      <p:sp>
        <p:nvSpPr>
          <p:cNvPr id="10" name="Tekstin paikkamerkki 4">
            <a:extLst>
              <a:ext uri="{FF2B5EF4-FFF2-40B4-BE49-F238E27FC236}">
                <a16:creationId xmlns:a16="http://schemas.microsoft.com/office/drawing/2014/main" id="{257E8B9B-7BE7-47C8-B6F9-2D3C8A3D83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7662" y="2167547"/>
            <a:ext cx="4832687" cy="43275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11" name="Tekstin paikkamerkki 4">
            <a:extLst>
              <a:ext uri="{FF2B5EF4-FFF2-40B4-BE49-F238E27FC236}">
                <a16:creationId xmlns:a16="http://schemas.microsoft.com/office/drawing/2014/main" id="{457720AF-3C2F-41EB-829B-790C5F60B0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57313" y="2167547"/>
            <a:ext cx="4832687" cy="43275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86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388B5C97-25AF-4702-B8F3-BB51E8D5525F}"/>
              </a:ext>
            </a:extLst>
          </p:cNvPr>
          <p:cNvSpPr/>
          <p:nvPr userDrawn="1"/>
        </p:nvSpPr>
        <p:spPr>
          <a:xfrm>
            <a:off x="683696" y="365124"/>
            <a:ext cx="10829019" cy="6127751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53A86D5-6956-7541-AE1D-C72B0BD58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653142"/>
            <a:ext cx="9810000" cy="1331775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fi-FI"/>
              <a:t>Otsikkoteksti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CAD312E0-6FF9-F74E-AAE6-0385ECDEF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4A78453F-3DBC-3D41-BA8C-334549E73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/>
          </a:p>
        </p:txBody>
      </p:sp>
      <p:sp>
        <p:nvSpPr>
          <p:cNvPr id="10" name="Tekstin paikkamerkki 4">
            <a:extLst>
              <a:ext uri="{FF2B5EF4-FFF2-40B4-BE49-F238E27FC236}">
                <a16:creationId xmlns:a16="http://schemas.microsoft.com/office/drawing/2014/main" id="{086D64F0-D898-43DB-A9A8-F055EC2DDF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7662" y="2167547"/>
            <a:ext cx="4832687" cy="43275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11" name="Tekstin paikkamerkki 4">
            <a:extLst>
              <a:ext uri="{FF2B5EF4-FFF2-40B4-BE49-F238E27FC236}">
                <a16:creationId xmlns:a16="http://schemas.microsoft.com/office/drawing/2014/main" id="{8DE47133-6580-4F29-A3C2-9215949D97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57313" y="2167547"/>
            <a:ext cx="4832687" cy="43275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26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3A86D5-6956-7541-AE1D-C72B0BD58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651600"/>
            <a:ext cx="10206000" cy="1331775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fi-FI"/>
              <a:t>Otsikkoteksti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434E17B8-67BC-0345-A491-796EDBC8B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EFB2BA5C-A2F1-8C43-9D27-9251087D7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/>
          </a:p>
        </p:txBody>
      </p:sp>
      <p:sp>
        <p:nvSpPr>
          <p:cNvPr id="8" name="Tekstin paikkamerkki 4">
            <a:extLst>
              <a:ext uri="{FF2B5EF4-FFF2-40B4-BE49-F238E27FC236}">
                <a16:creationId xmlns:a16="http://schemas.microsoft.com/office/drawing/2014/main" id="{4958DD44-E9B8-45E5-9CB8-E41D3DD201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4000" y="2182098"/>
            <a:ext cx="4835651" cy="43275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5406B2A6-7026-4D2C-B125-CB9C003F49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93971" y="2182098"/>
            <a:ext cx="5096029" cy="43275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0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 descr="Kuva, joka sisältää kohteen henkilö, sisä, nainen, pitäminen&#10;&#10;Kuvaus luotu automaattisesti">
            <a:extLst>
              <a:ext uri="{FF2B5EF4-FFF2-40B4-BE49-F238E27FC236}">
                <a16:creationId xmlns:a16="http://schemas.microsoft.com/office/drawing/2014/main" id="{852038EC-590B-4F41-9B99-24E421DE3B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281" y="369518"/>
            <a:ext cx="10833429" cy="611896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EDB7A5D-EE91-B440-8E44-F6E97DCAE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5213" y="3693727"/>
            <a:ext cx="10301573" cy="1429878"/>
          </a:xfrm>
        </p:spPr>
        <p:txBody>
          <a:bodyPr anchor="b">
            <a:normAutofit/>
          </a:bodyPr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B1F3BF7-8369-7546-95BA-B57E6BB98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213" y="5143198"/>
            <a:ext cx="10301573" cy="134967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7EA218B0-9499-1741-B31A-9C614CED7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2ECDEF91-E287-BC47-99AF-FF0185E2C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E1155844-9786-1946-A037-135468E6ACD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1640" y="600033"/>
            <a:ext cx="2033270" cy="5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1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Lopetus">
  <p:cSld name="1_Lopetu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5"/>
          <p:cNvSpPr/>
          <p:nvPr/>
        </p:nvSpPr>
        <p:spPr>
          <a:xfrm>
            <a:off x="683696" y="365124"/>
            <a:ext cx="10829019" cy="6127751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" name="Google Shape;39;p55"/>
          <p:cNvSpPr txBox="1">
            <a:spLocks noGrp="1"/>
          </p:cNvSpPr>
          <p:nvPr>
            <p:ph type="ctrTitle"/>
          </p:nvPr>
        </p:nvSpPr>
        <p:spPr>
          <a:xfrm>
            <a:off x="945213" y="2711864"/>
            <a:ext cx="10301573" cy="1429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onsolas"/>
              <a:buNone/>
              <a:defRPr sz="3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5"/>
          <p:cNvSpPr txBox="1"/>
          <p:nvPr/>
        </p:nvSpPr>
        <p:spPr>
          <a:xfrm rot="-5400000">
            <a:off x="11211951" y="5940302"/>
            <a:ext cx="966651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9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Rantalainen</a:t>
            </a:r>
            <a:endParaRPr/>
          </a:p>
        </p:txBody>
      </p:sp>
      <p:sp>
        <p:nvSpPr>
          <p:cNvPr id="41" name="Google Shape;41;p55"/>
          <p:cNvSpPr txBox="1">
            <a:spLocks noGrp="1"/>
          </p:cNvSpPr>
          <p:nvPr>
            <p:ph type="sldNum" idx="12"/>
          </p:nvPr>
        </p:nvSpPr>
        <p:spPr>
          <a:xfrm rot="-5400000">
            <a:off x="11557798" y="320040"/>
            <a:ext cx="2749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2" name="Google Shape;42;p55"/>
          <p:cNvSpPr txBox="1">
            <a:spLocks noGrp="1"/>
          </p:cNvSpPr>
          <p:nvPr>
            <p:ph type="dt" idx="10"/>
          </p:nvPr>
        </p:nvSpPr>
        <p:spPr>
          <a:xfrm rot="-5400000">
            <a:off x="11211951" y="4953674"/>
            <a:ext cx="96665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latin typeface="Consolas"/>
                <a:ea typeface="Consolas"/>
                <a:cs typeface="Consolas"/>
                <a:sym typeface="Consola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3" name="Google Shape;43;p5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9069" y="5905251"/>
            <a:ext cx="990600" cy="185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5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1640" y="600033"/>
            <a:ext cx="2033270" cy="5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ulko, henkilö, nainen, puhelin&#10;&#10;Kuvaus luotu automaattisesti">
            <a:extLst>
              <a:ext uri="{FF2B5EF4-FFF2-40B4-BE49-F238E27FC236}">
                <a16:creationId xmlns:a16="http://schemas.microsoft.com/office/drawing/2014/main" id="{AB5F9F51-4575-9E49-B128-4F282AF9C4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276" y="365122"/>
            <a:ext cx="10833428" cy="612335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EDB7A5D-EE91-B440-8E44-F6E97DCAE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5213" y="3693727"/>
            <a:ext cx="10301573" cy="1429878"/>
          </a:xfrm>
        </p:spPr>
        <p:txBody>
          <a:bodyPr anchor="b">
            <a:normAutofit/>
          </a:bodyPr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B1F3BF7-8369-7546-95BA-B57E6BB98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213" y="5143198"/>
            <a:ext cx="10301573" cy="134967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7EA218B0-9499-1741-B31A-9C614CED7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2ECDEF91-E287-BC47-99AF-FF0185E2C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4EA79AF6-24D2-3E45-8134-D3B0B2D27A8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1640" y="600033"/>
            <a:ext cx="2033270" cy="5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7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 descr="Kuva, joka sisältää kohteen ulko, rock, henkilö, vuori&#10;&#10;Kuvaus luotu automaattisesti">
            <a:extLst>
              <a:ext uri="{FF2B5EF4-FFF2-40B4-BE49-F238E27FC236}">
                <a16:creationId xmlns:a16="http://schemas.microsoft.com/office/drawing/2014/main" id="{4555C8CF-49BB-764F-841A-628F006AA6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283" y="365123"/>
            <a:ext cx="10833430" cy="612335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EDB7A5D-EE91-B440-8E44-F6E97DCAE2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5213" y="2711864"/>
            <a:ext cx="10301573" cy="1429878"/>
          </a:xfrm>
        </p:spPr>
        <p:txBody>
          <a:bodyPr anchor="ctr">
            <a:normAutofit/>
          </a:bodyPr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61C2F169-3971-DF41-B314-A9901366CAA9}"/>
              </a:ext>
            </a:extLst>
          </p:cNvPr>
          <p:cNvSpPr txBox="1"/>
          <p:nvPr userDrawn="1"/>
        </p:nvSpPr>
        <p:spPr>
          <a:xfrm rot="16200000">
            <a:off x="11211951" y="5940302"/>
            <a:ext cx="96665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900" dirty="0">
                <a:latin typeface="Consolas" panose="020B0609020204030204" pitchFamily="49" charset="0"/>
                <a:cs typeface="Consolas" panose="020B0609020204030204" pitchFamily="49" charset="0"/>
              </a:rPr>
              <a:t>Rantalainen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44550B38-2546-EA4E-9EA5-4C12B57A8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88D0BF5F-0536-A64C-BBB5-65101B44E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 dirty="0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23BA4C39-C79B-6540-B99D-6958503DE98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1640" y="600033"/>
            <a:ext cx="2033270" cy="557600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A8C06D70-A720-D141-8569-78045EF5A13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79067" y="5905251"/>
            <a:ext cx="990600" cy="18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16">
            <a:extLst>
              <a:ext uri="{FF2B5EF4-FFF2-40B4-BE49-F238E27FC236}">
                <a16:creationId xmlns:a16="http://schemas.microsoft.com/office/drawing/2014/main" id="{4390D270-5CE4-4867-A741-24E1FC659D40}"/>
              </a:ext>
            </a:extLst>
          </p:cNvPr>
          <p:cNvSpPr/>
          <p:nvPr userDrawn="1"/>
        </p:nvSpPr>
        <p:spPr>
          <a:xfrm>
            <a:off x="683696" y="365124"/>
            <a:ext cx="10829019" cy="6127751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EDB7A5D-EE91-B440-8E44-F6E97DCAE2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5213" y="2711864"/>
            <a:ext cx="10301573" cy="1429878"/>
          </a:xfrm>
        </p:spPr>
        <p:txBody>
          <a:bodyPr anchor="ctr">
            <a:normAutofit/>
          </a:bodyPr>
          <a:lstStyle>
            <a:lvl1pPr algn="ctr"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Kiitos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61C2F169-3971-DF41-B314-A9901366CAA9}"/>
              </a:ext>
            </a:extLst>
          </p:cNvPr>
          <p:cNvSpPr txBox="1"/>
          <p:nvPr userDrawn="1"/>
        </p:nvSpPr>
        <p:spPr>
          <a:xfrm rot="16200000">
            <a:off x="11211951" y="5940302"/>
            <a:ext cx="96665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900" dirty="0">
                <a:latin typeface="Consolas" panose="020B0609020204030204" pitchFamily="49" charset="0"/>
                <a:cs typeface="Consolas" panose="020B0609020204030204" pitchFamily="49" charset="0"/>
              </a:rPr>
              <a:t>Rantalainen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44550B38-2546-EA4E-9EA5-4C12B57A8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88D0BF5F-0536-A64C-BBB5-65101B44E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B7F5423-4913-524F-B174-D35E0C87F5A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179069" y="5905251"/>
            <a:ext cx="990600" cy="18573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23BA4C39-C79B-6540-B99D-6958503DE98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1640" y="600033"/>
            <a:ext cx="2033270" cy="5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2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-slide tekstu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117B7BAE-16C1-4B1F-A3B8-F2D6CD0FF0B4}"/>
              </a:ext>
            </a:extLst>
          </p:cNvPr>
          <p:cNvSpPr/>
          <p:nvPr userDrawn="1"/>
        </p:nvSpPr>
        <p:spPr>
          <a:xfrm>
            <a:off x="683696" y="365124"/>
            <a:ext cx="10824606" cy="6123358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6E80D8E-95FF-114D-8122-3EAF2B548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1709738"/>
            <a:ext cx="8468088" cy="2248487"/>
          </a:xfrm>
        </p:spPr>
        <p:txBody>
          <a:bodyPr anchor="b">
            <a:normAutofit/>
          </a:bodyPr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ibsum</a:t>
            </a:r>
            <a:endParaRPr lang="fi-FI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85C0009A-9F15-C047-9E69-60698494B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B0329CA9-1E1A-6840-B6D6-1DE40CB39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528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58983694-E8E8-460F-8250-FEDEA6CE6BA3}"/>
              </a:ext>
            </a:extLst>
          </p:cNvPr>
          <p:cNvSpPr/>
          <p:nvPr userDrawn="1"/>
        </p:nvSpPr>
        <p:spPr>
          <a:xfrm>
            <a:off x="683696" y="365124"/>
            <a:ext cx="10829019" cy="6127751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53A86D5-6956-7541-AE1D-C72B0BD58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653142"/>
            <a:ext cx="9810000" cy="1331775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fi-FI" dirty="0"/>
              <a:t>Otsikkoteksti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ibsum</a:t>
            </a:r>
            <a:endParaRPr lang="fi-FI" dirty="0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BCC02313-9338-CC43-BD86-72AA1FEC8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AE8A1E00-EC9D-0541-A769-6C38A2795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 dirty="0"/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1ADB9828-CEA5-4690-AE8B-73238A4105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7662" y="2167547"/>
            <a:ext cx="9812338" cy="432752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72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sisältökohdetta väripohj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73BA569E-40EA-46D2-90A0-8772BC954530}"/>
              </a:ext>
            </a:extLst>
          </p:cNvPr>
          <p:cNvSpPr/>
          <p:nvPr userDrawn="1"/>
        </p:nvSpPr>
        <p:spPr>
          <a:xfrm>
            <a:off x="5988204" y="365124"/>
            <a:ext cx="5524511" cy="6127751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Kuvan paikkamerkki 7" descr="Kuva, joka sisältää kohteen ulko, henkilö, puhelin, matkapuhelin&#10;&#10;Kuvaus luotu automaattisesti">
            <a:extLst>
              <a:ext uri="{FF2B5EF4-FFF2-40B4-BE49-F238E27FC236}">
                <a16:creationId xmlns:a16="http://schemas.microsoft.com/office/drawing/2014/main" id="{0AA94FD1-7DFC-444D-AA1D-A108671FE8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"/>
          <a:stretch/>
        </p:blipFill>
        <p:spPr>
          <a:xfrm>
            <a:off x="6810375" y="1262063"/>
            <a:ext cx="3881438" cy="432911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F2F232D-9318-3E4C-908E-E2BDE6A26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1" y="2160000"/>
            <a:ext cx="4511900" cy="19324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i-FI"/>
              <a:t>Otsikkoteksti</a:t>
            </a:r>
            <a:br>
              <a:rPr lang="fi-FI"/>
            </a:b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766B061A-2507-044D-AC3B-E20306261F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80001" y="4283961"/>
            <a:ext cx="4511900" cy="16596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Ingressiteksti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A24DEB33-5197-9F46-9335-4EBB0937E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B251F75D-21BA-2940-9640-90435CD87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243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sisältökohdetta väripohj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73BA569E-40EA-46D2-90A0-8772BC954530}"/>
              </a:ext>
            </a:extLst>
          </p:cNvPr>
          <p:cNvSpPr/>
          <p:nvPr userDrawn="1"/>
        </p:nvSpPr>
        <p:spPr>
          <a:xfrm>
            <a:off x="5988204" y="365124"/>
            <a:ext cx="5524511" cy="6127751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Kuvan paikkamerkki 7" descr="Kuva, joka sisältää kohteen henkilö, sisä, mies, tietokone&#10;&#10;Kuvaus luotu automaattisesti">
            <a:extLst>
              <a:ext uri="{FF2B5EF4-FFF2-40B4-BE49-F238E27FC236}">
                <a16:creationId xmlns:a16="http://schemas.microsoft.com/office/drawing/2014/main" id="{2994E9CA-864D-4CB1-8994-EC6C5CC5FB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9740" y="1262063"/>
            <a:ext cx="3881438" cy="432911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F2F232D-9318-3E4C-908E-E2BDE6A26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1" y="2160000"/>
            <a:ext cx="4511900" cy="19324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i-FI"/>
              <a:t>Otsikkoteksti</a:t>
            </a:r>
            <a:br>
              <a:rPr lang="fi-FI"/>
            </a:b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766B061A-2507-044D-AC3B-E20306261F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80001" y="4283961"/>
            <a:ext cx="4511900" cy="16596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Ingressiteksti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A24DEB33-5197-9F46-9335-4EBB0937E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B251F75D-21BA-2940-9640-90435CD87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664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ksi sisältökohdetta väripohj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73BA569E-40EA-46D2-90A0-8772BC954530}"/>
              </a:ext>
            </a:extLst>
          </p:cNvPr>
          <p:cNvSpPr/>
          <p:nvPr userDrawn="1"/>
        </p:nvSpPr>
        <p:spPr>
          <a:xfrm>
            <a:off x="5988204" y="365124"/>
            <a:ext cx="5524511" cy="6127751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Kuva 3" descr="Kuva, joka sisältää kohteen henkilö, mies, istuminen, pöytä&#10;&#10;Kuvaus luotu automaattisesti">
            <a:extLst>
              <a:ext uri="{FF2B5EF4-FFF2-40B4-BE49-F238E27FC236}">
                <a16:creationId xmlns:a16="http://schemas.microsoft.com/office/drawing/2014/main" id="{F23771A0-94A2-4386-8312-4A7FA81DB5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9740" y="1262063"/>
            <a:ext cx="3881438" cy="432911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F2F232D-9318-3E4C-908E-E2BDE6A26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1" y="2160000"/>
            <a:ext cx="4511900" cy="19324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i-FI"/>
              <a:t>Otsikkoteksti</a:t>
            </a:r>
            <a:br>
              <a:rPr lang="fi-FI"/>
            </a:b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766B061A-2507-044D-AC3B-E20306261F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80001" y="4283961"/>
            <a:ext cx="4511900" cy="16596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Ingressiteksti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A24DEB33-5197-9F46-9335-4EBB0937E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B251F75D-21BA-2940-9640-90435CD87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986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aksi sisältökohdetta väripohj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73BA569E-40EA-46D2-90A0-8772BC954530}"/>
              </a:ext>
            </a:extLst>
          </p:cNvPr>
          <p:cNvSpPr/>
          <p:nvPr userDrawn="1"/>
        </p:nvSpPr>
        <p:spPr>
          <a:xfrm>
            <a:off x="5988204" y="365124"/>
            <a:ext cx="5524511" cy="6127751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Kuva 4" descr="Kuva, joka sisältää kohteen istuminen, pöytä, pieni, katettu&#10;&#10;Kuvaus luotu automaattisesti">
            <a:extLst>
              <a:ext uri="{FF2B5EF4-FFF2-40B4-BE49-F238E27FC236}">
                <a16:creationId xmlns:a16="http://schemas.microsoft.com/office/drawing/2014/main" id="{DB630B95-B490-4D83-87A8-D97ABC3FE3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9740" y="1262063"/>
            <a:ext cx="3881357" cy="432911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F2F232D-9318-3E4C-908E-E2BDE6A26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1" y="2160000"/>
            <a:ext cx="4511900" cy="19324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i-FI"/>
              <a:t>Otsikkoteksti</a:t>
            </a:r>
            <a:br>
              <a:rPr lang="fi-FI"/>
            </a:b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766B061A-2507-044D-AC3B-E20306261F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80001" y="4283961"/>
            <a:ext cx="4511900" cy="16596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Ingressiteksti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A24DEB33-5197-9F46-9335-4EBB0937E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B251F75D-21BA-2940-9640-90435CD87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522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Kaksi sisältökohdetta väripohj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73BA569E-40EA-46D2-90A0-8772BC954530}"/>
              </a:ext>
            </a:extLst>
          </p:cNvPr>
          <p:cNvSpPr/>
          <p:nvPr userDrawn="1"/>
        </p:nvSpPr>
        <p:spPr>
          <a:xfrm>
            <a:off x="5988204" y="365124"/>
            <a:ext cx="5524511" cy="6127751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Kuva 3" descr="Kuva, joka sisältää kohteen istuminen, pieni, kukka, ikkuna&#10;&#10;Kuvaus luotu automaattisesti">
            <a:extLst>
              <a:ext uri="{FF2B5EF4-FFF2-40B4-BE49-F238E27FC236}">
                <a16:creationId xmlns:a16="http://schemas.microsoft.com/office/drawing/2014/main" id="{B73D20D7-D5CB-4DD6-BC7E-495A6AAED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9740" y="1262063"/>
            <a:ext cx="3881357" cy="432911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F2F232D-9318-3E4C-908E-E2BDE6A26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1" y="2160000"/>
            <a:ext cx="4511900" cy="19324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i-FI"/>
              <a:t>Otsikkoteksti</a:t>
            </a:r>
            <a:br>
              <a:rPr lang="fi-FI"/>
            </a:b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766B061A-2507-044D-AC3B-E20306261F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80001" y="4283961"/>
            <a:ext cx="4511900" cy="16596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Ingressiteksti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A24DEB33-5197-9F46-9335-4EBB0937E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B251F75D-21BA-2940-9640-90435CD87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064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 beige">
  <p:cSld name="Otsikko ja sisältö beige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2"/>
          <p:cNvSpPr/>
          <p:nvPr/>
        </p:nvSpPr>
        <p:spPr>
          <a:xfrm>
            <a:off x="683696" y="365124"/>
            <a:ext cx="10829019" cy="6127751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9" name="Google Shape;349;p42"/>
          <p:cNvSpPr txBox="1">
            <a:spLocks noGrp="1"/>
          </p:cNvSpPr>
          <p:nvPr>
            <p:ph type="body" idx="1"/>
          </p:nvPr>
        </p:nvSpPr>
        <p:spPr>
          <a:xfrm>
            <a:off x="1077662" y="2167547"/>
            <a:ext cx="9812338" cy="432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0" name="Google Shape;350;p42"/>
          <p:cNvSpPr txBox="1">
            <a:spLocks noGrp="1"/>
          </p:cNvSpPr>
          <p:nvPr>
            <p:ph type="title"/>
          </p:nvPr>
        </p:nvSpPr>
        <p:spPr>
          <a:xfrm>
            <a:off x="1080000" y="653142"/>
            <a:ext cx="9810000" cy="13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onsolas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42"/>
          <p:cNvSpPr txBox="1">
            <a:spLocks noGrp="1"/>
          </p:cNvSpPr>
          <p:nvPr>
            <p:ph type="sldNum" idx="12"/>
          </p:nvPr>
        </p:nvSpPr>
        <p:spPr>
          <a:xfrm rot="-5400000">
            <a:off x="11557798" y="320040"/>
            <a:ext cx="2749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52" name="Google Shape;352;p42"/>
          <p:cNvSpPr txBox="1">
            <a:spLocks noGrp="1"/>
          </p:cNvSpPr>
          <p:nvPr>
            <p:ph type="dt" idx="10"/>
          </p:nvPr>
        </p:nvSpPr>
        <p:spPr>
          <a:xfrm rot="-5400000">
            <a:off x="11211951" y="4953674"/>
            <a:ext cx="96665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latin typeface="Consolas"/>
                <a:ea typeface="Consolas"/>
                <a:cs typeface="Consolas"/>
                <a:sym typeface="Consola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n paikkamerkki 6">
            <a:extLst>
              <a:ext uri="{FF2B5EF4-FFF2-40B4-BE49-F238E27FC236}">
                <a16:creationId xmlns:a16="http://schemas.microsoft.com/office/drawing/2014/main" id="{89159E55-D5DC-4734-871E-6F16C96FE0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621"/>
          <a:stretch/>
        </p:blipFill>
        <p:spPr>
          <a:xfrm>
            <a:off x="5988195" y="365125"/>
            <a:ext cx="5524517" cy="612335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F2F232D-9318-3E4C-908E-E2BDE6A26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1" y="2160000"/>
            <a:ext cx="4511900" cy="19324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i-FI"/>
              <a:t>Otsikkoteksti</a:t>
            </a:r>
            <a:br>
              <a:rPr lang="fi-FI"/>
            </a:b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766B061A-2507-044D-AC3B-E20306261F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80001" y="4283961"/>
            <a:ext cx="4511900" cy="16596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Ingressiteksti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36B6A40C-BD35-844D-9DC6-625286603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0C81D4AC-4F88-B248-BB34-D800AE26B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436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henkilö, mies, peili, sisä&#10;&#10;Kuvaus luotu automaattisesti">
            <a:extLst>
              <a:ext uri="{FF2B5EF4-FFF2-40B4-BE49-F238E27FC236}">
                <a16:creationId xmlns:a16="http://schemas.microsoft.com/office/drawing/2014/main" id="{56D7F7DD-10AA-4D5E-A248-8C5FFDD402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8195" y="363718"/>
            <a:ext cx="5524517" cy="603708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F2F232D-9318-3E4C-908E-E2BDE6A26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1" y="2160000"/>
            <a:ext cx="4511900" cy="19324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i-FI"/>
              <a:t>Otsikkoteksti</a:t>
            </a:r>
            <a:br>
              <a:rPr lang="fi-FI"/>
            </a:b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766B061A-2507-044D-AC3B-E20306261F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80001" y="4283961"/>
            <a:ext cx="4511900" cy="16596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Ingressiteksti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36B6A40C-BD35-844D-9DC6-625286603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0C81D4AC-4F88-B248-BB34-D800AE26B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481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riippuminen, pieni, istuminen, savu&#10;&#10;Kuvaus luotu automaattisesti">
            <a:extLst>
              <a:ext uri="{FF2B5EF4-FFF2-40B4-BE49-F238E27FC236}">
                <a16:creationId xmlns:a16="http://schemas.microsoft.com/office/drawing/2014/main" id="{2BC88AAC-B9A2-4BC4-92A2-F632DD35F9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8195" y="345986"/>
            <a:ext cx="5524520" cy="605481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F2F232D-9318-3E4C-908E-E2BDE6A26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1" y="2160000"/>
            <a:ext cx="4511900" cy="19324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i-FI"/>
              <a:t>Otsikkoteksti</a:t>
            </a:r>
            <a:br>
              <a:rPr lang="fi-FI"/>
            </a:b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766B061A-2507-044D-AC3B-E20306261F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80001" y="4283961"/>
            <a:ext cx="4511900" cy="16596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Ingressiteksti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36B6A40C-BD35-844D-9DC6-625286603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0C81D4AC-4F88-B248-BB34-D800AE26B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771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640F83-78D1-D443-93C7-0918B586DC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375197"/>
            <a:ext cx="9810000" cy="1325563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fi-FI" dirty="0"/>
              <a:t>Otsikkoteksti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ibsum</a:t>
            </a:r>
            <a:endParaRPr lang="fi-FI" dirty="0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79405F20-9D0D-684F-A905-D90C0A82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AF9A8344-EBDF-5947-8244-D142BBCD0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031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 descr="Kuva, joka sisältää kohteen henkilö, sisä, nainen, pitäminen&#10;&#10;Kuvaus luotu automaattisesti">
            <a:extLst>
              <a:ext uri="{FF2B5EF4-FFF2-40B4-BE49-F238E27FC236}">
                <a16:creationId xmlns:a16="http://schemas.microsoft.com/office/drawing/2014/main" id="{852038EC-590B-4F41-9B99-24E421DE3B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281" y="369518"/>
            <a:ext cx="10833429" cy="611896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EDB7A5D-EE91-B440-8E44-F6E97DCAE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5213" y="3693727"/>
            <a:ext cx="10301573" cy="1429878"/>
          </a:xfrm>
        </p:spPr>
        <p:txBody>
          <a:bodyPr anchor="b">
            <a:normAutofit/>
          </a:bodyPr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B1F3BF7-8369-7546-95BA-B57E6BB98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213" y="5143198"/>
            <a:ext cx="10301573" cy="134967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7EA218B0-9499-1741-B31A-9C614CED7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2ECDEF91-E287-BC47-99AF-FF0185E2C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E1155844-9786-1946-A037-135468E6ACD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1640" y="600033"/>
            <a:ext cx="2033270" cy="5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3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ulko, henkilö, nainen, puhelin&#10;&#10;Kuvaus luotu automaattisesti">
            <a:extLst>
              <a:ext uri="{FF2B5EF4-FFF2-40B4-BE49-F238E27FC236}">
                <a16:creationId xmlns:a16="http://schemas.microsoft.com/office/drawing/2014/main" id="{AB5F9F51-4575-9E49-B128-4F282AF9C4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276" y="365122"/>
            <a:ext cx="10833428" cy="612335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EDB7A5D-EE91-B440-8E44-F6E97DCAE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5213" y="3693727"/>
            <a:ext cx="10301573" cy="1429878"/>
          </a:xfrm>
        </p:spPr>
        <p:txBody>
          <a:bodyPr anchor="b">
            <a:normAutofit/>
          </a:bodyPr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B1F3BF7-8369-7546-95BA-B57E6BB98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213" y="5143198"/>
            <a:ext cx="10301573" cy="134967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7EA218B0-9499-1741-B31A-9C614CED7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2ECDEF91-E287-BC47-99AF-FF0185E2C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4EA79AF6-24D2-3E45-8134-D3B0B2D27A8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1640" y="600033"/>
            <a:ext cx="2033270" cy="5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0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 descr="Kuva, joka sisältää kohteen ulko, rock, henkilö, vuori&#10;&#10;Kuvaus luotu automaattisesti">
            <a:extLst>
              <a:ext uri="{FF2B5EF4-FFF2-40B4-BE49-F238E27FC236}">
                <a16:creationId xmlns:a16="http://schemas.microsoft.com/office/drawing/2014/main" id="{4555C8CF-49BB-764F-841A-628F006AA6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283" y="365123"/>
            <a:ext cx="10833430" cy="612335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EDB7A5D-EE91-B440-8E44-F6E97DCAE2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5213" y="2711864"/>
            <a:ext cx="10301573" cy="1429878"/>
          </a:xfrm>
        </p:spPr>
        <p:txBody>
          <a:bodyPr anchor="ctr">
            <a:normAutofit/>
          </a:bodyPr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61C2F169-3971-DF41-B314-A9901366CAA9}"/>
              </a:ext>
            </a:extLst>
          </p:cNvPr>
          <p:cNvSpPr txBox="1"/>
          <p:nvPr userDrawn="1"/>
        </p:nvSpPr>
        <p:spPr>
          <a:xfrm rot="16200000">
            <a:off x="11211951" y="5940302"/>
            <a:ext cx="96665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900" dirty="0">
                <a:latin typeface="Consolas" panose="020B0609020204030204" pitchFamily="49" charset="0"/>
                <a:cs typeface="Consolas" panose="020B0609020204030204" pitchFamily="49" charset="0"/>
              </a:rPr>
              <a:t>Rantalainen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44550B38-2546-EA4E-9EA5-4C12B57A8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88D0BF5F-0536-A64C-BBB5-65101B44E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 dirty="0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23BA4C39-C79B-6540-B99D-6958503DE98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1640" y="600033"/>
            <a:ext cx="2033270" cy="557600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A8C06D70-A720-D141-8569-78045EF5A13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79067" y="5905251"/>
            <a:ext cx="990600" cy="18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16">
            <a:extLst>
              <a:ext uri="{FF2B5EF4-FFF2-40B4-BE49-F238E27FC236}">
                <a16:creationId xmlns:a16="http://schemas.microsoft.com/office/drawing/2014/main" id="{4390D270-5CE4-4867-A741-24E1FC659D40}"/>
              </a:ext>
            </a:extLst>
          </p:cNvPr>
          <p:cNvSpPr/>
          <p:nvPr userDrawn="1"/>
        </p:nvSpPr>
        <p:spPr>
          <a:xfrm>
            <a:off x="683696" y="365124"/>
            <a:ext cx="10829019" cy="6127751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EDB7A5D-EE91-B440-8E44-F6E97DCAE2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5213" y="2711864"/>
            <a:ext cx="10301573" cy="1429878"/>
          </a:xfrm>
        </p:spPr>
        <p:txBody>
          <a:bodyPr anchor="ctr">
            <a:normAutofit/>
          </a:bodyPr>
          <a:lstStyle>
            <a:lvl1pPr algn="ctr"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Kiitos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61C2F169-3971-DF41-B314-A9901366CAA9}"/>
              </a:ext>
            </a:extLst>
          </p:cNvPr>
          <p:cNvSpPr txBox="1"/>
          <p:nvPr userDrawn="1"/>
        </p:nvSpPr>
        <p:spPr>
          <a:xfrm rot="16200000">
            <a:off x="11211951" y="5940302"/>
            <a:ext cx="96665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900" dirty="0">
                <a:latin typeface="Consolas" panose="020B0609020204030204" pitchFamily="49" charset="0"/>
                <a:cs typeface="Consolas" panose="020B0609020204030204" pitchFamily="49" charset="0"/>
              </a:rPr>
              <a:t>Rantalainen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44550B38-2546-EA4E-9EA5-4C12B57A8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88D0BF5F-0536-A64C-BBB5-65101B44E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B7F5423-4913-524F-B174-D35E0C87F5A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179069" y="5905251"/>
            <a:ext cx="990600" cy="18573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23BA4C39-C79B-6540-B99D-6958503DE98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1640" y="600033"/>
            <a:ext cx="2033270" cy="5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71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-slide tekstu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117B7BAE-16C1-4B1F-A3B8-F2D6CD0FF0B4}"/>
              </a:ext>
            </a:extLst>
          </p:cNvPr>
          <p:cNvSpPr/>
          <p:nvPr userDrawn="1"/>
        </p:nvSpPr>
        <p:spPr>
          <a:xfrm>
            <a:off x="683696" y="365124"/>
            <a:ext cx="10824606" cy="6123358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6E80D8E-95FF-114D-8122-3EAF2B548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1709738"/>
            <a:ext cx="8468088" cy="2248487"/>
          </a:xfrm>
        </p:spPr>
        <p:txBody>
          <a:bodyPr anchor="b">
            <a:normAutofit/>
          </a:bodyPr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ibsum</a:t>
            </a:r>
            <a:endParaRPr lang="fi-FI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85C0009A-9F15-C047-9E69-60698494B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B0329CA9-1E1A-6840-B6D6-1DE40CB39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496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58983694-E8E8-460F-8250-FEDEA6CE6BA3}"/>
              </a:ext>
            </a:extLst>
          </p:cNvPr>
          <p:cNvSpPr/>
          <p:nvPr userDrawn="1"/>
        </p:nvSpPr>
        <p:spPr>
          <a:xfrm>
            <a:off x="683696" y="365124"/>
            <a:ext cx="10829019" cy="6127751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53A86D5-6956-7541-AE1D-C72B0BD58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653142"/>
            <a:ext cx="9810000" cy="1331775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fi-FI" dirty="0"/>
              <a:t>Otsikkoteksti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ibsum</a:t>
            </a:r>
            <a:endParaRPr lang="fi-FI" dirty="0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BCC02313-9338-CC43-BD86-72AA1FEC8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AE8A1E00-EC9D-0541-A769-6C38A2795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 dirty="0"/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1ADB9828-CEA5-4690-AE8B-73238A4105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7662" y="2167547"/>
            <a:ext cx="9812338" cy="432752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998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 valkoinen">
  <p:cSld name="Otsikko ja sisältö valkoinen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1"/>
          <p:cNvSpPr txBox="1">
            <a:spLocks noGrp="1"/>
          </p:cNvSpPr>
          <p:nvPr>
            <p:ph type="title"/>
          </p:nvPr>
        </p:nvSpPr>
        <p:spPr>
          <a:xfrm>
            <a:off x="684000" y="653142"/>
            <a:ext cx="9810000" cy="13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onsolas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61"/>
          <p:cNvSpPr txBox="1">
            <a:spLocks noGrp="1"/>
          </p:cNvSpPr>
          <p:nvPr>
            <p:ph type="sldNum" idx="12"/>
          </p:nvPr>
        </p:nvSpPr>
        <p:spPr>
          <a:xfrm rot="-5400000">
            <a:off x="11557798" y="320040"/>
            <a:ext cx="2749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62" name="Google Shape;362;p61"/>
          <p:cNvSpPr txBox="1">
            <a:spLocks noGrp="1"/>
          </p:cNvSpPr>
          <p:nvPr>
            <p:ph type="dt" idx="10"/>
          </p:nvPr>
        </p:nvSpPr>
        <p:spPr>
          <a:xfrm rot="-5400000">
            <a:off x="11211951" y="4953674"/>
            <a:ext cx="96665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latin typeface="Consolas"/>
                <a:ea typeface="Consolas"/>
                <a:cs typeface="Consolas"/>
                <a:sym typeface="Consola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61"/>
          <p:cNvSpPr txBox="1">
            <a:spLocks noGrp="1"/>
          </p:cNvSpPr>
          <p:nvPr>
            <p:ph type="body" idx="1"/>
          </p:nvPr>
        </p:nvSpPr>
        <p:spPr>
          <a:xfrm>
            <a:off x="684000" y="2167547"/>
            <a:ext cx="9812338" cy="432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 descr="Kuva, joka sisältää kohteen henkilö, sisä, nainen, pitäminen&#10;&#10;Kuvaus luotu automaattisesti">
            <a:extLst>
              <a:ext uri="{FF2B5EF4-FFF2-40B4-BE49-F238E27FC236}">
                <a16:creationId xmlns:a16="http://schemas.microsoft.com/office/drawing/2014/main" id="{852038EC-590B-4F41-9B99-24E421DE3B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281" y="369518"/>
            <a:ext cx="10833429" cy="611896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EDB7A5D-EE91-B440-8E44-F6E97DCAE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5213" y="3693727"/>
            <a:ext cx="10301573" cy="1429878"/>
          </a:xfrm>
        </p:spPr>
        <p:txBody>
          <a:bodyPr anchor="b">
            <a:normAutofit/>
          </a:bodyPr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B1F3BF7-8369-7546-95BA-B57E6BB98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213" y="5143198"/>
            <a:ext cx="10301573" cy="134967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7EA218B0-9499-1741-B31A-9C614CED7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2ECDEF91-E287-BC47-99AF-FF0185E2C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E1155844-9786-1946-A037-135468E6ACD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1640" y="600033"/>
            <a:ext cx="2033270" cy="5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46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ulko, henkilö, nainen, puhelin&#10;&#10;Kuvaus luotu automaattisesti">
            <a:extLst>
              <a:ext uri="{FF2B5EF4-FFF2-40B4-BE49-F238E27FC236}">
                <a16:creationId xmlns:a16="http://schemas.microsoft.com/office/drawing/2014/main" id="{AB5F9F51-4575-9E49-B128-4F282AF9C4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276" y="365122"/>
            <a:ext cx="10833428" cy="612335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EDB7A5D-EE91-B440-8E44-F6E97DCAE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5213" y="3693727"/>
            <a:ext cx="10301573" cy="1429878"/>
          </a:xfrm>
        </p:spPr>
        <p:txBody>
          <a:bodyPr anchor="b">
            <a:normAutofit/>
          </a:bodyPr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B1F3BF7-8369-7546-95BA-B57E6BB98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213" y="5143198"/>
            <a:ext cx="10301573" cy="134967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7EA218B0-9499-1741-B31A-9C614CED7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2ECDEF91-E287-BC47-99AF-FF0185E2C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4EA79AF6-24D2-3E45-8134-D3B0B2D27A8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1640" y="600033"/>
            <a:ext cx="2033270" cy="5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6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 descr="Kuva, joka sisältää kohteen ulko, rock, henkilö, vuori&#10;&#10;Kuvaus luotu automaattisesti">
            <a:extLst>
              <a:ext uri="{FF2B5EF4-FFF2-40B4-BE49-F238E27FC236}">
                <a16:creationId xmlns:a16="http://schemas.microsoft.com/office/drawing/2014/main" id="{4555C8CF-49BB-764F-841A-628F006AA6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283" y="365123"/>
            <a:ext cx="10833430" cy="612335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EDB7A5D-EE91-B440-8E44-F6E97DCAE2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5213" y="2711864"/>
            <a:ext cx="10301573" cy="1429878"/>
          </a:xfrm>
        </p:spPr>
        <p:txBody>
          <a:bodyPr anchor="ctr">
            <a:normAutofit/>
          </a:bodyPr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61C2F169-3971-DF41-B314-A9901366CAA9}"/>
              </a:ext>
            </a:extLst>
          </p:cNvPr>
          <p:cNvSpPr txBox="1"/>
          <p:nvPr userDrawn="1"/>
        </p:nvSpPr>
        <p:spPr>
          <a:xfrm rot="16200000">
            <a:off x="11211951" y="5940302"/>
            <a:ext cx="96665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900" dirty="0">
                <a:latin typeface="Consolas" panose="020B0609020204030204" pitchFamily="49" charset="0"/>
                <a:cs typeface="Consolas" panose="020B0609020204030204" pitchFamily="49" charset="0"/>
              </a:rPr>
              <a:t>Rantalainen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44550B38-2546-EA4E-9EA5-4C12B57A8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88D0BF5F-0536-A64C-BBB5-65101B44E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 dirty="0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23BA4C39-C79B-6540-B99D-6958503DE98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1640" y="600033"/>
            <a:ext cx="2033270" cy="557600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A8C06D70-A720-D141-8569-78045EF5A13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79067" y="5905251"/>
            <a:ext cx="990600" cy="18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9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16">
            <a:extLst>
              <a:ext uri="{FF2B5EF4-FFF2-40B4-BE49-F238E27FC236}">
                <a16:creationId xmlns:a16="http://schemas.microsoft.com/office/drawing/2014/main" id="{4390D270-5CE4-4867-A741-24E1FC659D40}"/>
              </a:ext>
            </a:extLst>
          </p:cNvPr>
          <p:cNvSpPr/>
          <p:nvPr userDrawn="1"/>
        </p:nvSpPr>
        <p:spPr>
          <a:xfrm>
            <a:off x="683696" y="365124"/>
            <a:ext cx="10829019" cy="6127751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EDB7A5D-EE91-B440-8E44-F6E97DCAE2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5213" y="2711864"/>
            <a:ext cx="10301573" cy="1429878"/>
          </a:xfrm>
        </p:spPr>
        <p:txBody>
          <a:bodyPr anchor="ctr">
            <a:normAutofit/>
          </a:bodyPr>
          <a:lstStyle>
            <a:lvl1pPr algn="ctr"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Kiitos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61C2F169-3971-DF41-B314-A9901366CAA9}"/>
              </a:ext>
            </a:extLst>
          </p:cNvPr>
          <p:cNvSpPr txBox="1"/>
          <p:nvPr userDrawn="1"/>
        </p:nvSpPr>
        <p:spPr>
          <a:xfrm rot="16200000">
            <a:off x="11211951" y="5940302"/>
            <a:ext cx="96665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900" dirty="0">
                <a:latin typeface="Consolas" panose="020B0609020204030204" pitchFamily="49" charset="0"/>
                <a:cs typeface="Consolas" panose="020B0609020204030204" pitchFamily="49" charset="0"/>
              </a:rPr>
              <a:t>Rantalainen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44550B38-2546-EA4E-9EA5-4C12B57A8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88D0BF5F-0536-A64C-BBB5-65101B44E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B7F5423-4913-524F-B174-D35E0C87F5A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179069" y="5905251"/>
            <a:ext cx="990600" cy="18573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23BA4C39-C79B-6540-B99D-6958503DE98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1640" y="600033"/>
            <a:ext cx="2033270" cy="5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5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3A86D5-6956-7541-AE1D-C72B0BD58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653142"/>
            <a:ext cx="9810000" cy="1331775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fi-FI" dirty="0"/>
              <a:t>Otsikkoteksti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ibsum</a:t>
            </a:r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7E1A8E0C-6910-6741-AA52-F1A0974AC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E9BADEDF-B072-F24E-A973-93FB5747D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 dirty="0"/>
          </a:p>
        </p:txBody>
      </p:sp>
      <p:sp>
        <p:nvSpPr>
          <p:cNvPr id="8" name="Tekstin paikkamerkki 4">
            <a:extLst>
              <a:ext uri="{FF2B5EF4-FFF2-40B4-BE49-F238E27FC236}">
                <a16:creationId xmlns:a16="http://schemas.microsoft.com/office/drawing/2014/main" id="{26855E8C-CDCA-4C5F-9D2C-2DB370B528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4000" y="2167547"/>
            <a:ext cx="9812338" cy="432752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68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640F83-78D1-D443-93C7-0918B586DC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375197"/>
            <a:ext cx="9810000" cy="1325563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fi-FI"/>
              <a:t>Otsikkoteksti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79405F20-9D0D-684F-A905-D90C0A82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AF9A8344-EBDF-5947-8244-D142BBCD0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791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3A86D5-6956-7541-AE1D-C72B0BD58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653142"/>
            <a:ext cx="9810000" cy="1331775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fi-FI"/>
              <a:t>Otsikkoteksti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7E1A8E0C-6910-6741-AA52-F1A0974AC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E9BADEDF-B072-F24E-A973-93FB5747D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/>
          </a:p>
        </p:txBody>
      </p:sp>
      <p:sp>
        <p:nvSpPr>
          <p:cNvPr id="8" name="Tekstin paikkamerkki 4">
            <a:extLst>
              <a:ext uri="{FF2B5EF4-FFF2-40B4-BE49-F238E27FC236}">
                <a16:creationId xmlns:a16="http://schemas.microsoft.com/office/drawing/2014/main" id="{26855E8C-CDCA-4C5F-9D2C-2DB370B528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4000" y="2167547"/>
            <a:ext cx="9812338" cy="43275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71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41C7E959-B08C-4C9E-BFEF-C9D10498845A}"/>
              </a:ext>
            </a:extLst>
          </p:cNvPr>
          <p:cNvSpPr/>
          <p:nvPr userDrawn="1"/>
        </p:nvSpPr>
        <p:spPr>
          <a:xfrm>
            <a:off x="683696" y="365124"/>
            <a:ext cx="10829019" cy="6127751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CBCC140-AE4B-4DD3-BCB7-29FF893D0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7662" y="2167547"/>
            <a:ext cx="9812338" cy="43275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53A86D5-6956-7541-AE1D-C72B0BD58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653142"/>
            <a:ext cx="9810000" cy="1331775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fi-FI"/>
              <a:t>Otsikkoteksti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3B1B47A3-3AF6-4A46-86F0-49C5A2880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0B88FF73-B0B4-414E-A992-13F0E3E43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268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40F7F965-CEEE-4DC3-8B2A-65C33045BCC7}"/>
              </a:ext>
            </a:extLst>
          </p:cNvPr>
          <p:cNvSpPr/>
          <p:nvPr userDrawn="1"/>
        </p:nvSpPr>
        <p:spPr>
          <a:xfrm>
            <a:off x="683696" y="365124"/>
            <a:ext cx="10829019" cy="612775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53A86D5-6956-7541-AE1D-C72B0BD58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653142"/>
            <a:ext cx="9810000" cy="1331775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fi-FI"/>
              <a:t>Otsikkoteksti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A0D7D3BA-F15C-B34D-86D2-D431DA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773C4DFE-3CB4-9642-B7BF-F03E5D0FA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/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7C1457AC-B9F4-4EFD-AF70-D34572AE93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7662" y="2167547"/>
            <a:ext cx="9812338" cy="43275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11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58983694-E8E8-460F-8250-FEDEA6CE6BA3}"/>
              </a:ext>
            </a:extLst>
          </p:cNvPr>
          <p:cNvSpPr/>
          <p:nvPr userDrawn="1"/>
        </p:nvSpPr>
        <p:spPr>
          <a:xfrm>
            <a:off x="683696" y="365124"/>
            <a:ext cx="10829019" cy="6127751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53A86D5-6956-7541-AE1D-C72B0BD58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653142"/>
            <a:ext cx="9810000" cy="1331775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fi-FI"/>
              <a:t>Otsikkoteksti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BCC02313-9338-CC43-BD86-72AA1FEC8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AE8A1E00-EC9D-0541-A769-6C38A2795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/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1ADB9828-CEA5-4690-AE8B-73238A4105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7662" y="2167547"/>
            <a:ext cx="9812338" cy="43275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64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2 sisältö beige">
  <p:cSld name="Otsikko ja 2 sisältö beige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3"/>
          <p:cNvSpPr/>
          <p:nvPr/>
        </p:nvSpPr>
        <p:spPr>
          <a:xfrm>
            <a:off x="683696" y="365124"/>
            <a:ext cx="10829019" cy="6127751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2" name="Google Shape;372;p63"/>
          <p:cNvSpPr txBox="1">
            <a:spLocks noGrp="1"/>
          </p:cNvSpPr>
          <p:nvPr>
            <p:ph type="title"/>
          </p:nvPr>
        </p:nvSpPr>
        <p:spPr>
          <a:xfrm>
            <a:off x="1080000" y="653142"/>
            <a:ext cx="9810000" cy="13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onsolas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63"/>
          <p:cNvSpPr txBox="1">
            <a:spLocks noGrp="1"/>
          </p:cNvSpPr>
          <p:nvPr>
            <p:ph type="sldNum" idx="12"/>
          </p:nvPr>
        </p:nvSpPr>
        <p:spPr>
          <a:xfrm rot="-5400000">
            <a:off x="11557798" y="320040"/>
            <a:ext cx="2749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74" name="Google Shape;374;p63"/>
          <p:cNvSpPr txBox="1">
            <a:spLocks noGrp="1"/>
          </p:cNvSpPr>
          <p:nvPr>
            <p:ph type="dt" idx="10"/>
          </p:nvPr>
        </p:nvSpPr>
        <p:spPr>
          <a:xfrm rot="-5400000">
            <a:off x="11211951" y="4953674"/>
            <a:ext cx="96665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latin typeface="Consolas"/>
                <a:ea typeface="Consolas"/>
                <a:cs typeface="Consolas"/>
                <a:sym typeface="Consola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63"/>
          <p:cNvSpPr txBox="1">
            <a:spLocks noGrp="1"/>
          </p:cNvSpPr>
          <p:nvPr>
            <p:ph type="body" idx="1"/>
          </p:nvPr>
        </p:nvSpPr>
        <p:spPr>
          <a:xfrm>
            <a:off x="1077662" y="2167547"/>
            <a:ext cx="4832687" cy="432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6" name="Google Shape;376;p63"/>
          <p:cNvSpPr txBox="1">
            <a:spLocks noGrp="1"/>
          </p:cNvSpPr>
          <p:nvPr>
            <p:ph type="body" idx="2"/>
          </p:nvPr>
        </p:nvSpPr>
        <p:spPr>
          <a:xfrm>
            <a:off x="6057313" y="2167547"/>
            <a:ext cx="4832687" cy="432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9B0A2407-E63F-4361-89B8-23817E34758E}"/>
              </a:ext>
            </a:extLst>
          </p:cNvPr>
          <p:cNvSpPr/>
          <p:nvPr userDrawn="1"/>
        </p:nvSpPr>
        <p:spPr>
          <a:xfrm>
            <a:off x="683696" y="365124"/>
            <a:ext cx="10829019" cy="6127751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53A86D5-6956-7541-AE1D-C72B0BD58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653142"/>
            <a:ext cx="9810000" cy="1331775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fi-FI"/>
              <a:t>Otsikkoteksti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1BD5C8F5-84AD-A94B-B342-ACF12EDAE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9049E7BE-6E04-1D41-9E11-70B650853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/>
          </a:p>
        </p:txBody>
      </p:sp>
      <p:sp>
        <p:nvSpPr>
          <p:cNvPr id="10" name="Tekstin paikkamerkki 4">
            <a:extLst>
              <a:ext uri="{FF2B5EF4-FFF2-40B4-BE49-F238E27FC236}">
                <a16:creationId xmlns:a16="http://schemas.microsoft.com/office/drawing/2014/main" id="{B0285AD3-930D-462A-AE4B-38ADA130D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7662" y="2167547"/>
            <a:ext cx="4832687" cy="43275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11" name="Tekstin paikkamerkki 4">
            <a:extLst>
              <a:ext uri="{FF2B5EF4-FFF2-40B4-BE49-F238E27FC236}">
                <a16:creationId xmlns:a16="http://schemas.microsoft.com/office/drawing/2014/main" id="{083EBF5E-5418-46B7-8536-44EC66F277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57313" y="2167547"/>
            <a:ext cx="4832687" cy="43275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00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D0A5D108-4EDB-4FE4-9372-ED61D0F9CAB7}"/>
              </a:ext>
            </a:extLst>
          </p:cNvPr>
          <p:cNvSpPr/>
          <p:nvPr userDrawn="1"/>
        </p:nvSpPr>
        <p:spPr>
          <a:xfrm>
            <a:off x="683696" y="365124"/>
            <a:ext cx="10829019" cy="612775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53A86D5-6956-7541-AE1D-C72B0BD58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653142"/>
            <a:ext cx="9810000" cy="1331775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fi-FI"/>
              <a:t>Otsikkoteksti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59BAED91-E242-E44D-A680-377EFD521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9286FACE-E2A5-914C-8F3C-4185B6FCA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/>
          </a:p>
        </p:txBody>
      </p:sp>
      <p:sp>
        <p:nvSpPr>
          <p:cNvPr id="10" name="Tekstin paikkamerkki 4">
            <a:extLst>
              <a:ext uri="{FF2B5EF4-FFF2-40B4-BE49-F238E27FC236}">
                <a16:creationId xmlns:a16="http://schemas.microsoft.com/office/drawing/2014/main" id="{257E8B9B-7BE7-47C8-B6F9-2D3C8A3D83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7662" y="2167547"/>
            <a:ext cx="4832687" cy="43275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11" name="Tekstin paikkamerkki 4">
            <a:extLst>
              <a:ext uri="{FF2B5EF4-FFF2-40B4-BE49-F238E27FC236}">
                <a16:creationId xmlns:a16="http://schemas.microsoft.com/office/drawing/2014/main" id="{457720AF-3C2F-41EB-829B-790C5F60B0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57313" y="2167547"/>
            <a:ext cx="4832687" cy="43275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33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388B5C97-25AF-4702-B8F3-BB51E8D5525F}"/>
              </a:ext>
            </a:extLst>
          </p:cNvPr>
          <p:cNvSpPr/>
          <p:nvPr userDrawn="1"/>
        </p:nvSpPr>
        <p:spPr>
          <a:xfrm>
            <a:off x="683696" y="365124"/>
            <a:ext cx="10829019" cy="6127751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53A86D5-6956-7541-AE1D-C72B0BD58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653142"/>
            <a:ext cx="9810000" cy="1331775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fi-FI"/>
              <a:t>Otsikkoteksti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CAD312E0-6FF9-F74E-AAE6-0385ECDEF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4A78453F-3DBC-3D41-BA8C-334549E73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/>
          </a:p>
        </p:txBody>
      </p:sp>
      <p:sp>
        <p:nvSpPr>
          <p:cNvPr id="10" name="Tekstin paikkamerkki 4">
            <a:extLst>
              <a:ext uri="{FF2B5EF4-FFF2-40B4-BE49-F238E27FC236}">
                <a16:creationId xmlns:a16="http://schemas.microsoft.com/office/drawing/2014/main" id="{086D64F0-D898-43DB-A9A8-F055EC2DDF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7662" y="2167547"/>
            <a:ext cx="4832687" cy="43275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11" name="Tekstin paikkamerkki 4">
            <a:extLst>
              <a:ext uri="{FF2B5EF4-FFF2-40B4-BE49-F238E27FC236}">
                <a16:creationId xmlns:a16="http://schemas.microsoft.com/office/drawing/2014/main" id="{8DE47133-6580-4F29-A3C2-9215949D97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57313" y="2167547"/>
            <a:ext cx="4832687" cy="43275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64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3A86D5-6956-7541-AE1D-C72B0BD58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651600"/>
            <a:ext cx="10206000" cy="1331775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fi-FI"/>
              <a:t>Otsikkoteksti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434E17B8-67BC-0345-A491-796EDBC8B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EFB2BA5C-A2F1-8C43-9D27-9251087D7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/>
          </a:p>
        </p:txBody>
      </p:sp>
      <p:sp>
        <p:nvSpPr>
          <p:cNvPr id="8" name="Tekstin paikkamerkki 4">
            <a:extLst>
              <a:ext uri="{FF2B5EF4-FFF2-40B4-BE49-F238E27FC236}">
                <a16:creationId xmlns:a16="http://schemas.microsoft.com/office/drawing/2014/main" id="{4958DD44-E9B8-45E5-9CB8-E41D3DD201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4000" y="2182098"/>
            <a:ext cx="4835651" cy="43275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5406B2A6-7026-4D2C-B125-CB9C003F49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93971" y="2182098"/>
            <a:ext cx="5096029" cy="43275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08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henkilö, mies, peili, sisä&#10;&#10;Kuvaus luotu automaattisesti">
            <a:extLst>
              <a:ext uri="{FF2B5EF4-FFF2-40B4-BE49-F238E27FC236}">
                <a16:creationId xmlns:a16="http://schemas.microsoft.com/office/drawing/2014/main" id="{56D7F7DD-10AA-4D5E-A248-8C5FFDD402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8195" y="363718"/>
            <a:ext cx="5524517" cy="603708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F2F232D-9318-3E4C-908E-E2BDE6A26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1" y="2160000"/>
            <a:ext cx="4511900" cy="19324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i-FI"/>
              <a:t>Otsikkoteksti</a:t>
            </a:r>
            <a:br>
              <a:rPr lang="fi-FI"/>
            </a:b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766B061A-2507-044D-AC3B-E20306261F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80001" y="4283961"/>
            <a:ext cx="4511900" cy="16596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Ingressiteksti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36B6A40C-BD35-844D-9DC6-625286603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0C81D4AC-4F88-B248-BB34-D800AE26B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91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640F83-78D1-D443-93C7-0918B586DC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375197"/>
            <a:ext cx="9810000" cy="1325563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fi-FI"/>
              <a:t>Otsikkoteksti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79405F20-9D0D-684F-A905-D90C0A82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AF9A8344-EBDF-5947-8244-D142BBCD0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1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3A86D5-6956-7541-AE1D-C72B0BD58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653142"/>
            <a:ext cx="9810000" cy="1331775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fi-FI"/>
              <a:t>Otsikkoteksti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7E1A8E0C-6910-6741-AA52-F1A0974AC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E9BADEDF-B072-F24E-A973-93FB5747D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/>
          </a:p>
        </p:txBody>
      </p:sp>
      <p:sp>
        <p:nvSpPr>
          <p:cNvPr id="8" name="Tekstin paikkamerkki 4">
            <a:extLst>
              <a:ext uri="{FF2B5EF4-FFF2-40B4-BE49-F238E27FC236}">
                <a16:creationId xmlns:a16="http://schemas.microsoft.com/office/drawing/2014/main" id="{26855E8C-CDCA-4C5F-9D2C-2DB370B528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4000" y="2167547"/>
            <a:ext cx="9812338" cy="43275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34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41C7E959-B08C-4C9E-BFEF-C9D10498845A}"/>
              </a:ext>
            </a:extLst>
          </p:cNvPr>
          <p:cNvSpPr/>
          <p:nvPr userDrawn="1"/>
        </p:nvSpPr>
        <p:spPr>
          <a:xfrm>
            <a:off x="683696" y="365124"/>
            <a:ext cx="10829019" cy="6127751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CBCC140-AE4B-4DD3-BCB7-29FF893D0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7662" y="2167547"/>
            <a:ext cx="9812338" cy="43275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53A86D5-6956-7541-AE1D-C72B0BD58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653142"/>
            <a:ext cx="9810000" cy="1331775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fi-FI"/>
              <a:t>Otsikkoteksti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3B1B47A3-3AF6-4A46-86F0-49C5A2880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0B88FF73-B0B4-414E-A992-13F0E3E43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303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40F7F965-CEEE-4DC3-8B2A-65C33045BCC7}"/>
              </a:ext>
            </a:extLst>
          </p:cNvPr>
          <p:cNvSpPr/>
          <p:nvPr userDrawn="1"/>
        </p:nvSpPr>
        <p:spPr>
          <a:xfrm>
            <a:off x="683696" y="365124"/>
            <a:ext cx="10829019" cy="612775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53A86D5-6956-7541-AE1D-C72B0BD58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653142"/>
            <a:ext cx="9810000" cy="1331775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fi-FI"/>
              <a:t>Otsikkoteksti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A0D7D3BA-F15C-B34D-86D2-D431DA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773C4DFE-3CB4-9642-B7BF-F03E5D0FA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/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7C1457AC-B9F4-4EFD-AF70-D34572AE93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7662" y="2167547"/>
            <a:ext cx="9812338" cy="43275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54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58983694-E8E8-460F-8250-FEDEA6CE6BA3}"/>
              </a:ext>
            </a:extLst>
          </p:cNvPr>
          <p:cNvSpPr/>
          <p:nvPr userDrawn="1"/>
        </p:nvSpPr>
        <p:spPr>
          <a:xfrm>
            <a:off x="683696" y="365124"/>
            <a:ext cx="10829019" cy="6127751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53A86D5-6956-7541-AE1D-C72B0BD58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653142"/>
            <a:ext cx="9810000" cy="1331775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fi-FI"/>
              <a:t>Otsikkoteksti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BCC02313-9338-CC43-BD86-72AA1FEC8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AE8A1E00-EC9D-0541-A769-6C38A2795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/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1ADB9828-CEA5-4690-AE8B-73238A4105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7662" y="2167547"/>
            <a:ext cx="9812338" cy="43275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13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2 sisältö pinkki">
  <p:cSld name="Otsikko ja 2 sisältö pinkki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64"/>
          <p:cNvSpPr/>
          <p:nvPr/>
        </p:nvSpPr>
        <p:spPr>
          <a:xfrm>
            <a:off x="683696" y="365124"/>
            <a:ext cx="10829019" cy="612775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9" name="Google Shape;379;p64"/>
          <p:cNvSpPr txBox="1">
            <a:spLocks noGrp="1"/>
          </p:cNvSpPr>
          <p:nvPr>
            <p:ph type="title"/>
          </p:nvPr>
        </p:nvSpPr>
        <p:spPr>
          <a:xfrm>
            <a:off x="1080000" y="653142"/>
            <a:ext cx="9810000" cy="13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onsolas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64"/>
          <p:cNvSpPr txBox="1">
            <a:spLocks noGrp="1"/>
          </p:cNvSpPr>
          <p:nvPr>
            <p:ph type="sldNum" idx="12"/>
          </p:nvPr>
        </p:nvSpPr>
        <p:spPr>
          <a:xfrm rot="-5400000">
            <a:off x="11557798" y="320040"/>
            <a:ext cx="2749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81" name="Google Shape;381;p64"/>
          <p:cNvSpPr txBox="1">
            <a:spLocks noGrp="1"/>
          </p:cNvSpPr>
          <p:nvPr>
            <p:ph type="dt" idx="10"/>
          </p:nvPr>
        </p:nvSpPr>
        <p:spPr>
          <a:xfrm rot="-5400000">
            <a:off x="11211951" y="4953674"/>
            <a:ext cx="96665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latin typeface="Consolas"/>
                <a:ea typeface="Consolas"/>
                <a:cs typeface="Consolas"/>
                <a:sym typeface="Consola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64"/>
          <p:cNvSpPr txBox="1">
            <a:spLocks noGrp="1"/>
          </p:cNvSpPr>
          <p:nvPr>
            <p:ph type="body" idx="1"/>
          </p:nvPr>
        </p:nvSpPr>
        <p:spPr>
          <a:xfrm>
            <a:off x="1077662" y="2167547"/>
            <a:ext cx="4832687" cy="432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3" name="Google Shape;383;p64"/>
          <p:cNvSpPr txBox="1">
            <a:spLocks noGrp="1"/>
          </p:cNvSpPr>
          <p:nvPr>
            <p:ph type="body" idx="2"/>
          </p:nvPr>
        </p:nvSpPr>
        <p:spPr>
          <a:xfrm>
            <a:off x="6057313" y="2167547"/>
            <a:ext cx="4832687" cy="432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9B0A2407-E63F-4361-89B8-23817E34758E}"/>
              </a:ext>
            </a:extLst>
          </p:cNvPr>
          <p:cNvSpPr/>
          <p:nvPr userDrawn="1"/>
        </p:nvSpPr>
        <p:spPr>
          <a:xfrm>
            <a:off x="683696" y="365124"/>
            <a:ext cx="10829019" cy="6127751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53A86D5-6956-7541-AE1D-C72B0BD58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653142"/>
            <a:ext cx="9810000" cy="1331775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fi-FI"/>
              <a:t>Otsikkoteksti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1BD5C8F5-84AD-A94B-B342-ACF12EDAE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9049E7BE-6E04-1D41-9E11-70B650853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/>
          </a:p>
        </p:txBody>
      </p:sp>
      <p:sp>
        <p:nvSpPr>
          <p:cNvPr id="10" name="Tekstin paikkamerkki 4">
            <a:extLst>
              <a:ext uri="{FF2B5EF4-FFF2-40B4-BE49-F238E27FC236}">
                <a16:creationId xmlns:a16="http://schemas.microsoft.com/office/drawing/2014/main" id="{B0285AD3-930D-462A-AE4B-38ADA130D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7662" y="2167547"/>
            <a:ext cx="4832687" cy="43275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11" name="Tekstin paikkamerkki 4">
            <a:extLst>
              <a:ext uri="{FF2B5EF4-FFF2-40B4-BE49-F238E27FC236}">
                <a16:creationId xmlns:a16="http://schemas.microsoft.com/office/drawing/2014/main" id="{083EBF5E-5418-46B7-8536-44EC66F277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57313" y="2167547"/>
            <a:ext cx="4832687" cy="43275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99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D0A5D108-4EDB-4FE4-9372-ED61D0F9CAB7}"/>
              </a:ext>
            </a:extLst>
          </p:cNvPr>
          <p:cNvSpPr/>
          <p:nvPr userDrawn="1"/>
        </p:nvSpPr>
        <p:spPr>
          <a:xfrm>
            <a:off x="683696" y="365124"/>
            <a:ext cx="10829019" cy="612775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53A86D5-6956-7541-AE1D-C72B0BD58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653142"/>
            <a:ext cx="9810000" cy="1331775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fi-FI"/>
              <a:t>Otsikkoteksti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59BAED91-E242-E44D-A680-377EFD521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9286FACE-E2A5-914C-8F3C-4185B6FCA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/>
          </a:p>
        </p:txBody>
      </p:sp>
      <p:sp>
        <p:nvSpPr>
          <p:cNvPr id="10" name="Tekstin paikkamerkki 4">
            <a:extLst>
              <a:ext uri="{FF2B5EF4-FFF2-40B4-BE49-F238E27FC236}">
                <a16:creationId xmlns:a16="http://schemas.microsoft.com/office/drawing/2014/main" id="{257E8B9B-7BE7-47C8-B6F9-2D3C8A3D83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7662" y="2167547"/>
            <a:ext cx="4832687" cy="43275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11" name="Tekstin paikkamerkki 4">
            <a:extLst>
              <a:ext uri="{FF2B5EF4-FFF2-40B4-BE49-F238E27FC236}">
                <a16:creationId xmlns:a16="http://schemas.microsoft.com/office/drawing/2014/main" id="{457720AF-3C2F-41EB-829B-790C5F60B0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57313" y="2167547"/>
            <a:ext cx="4832687" cy="43275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12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388B5C97-25AF-4702-B8F3-BB51E8D5525F}"/>
              </a:ext>
            </a:extLst>
          </p:cNvPr>
          <p:cNvSpPr/>
          <p:nvPr userDrawn="1"/>
        </p:nvSpPr>
        <p:spPr>
          <a:xfrm>
            <a:off x="683696" y="365124"/>
            <a:ext cx="10829019" cy="6127751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53A86D5-6956-7541-AE1D-C72B0BD58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653142"/>
            <a:ext cx="9810000" cy="1331775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fi-FI"/>
              <a:t>Otsikkoteksti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CAD312E0-6FF9-F74E-AAE6-0385ECDEF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4A78453F-3DBC-3D41-BA8C-334549E73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/>
          </a:p>
        </p:txBody>
      </p:sp>
      <p:sp>
        <p:nvSpPr>
          <p:cNvPr id="10" name="Tekstin paikkamerkki 4">
            <a:extLst>
              <a:ext uri="{FF2B5EF4-FFF2-40B4-BE49-F238E27FC236}">
                <a16:creationId xmlns:a16="http://schemas.microsoft.com/office/drawing/2014/main" id="{086D64F0-D898-43DB-A9A8-F055EC2DDF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7662" y="2167547"/>
            <a:ext cx="4832687" cy="43275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11" name="Tekstin paikkamerkki 4">
            <a:extLst>
              <a:ext uri="{FF2B5EF4-FFF2-40B4-BE49-F238E27FC236}">
                <a16:creationId xmlns:a16="http://schemas.microsoft.com/office/drawing/2014/main" id="{8DE47133-6580-4F29-A3C2-9215949D97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57313" y="2167547"/>
            <a:ext cx="4832687" cy="43275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4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3A86D5-6956-7541-AE1D-C72B0BD58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651600"/>
            <a:ext cx="10206000" cy="1331775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fi-FI"/>
              <a:t>Otsikkoteksti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434E17B8-67BC-0345-A491-796EDBC8B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EFB2BA5C-A2F1-8C43-9D27-9251087D7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/>
          </a:p>
        </p:txBody>
      </p:sp>
      <p:sp>
        <p:nvSpPr>
          <p:cNvPr id="8" name="Tekstin paikkamerkki 4">
            <a:extLst>
              <a:ext uri="{FF2B5EF4-FFF2-40B4-BE49-F238E27FC236}">
                <a16:creationId xmlns:a16="http://schemas.microsoft.com/office/drawing/2014/main" id="{4958DD44-E9B8-45E5-9CB8-E41D3DD201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4000" y="2182098"/>
            <a:ext cx="4835651" cy="43275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5406B2A6-7026-4D2C-B125-CB9C003F49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93971" y="2182098"/>
            <a:ext cx="5096029" cy="43275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29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henkilö, mies, peili, sisä&#10;&#10;Kuvaus luotu automaattisesti">
            <a:extLst>
              <a:ext uri="{FF2B5EF4-FFF2-40B4-BE49-F238E27FC236}">
                <a16:creationId xmlns:a16="http://schemas.microsoft.com/office/drawing/2014/main" id="{56D7F7DD-10AA-4D5E-A248-8C5FFDD402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8195" y="363718"/>
            <a:ext cx="5524517" cy="603708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F2F232D-9318-3E4C-908E-E2BDE6A26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1" y="2160000"/>
            <a:ext cx="4511900" cy="19324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i-FI"/>
              <a:t>Otsikkoteksti</a:t>
            </a:r>
            <a:br>
              <a:rPr lang="fi-FI"/>
            </a:b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766B061A-2507-044D-AC3B-E20306261F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80001" y="4283961"/>
            <a:ext cx="4511900" cy="16596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Ingressiteksti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36B6A40C-BD35-844D-9DC6-625286603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0C81D4AC-4F88-B248-BB34-D800AE26B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176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2 sisältö sininen">
  <p:cSld name="Otsikko ja 2 sisältö sininen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5"/>
          <p:cNvSpPr/>
          <p:nvPr/>
        </p:nvSpPr>
        <p:spPr>
          <a:xfrm>
            <a:off x="683696" y="365124"/>
            <a:ext cx="10829019" cy="6127751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6" name="Google Shape;386;p65"/>
          <p:cNvSpPr txBox="1">
            <a:spLocks noGrp="1"/>
          </p:cNvSpPr>
          <p:nvPr>
            <p:ph type="title"/>
          </p:nvPr>
        </p:nvSpPr>
        <p:spPr>
          <a:xfrm>
            <a:off x="1080000" y="653142"/>
            <a:ext cx="9810000" cy="13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onsolas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65"/>
          <p:cNvSpPr txBox="1">
            <a:spLocks noGrp="1"/>
          </p:cNvSpPr>
          <p:nvPr>
            <p:ph type="sldNum" idx="12"/>
          </p:nvPr>
        </p:nvSpPr>
        <p:spPr>
          <a:xfrm rot="-5400000">
            <a:off x="11557798" y="320040"/>
            <a:ext cx="2749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88" name="Google Shape;388;p65"/>
          <p:cNvSpPr txBox="1">
            <a:spLocks noGrp="1"/>
          </p:cNvSpPr>
          <p:nvPr>
            <p:ph type="dt" idx="10"/>
          </p:nvPr>
        </p:nvSpPr>
        <p:spPr>
          <a:xfrm rot="-5400000">
            <a:off x="11211951" y="4953674"/>
            <a:ext cx="96665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latin typeface="Consolas"/>
                <a:ea typeface="Consolas"/>
                <a:cs typeface="Consolas"/>
                <a:sym typeface="Consola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65"/>
          <p:cNvSpPr txBox="1">
            <a:spLocks noGrp="1"/>
          </p:cNvSpPr>
          <p:nvPr>
            <p:ph type="body" idx="1"/>
          </p:nvPr>
        </p:nvSpPr>
        <p:spPr>
          <a:xfrm>
            <a:off x="1077662" y="2167547"/>
            <a:ext cx="4832687" cy="432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0" name="Google Shape;390;p65"/>
          <p:cNvSpPr txBox="1">
            <a:spLocks noGrp="1"/>
          </p:cNvSpPr>
          <p:nvPr>
            <p:ph type="body" idx="2"/>
          </p:nvPr>
        </p:nvSpPr>
        <p:spPr>
          <a:xfrm>
            <a:off x="6057313" y="2167547"/>
            <a:ext cx="4832687" cy="432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2 sisältö valkoinen">
  <p:cSld name="Otsikko ja 2 sisältö valkoinen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6"/>
          <p:cNvSpPr txBox="1">
            <a:spLocks noGrp="1"/>
          </p:cNvSpPr>
          <p:nvPr>
            <p:ph type="title"/>
          </p:nvPr>
        </p:nvSpPr>
        <p:spPr>
          <a:xfrm>
            <a:off x="684000" y="651600"/>
            <a:ext cx="10206000" cy="13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onsolas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66"/>
          <p:cNvSpPr txBox="1">
            <a:spLocks noGrp="1"/>
          </p:cNvSpPr>
          <p:nvPr>
            <p:ph type="sldNum" idx="12"/>
          </p:nvPr>
        </p:nvSpPr>
        <p:spPr>
          <a:xfrm rot="-5400000">
            <a:off x="11557798" y="320040"/>
            <a:ext cx="2749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94" name="Google Shape;394;p66"/>
          <p:cNvSpPr txBox="1">
            <a:spLocks noGrp="1"/>
          </p:cNvSpPr>
          <p:nvPr>
            <p:ph type="dt" idx="10"/>
          </p:nvPr>
        </p:nvSpPr>
        <p:spPr>
          <a:xfrm rot="-5400000">
            <a:off x="11211951" y="4953674"/>
            <a:ext cx="96665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latin typeface="Consolas"/>
                <a:ea typeface="Consolas"/>
                <a:cs typeface="Consolas"/>
                <a:sym typeface="Consola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66"/>
          <p:cNvSpPr txBox="1">
            <a:spLocks noGrp="1"/>
          </p:cNvSpPr>
          <p:nvPr>
            <p:ph type="body" idx="1"/>
          </p:nvPr>
        </p:nvSpPr>
        <p:spPr>
          <a:xfrm>
            <a:off x="684000" y="2182098"/>
            <a:ext cx="4835651" cy="432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6" name="Google Shape;396;p66"/>
          <p:cNvSpPr txBox="1">
            <a:spLocks noGrp="1"/>
          </p:cNvSpPr>
          <p:nvPr>
            <p:ph type="body" idx="2"/>
          </p:nvPr>
        </p:nvSpPr>
        <p:spPr>
          <a:xfrm>
            <a:off x="5793971" y="2182098"/>
            <a:ext cx="5096029" cy="432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15600" y="12022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"/>
              <a:buNone/>
              <a:defRPr b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15600" y="2165967"/>
            <a:ext cx="11360800" cy="39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Font typeface="Barlow"/>
              <a:buChar char="●"/>
              <a:defRPr>
                <a:latin typeface="Barlow"/>
                <a:ea typeface="Barlow"/>
                <a:cs typeface="Barlow"/>
                <a:sym typeface="Barlow"/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○"/>
              <a:defRPr>
                <a:latin typeface="Barlow"/>
                <a:ea typeface="Barlow"/>
                <a:cs typeface="Barlow"/>
                <a:sym typeface="Barlow"/>
              </a:defRPr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■"/>
              <a:defRPr>
                <a:latin typeface="Barlow"/>
                <a:ea typeface="Barlow"/>
                <a:cs typeface="Barlow"/>
                <a:sym typeface="Barlow"/>
              </a:defRPr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●"/>
              <a:defRPr>
                <a:latin typeface="Barlow"/>
                <a:ea typeface="Barlow"/>
                <a:cs typeface="Barlow"/>
                <a:sym typeface="Barlow"/>
              </a:defRPr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○"/>
              <a:defRPr>
                <a:latin typeface="Barlow"/>
                <a:ea typeface="Barlow"/>
                <a:cs typeface="Barlow"/>
                <a:sym typeface="Barlow"/>
              </a:defRPr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■"/>
              <a:defRPr>
                <a:latin typeface="Barlow"/>
                <a:ea typeface="Barlow"/>
                <a:cs typeface="Barlow"/>
                <a:sym typeface="Barlow"/>
              </a:defRPr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●"/>
              <a:defRPr>
                <a:latin typeface="Barlow"/>
                <a:ea typeface="Barlow"/>
                <a:cs typeface="Barlow"/>
                <a:sym typeface="Barlow"/>
              </a:defRPr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○"/>
              <a:defRPr>
                <a:latin typeface="Barlow"/>
                <a:ea typeface="Barlow"/>
                <a:cs typeface="Barlow"/>
                <a:sym typeface="Barlow"/>
              </a:defRPr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■"/>
              <a:defRPr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i" smtClean="0"/>
              <a:pPr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2724686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946800" y="360000"/>
            <a:ext cx="1029618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nsolas"/>
              <a:buNone/>
              <a:defRPr sz="36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947909" y="1825624"/>
            <a:ext cx="10296182" cy="467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30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sldNum" idx="12"/>
          </p:nvPr>
        </p:nvSpPr>
        <p:spPr>
          <a:xfrm rot="-5400000">
            <a:off x="11557798" y="320040"/>
            <a:ext cx="2749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29"/>
          <p:cNvSpPr txBox="1"/>
          <p:nvPr/>
        </p:nvSpPr>
        <p:spPr>
          <a:xfrm rot="-5400000">
            <a:off x="11211951" y="5940302"/>
            <a:ext cx="966651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9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Rantalainen</a:t>
            </a:r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dt" idx="10"/>
          </p:nvPr>
        </p:nvSpPr>
        <p:spPr>
          <a:xfrm rot="-5400000">
            <a:off x="11211951" y="4953674"/>
            <a:ext cx="96665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0"/>
          <p:cNvSpPr txBox="1">
            <a:spLocks noGrp="1"/>
          </p:cNvSpPr>
          <p:nvPr>
            <p:ph type="title"/>
          </p:nvPr>
        </p:nvSpPr>
        <p:spPr>
          <a:xfrm>
            <a:off x="946800" y="360000"/>
            <a:ext cx="1029618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nsolas"/>
              <a:buNone/>
              <a:defRPr sz="36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9" name="Google Shape;339;p40"/>
          <p:cNvSpPr txBox="1">
            <a:spLocks noGrp="1"/>
          </p:cNvSpPr>
          <p:nvPr>
            <p:ph type="body" idx="1"/>
          </p:nvPr>
        </p:nvSpPr>
        <p:spPr>
          <a:xfrm>
            <a:off x="947909" y="1825624"/>
            <a:ext cx="10296182" cy="467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30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40" name="Google Shape;340;p40"/>
          <p:cNvSpPr txBox="1">
            <a:spLocks noGrp="1"/>
          </p:cNvSpPr>
          <p:nvPr>
            <p:ph type="sldNum" idx="12"/>
          </p:nvPr>
        </p:nvSpPr>
        <p:spPr>
          <a:xfrm rot="-5400000">
            <a:off x="11557798" y="320040"/>
            <a:ext cx="2749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41" name="Google Shape;341;p40"/>
          <p:cNvSpPr txBox="1"/>
          <p:nvPr/>
        </p:nvSpPr>
        <p:spPr>
          <a:xfrm rot="-5400000">
            <a:off x="11211951" y="5940302"/>
            <a:ext cx="966651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9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Rantalainen</a:t>
            </a:r>
            <a:endParaRPr/>
          </a:p>
        </p:txBody>
      </p:sp>
      <p:sp>
        <p:nvSpPr>
          <p:cNvPr id="342" name="Google Shape;342;p40"/>
          <p:cNvSpPr txBox="1">
            <a:spLocks noGrp="1"/>
          </p:cNvSpPr>
          <p:nvPr>
            <p:ph type="dt" idx="10"/>
          </p:nvPr>
        </p:nvSpPr>
        <p:spPr>
          <a:xfrm rot="-5400000">
            <a:off x="11211951" y="4953674"/>
            <a:ext cx="96665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90" r:id="rId2"/>
    <p:sldLayoutId id="2147483692" r:id="rId3"/>
    <p:sldLayoutId id="2147483693" r:id="rId4"/>
    <p:sldLayoutId id="2147483694" r:id="rId5"/>
    <p:sldLayoutId id="2147483695" r:id="rId6"/>
    <p:sldLayoutId id="2147483827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4C3B268-5A67-474F-91F8-35CDE2077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800" y="360000"/>
            <a:ext cx="102961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2371496-B828-4C4A-9DB0-D9F294C3E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909" y="1825624"/>
            <a:ext cx="10296182" cy="467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8C4B891-F306-5B4A-A1DC-F32CA0A9B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8E2C938-91C5-7B43-A816-754224DF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11211951" y="5940302"/>
            <a:ext cx="96665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900">
                <a:latin typeface="Consolas" panose="020B0609020204030204" pitchFamily="49" charset="0"/>
                <a:cs typeface="Consolas" panose="020B0609020204030204" pitchFamily="49" charset="0"/>
              </a:rPr>
              <a:t>Rantalainen</a:t>
            </a:r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B78D969-7191-5E41-A4B3-E8F017FCC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712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4C3B268-5A67-474F-91F8-35CDE2077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800" y="360000"/>
            <a:ext cx="102961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2371496-B828-4C4A-9DB0-D9F294C3E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909" y="1825624"/>
            <a:ext cx="10296182" cy="467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8C4B891-F306-5B4A-A1DC-F32CA0A9B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8E2C938-91C5-7B43-A816-754224DF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11211951" y="5940302"/>
            <a:ext cx="96665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900" dirty="0">
                <a:latin typeface="Consolas" panose="020B0609020204030204" pitchFamily="49" charset="0"/>
                <a:cs typeface="Consolas" panose="020B0609020204030204" pitchFamily="49" charset="0"/>
              </a:rPr>
              <a:t>Rantalainen</a:t>
            </a:r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B78D969-7191-5E41-A4B3-E8F017FCC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102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1" r:id="rId5"/>
    <p:sldLayoutId id="2147483762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4C3B268-5A67-474F-91F8-35CDE2077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800" y="360000"/>
            <a:ext cx="102961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2371496-B828-4C4A-9DB0-D9F294C3E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909" y="1825624"/>
            <a:ext cx="10296182" cy="467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8C4B891-F306-5B4A-A1DC-F32CA0A9B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8E2C938-91C5-7B43-A816-754224DF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11211951" y="5940302"/>
            <a:ext cx="96665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900">
                <a:latin typeface="Consolas" panose="020B0609020204030204" pitchFamily="49" charset="0"/>
                <a:cs typeface="Consolas" panose="020B0609020204030204" pitchFamily="49" charset="0"/>
              </a:rPr>
              <a:t>Rantalainen</a:t>
            </a:r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B78D969-7191-5E41-A4B3-E8F017FCC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571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4C3B268-5A67-474F-91F8-35CDE2077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800" y="360000"/>
            <a:ext cx="102961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2371496-B828-4C4A-9DB0-D9F294C3E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909" y="1825624"/>
            <a:ext cx="10296182" cy="467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8C4B891-F306-5B4A-A1DC-F32CA0A9B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8E2C938-91C5-7B43-A816-754224DF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11211951" y="5940302"/>
            <a:ext cx="96665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900" dirty="0">
                <a:latin typeface="Consolas" panose="020B0609020204030204" pitchFamily="49" charset="0"/>
                <a:cs typeface="Consolas" panose="020B0609020204030204" pitchFamily="49" charset="0"/>
              </a:rPr>
              <a:t>Rantalainen</a:t>
            </a:r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B78D969-7191-5E41-A4B3-E8F017FCC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311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7" r:id="rId5"/>
    <p:sldLayoutId id="2147483788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4C3B268-5A67-474F-91F8-35CDE2077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800" y="360000"/>
            <a:ext cx="102961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2371496-B828-4C4A-9DB0-D9F294C3E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909" y="1825624"/>
            <a:ext cx="10296182" cy="467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8C4B891-F306-5B4A-A1DC-F32CA0A9B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8E2C938-91C5-7B43-A816-754224DF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11211951" y="5940302"/>
            <a:ext cx="96665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900" dirty="0">
                <a:latin typeface="Consolas" panose="020B0609020204030204" pitchFamily="49" charset="0"/>
                <a:cs typeface="Consolas" panose="020B0609020204030204" pitchFamily="49" charset="0"/>
              </a:rPr>
              <a:t>Rantalainen</a:t>
            </a:r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B78D969-7191-5E41-A4B3-E8F017FCC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152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6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4C3B268-5A67-474F-91F8-35CDE2077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800" y="360000"/>
            <a:ext cx="102961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2371496-B828-4C4A-9DB0-D9F294C3E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909" y="1825624"/>
            <a:ext cx="10296182" cy="467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8C4B891-F306-5B4A-A1DC-F32CA0A9B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8E2C938-91C5-7B43-A816-754224DF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11211951" y="5940302"/>
            <a:ext cx="96665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900">
                <a:latin typeface="Consolas" panose="020B0609020204030204" pitchFamily="49" charset="0"/>
                <a:cs typeface="Consolas" panose="020B0609020204030204" pitchFamily="49" charset="0"/>
              </a:rPr>
              <a:t>Rantalainen</a:t>
            </a:r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B78D969-7191-5E41-A4B3-E8F017FCC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473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4C3B268-5A67-474F-91F8-35CDE2077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800" y="360000"/>
            <a:ext cx="102961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2371496-B828-4C4A-9DB0-D9F294C3E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909" y="1825624"/>
            <a:ext cx="10296182" cy="467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8C4B891-F306-5B4A-A1DC-F32CA0A9B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8E2C938-91C5-7B43-A816-754224DF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11211951" y="5940302"/>
            <a:ext cx="96665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900">
                <a:latin typeface="Consolas" panose="020B0609020204030204" pitchFamily="49" charset="0"/>
                <a:cs typeface="Consolas" panose="020B0609020204030204" pitchFamily="49" charset="0"/>
              </a:rPr>
              <a:t>Rantalainen</a:t>
            </a:r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B78D969-7191-5E41-A4B3-E8F017FCC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13.5.2026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202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svg"/><Relationship Id="rId5" Type="http://schemas.openxmlformats.org/officeDocument/2006/relationships/image" Target="../media/image24.svg"/><Relationship Id="rId4" Type="http://schemas.openxmlformats.org/officeDocument/2006/relationships/image" Target="../media/image23.svg"/><Relationship Id="rId9" Type="http://schemas.openxmlformats.org/officeDocument/2006/relationships/image" Target="../media/image28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ntalainen.fi/vpk-jasenet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1.png"/><Relationship Id="rId5" Type="http://schemas.openxmlformats.org/officeDocument/2006/relationships/hyperlink" Target="mailto:mia.kalajanniska@rantalainen.fi" TargetMode="External"/><Relationship Id="rId4" Type="http://schemas.openxmlformats.org/officeDocument/2006/relationships/hyperlink" Target="https://piilo.a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onsolas"/>
              <a:buNone/>
            </a:pPr>
            <a:r>
              <a:rPr lang="fi-FI" dirty="0"/>
              <a:t>Tulevaisuus on tiedossa</a:t>
            </a:r>
            <a:endParaRPr dirty="0"/>
          </a:p>
        </p:txBody>
      </p:sp>
      <p:sp>
        <p:nvSpPr>
          <p:cNvPr id="426" name="Google Shape;426;p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fi-FI" dirty="0"/>
              <a:t>Sopimuspalokunta</a:t>
            </a:r>
          </a:p>
        </p:txBody>
      </p:sp>
      <p:sp>
        <p:nvSpPr>
          <p:cNvPr id="427" name="Google Shape;427;p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</a:t>
            </a:fld>
            <a:endParaRPr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2D0A15F-9E27-0B44-1FC5-F4CE9965B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484" y="435140"/>
            <a:ext cx="3165603" cy="9993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88FE79B-2BEA-E898-0C39-E077C5958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Rantalaisen palvelulupaus</a:t>
            </a:r>
            <a:endParaRPr lang="en-GB" sz="32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A5ADC32-9865-4CCA-F1CD-0FB56F689B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2</a:t>
            </a:fld>
            <a:endParaRPr lang="fi-FI"/>
          </a:p>
        </p:txBody>
      </p:sp>
      <p:sp>
        <p:nvSpPr>
          <p:cNvPr id="2" name="Google Shape;484;p7">
            <a:extLst>
              <a:ext uri="{FF2B5EF4-FFF2-40B4-BE49-F238E27FC236}">
                <a16:creationId xmlns:a16="http://schemas.microsoft.com/office/drawing/2014/main" id="{E3FE02F1-D7BF-383D-0849-79BBD4193E93}"/>
              </a:ext>
            </a:extLst>
          </p:cNvPr>
          <p:cNvSpPr/>
          <p:nvPr/>
        </p:nvSpPr>
        <p:spPr>
          <a:xfrm>
            <a:off x="1080000" y="3170991"/>
            <a:ext cx="1264189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>
                <a:solidFill>
                  <a:schemeClr val="tx1"/>
                </a:solidFill>
                <a:latin typeface="Consolas"/>
                <a:ea typeface="Consolas"/>
                <a:cs typeface="Consolas"/>
                <a:sym typeface="Consolas"/>
              </a:rPr>
              <a:t>Saat laadukkaan palvelu-kokonaisuuden</a:t>
            </a:r>
          </a:p>
          <a:p>
            <a:pPr marL="0" marR="0" lvl="0" indent="0" defTabSz="44450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/>
              <a:cs typeface="Arial"/>
              <a:sym typeface="Arial"/>
            </a:endParaRPr>
          </a:p>
          <a:p>
            <a:pPr marL="0" marR="0" lvl="0" indent="0" defTabSz="44450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/>
                <a:cs typeface="Arial"/>
                <a:sym typeface="Arial"/>
              </a:rPr>
              <a:t>Tarjoamme yrityksellesi sen kaikkiin kehitys-vaiheisiin parhaiten sopivan ja kaiken kattavan palvelu-ratkaisun.</a:t>
            </a:r>
          </a:p>
          <a:p>
            <a:pPr marL="0" marR="0" lvl="0" indent="0" defTabSz="44450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/>
              <a:cs typeface="Arial"/>
              <a:sym typeface="Arial"/>
            </a:endParaRPr>
          </a:p>
          <a:p>
            <a:pPr marL="0" marR="0" lvl="0" indent="0" defTabSz="44450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/>
                <a:cs typeface="Arial"/>
                <a:sym typeface="Arial"/>
              </a:rPr>
              <a:t>Seuraamme jatkuvasti, että palveluidemme laatu on odotustesi mukaista.</a:t>
            </a:r>
          </a:p>
        </p:txBody>
      </p:sp>
      <p:sp>
        <p:nvSpPr>
          <p:cNvPr id="11" name="Google Shape;484;p7">
            <a:extLst>
              <a:ext uri="{FF2B5EF4-FFF2-40B4-BE49-F238E27FC236}">
                <a16:creationId xmlns:a16="http://schemas.microsoft.com/office/drawing/2014/main" id="{F6860CE2-ED3E-F143-DDB0-4E05723AD8BD}"/>
              </a:ext>
            </a:extLst>
          </p:cNvPr>
          <p:cNvSpPr/>
          <p:nvPr/>
        </p:nvSpPr>
        <p:spPr>
          <a:xfrm>
            <a:off x="2559663" y="3170991"/>
            <a:ext cx="1264189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 dirty="0">
                <a:solidFill>
                  <a:schemeClr val="tx1"/>
                </a:solidFill>
                <a:latin typeface="Consolas"/>
                <a:ea typeface="Consolas"/>
                <a:cs typeface="Consolas"/>
                <a:sym typeface="Consolas"/>
              </a:rPr>
              <a:t>Yhteydenpito</a:t>
            </a:r>
            <a:br>
              <a:rPr lang="fi-FI" sz="1200" b="1" dirty="0">
                <a:solidFill>
                  <a:schemeClr val="tx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fi-FI" sz="1200" b="1" dirty="0">
                <a:solidFill>
                  <a:schemeClr val="tx1"/>
                </a:solidFill>
                <a:latin typeface="Consolas"/>
                <a:ea typeface="Consolas"/>
                <a:cs typeface="Consolas"/>
                <a:sym typeface="Consolas"/>
              </a:rPr>
              <a:t>toimii</a:t>
            </a:r>
          </a:p>
          <a:p>
            <a:pPr marL="0" marR="0" lvl="0" indent="0" defTabSz="44450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/>
              <a:cs typeface="Arial"/>
              <a:sym typeface="Arial"/>
            </a:endParaRPr>
          </a:p>
          <a:p>
            <a:r>
              <a:rPr lang="fi-FI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Olemme nopeasti tavoitettavissa. Lupaamme vastata kaikkiin viesteihisi viimeistään 24 tunnin kuluessa arkipäivinä.</a:t>
            </a:r>
          </a:p>
        </p:txBody>
      </p:sp>
      <p:sp>
        <p:nvSpPr>
          <p:cNvPr id="12" name="Google Shape;484;p7">
            <a:extLst>
              <a:ext uri="{FF2B5EF4-FFF2-40B4-BE49-F238E27FC236}">
                <a16:creationId xmlns:a16="http://schemas.microsoft.com/office/drawing/2014/main" id="{97507381-4F17-80F0-6A70-9727F3C55DEA}"/>
              </a:ext>
            </a:extLst>
          </p:cNvPr>
          <p:cNvSpPr/>
          <p:nvPr/>
        </p:nvSpPr>
        <p:spPr>
          <a:xfrm>
            <a:off x="4038670" y="3170991"/>
            <a:ext cx="1264189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>
                <a:solidFill>
                  <a:schemeClr val="tx1"/>
                </a:solidFill>
                <a:latin typeface="Consolas"/>
                <a:ea typeface="Consolas"/>
                <a:cs typeface="Consolas"/>
                <a:sym typeface="Consolas"/>
              </a:rPr>
              <a:t>Pysyt ajan</a:t>
            </a:r>
            <a:br>
              <a:rPr lang="fi-FI" sz="1200" b="1">
                <a:solidFill>
                  <a:schemeClr val="tx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fi-FI" sz="1200" b="1">
                <a:solidFill>
                  <a:schemeClr val="tx1"/>
                </a:solidFill>
                <a:latin typeface="Consolas"/>
                <a:ea typeface="Consolas"/>
                <a:cs typeface="Consolas"/>
                <a:sym typeface="Consolas"/>
              </a:rPr>
              <a:t>hermolla</a:t>
            </a:r>
          </a:p>
          <a:p>
            <a:pPr marL="0" marR="0" lvl="0" indent="0" defTabSz="44450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/>
              <a:cs typeface="Arial"/>
              <a:sym typeface="Arial"/>
            </a:endParaRPr>
          </a:p>
          <a:p>
            <a:pPr marL="0" marR="0" lvl="0" indent="0" defTabSz="44450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/>
                <a:cs typeface="Arial"/>
                <a:sym typeface="Arial"/>
              </a:rPr>
              <a:t>Seuraamme puolestasi yritysten toiminnan kannalta olennaisia talous- ja henkilöstöhallinnon ilmiöitä, alan palvelu-uudistuksia ja yritystoimintaan liittyvään lain-säädäntöön tekeillä olevia muutoksia. </a:t>
            </a:r>
          </a:p>
          <a:p>
            <a:pPr marL="0" marR="0" lvl="0" indent="0" defTabSz="44450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/>
              <a:cs typeface="Arial"/>
              <a:sym typeface="Arial"/>
            </a:endParaRPr>
          </a:p>
          <a:p>
            <a:pPr marL="0" marR="0" lvl="0" indent="0" defTabSz="44450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/>
                <a:cs typeface="Arial"/>
                <a:sym typeface="Arial"/>
              </a:rPr>
              <a:t>Huolehdimme, että tieto näistä välittyy yrityksellesi, jotta voit ennakoida ja välttyä yllätyksiltä.</a:t>
            </a:r>
          </a:p>
        </p:txBody>
      </p:sp>
      <p:sp>
        <p:nvSpPr>
          <p:cNvPr id="13" name="Google Shape;484;p7">
            <a:extLst>
              <a:ext uri="{FF2B5EF4-FFF2-40B4-BE49-F238E27FC236}">
                <a16:creationId xmlns:a16="http://schemas.microsoft.com/office/drawing/2014/main" id="{FD0938D9-B833-DA3C-A38A-1B8D2C48C417}"/>
              </a:ext>
            </a:extLst>
          </p:cNvPr>
          <p:cNvSpPr/>
          <p:nvPr/>
        </p:nvSpPr>
        <p:spPr>
          <a:xfrm>
            <a:off x="5517677" y="3170991"/>
            <a:ext cx="1264189" cy="244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>
                <a:solidFill>
                  <a:schemeClr val="tx1"/>
                </a:solidFill>
                <a:latin typeface="Consolas"/>
                <a:ea typeface="Consolas"/>
                <a:cs typeface="Consolas"/>
                <a:sym typeface="Consolas"/>
              </a:rPr>
              <a:t>Olet osaavissa</a:t>
            </a:r>
            <a:br>
              <a:rPr lang="fi-FI" sz="1200" b="1">
                <a:solidFill>
                  <a:schemeClr val="tx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fi-FI" sz="1200" b="1">
                <a:solidFill>
                  <a:schemeClr val="tx1"/>
                </a:solidFill>
                <a:latin typeface="Consolas"/>
                <a:ea typeface="Consolas"/>
                <a:cs typeface="Consolas"/>
                <a:sym typeface="Consolas"/>
              </a:rPr>
              <a:t>käsissä</a:t>
            </a:r>
          </a:p>
          <a:p>
            <a:pPr marL="0" marR="0" lvl="0" indent="0" defTabSz="44450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/>
              <a:cs typeface="Arial"/>
              <a:sym typeface="Arial"/>
            </a:endParaRPr>
          </a:p>
          <a:p>
            <a:pPr marL="0" marR="0" lvl="0" indent="0" defTabSz="44450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/>
                <a:cs typeface="Arial"/>
                <a:sym typeface="Arial"/>
              </a:rPr>
              <a:t>Yritystäsi palvelee sen  tarpeisiin perustuva ammattitaitoinen asiakkuustiimi selkeine vastuineen. </a:t>
            </a:r>
          </a:p>
          <a:p>
            <a:pPr marL="0" marR="0" lvl="0" indent="0" defTabSz="44450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/>
              <a:cs typeface="Arial"/>
              <a:sym typeface="Arial"/>
            </a:endParaRPr>
          </a:p>
          <a:p>
            <a:pPr marL="0" marR="0" lvl="0" indent="0" defTabSz="44450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/>
                <a:cs typeface="Arial"/>
                <a:sym typeface="Arial"/>
              </a:rPr>
              <a:t>Tiimin keskeisenä tehtävänä on varmistaa palveluiden sujuvuus, vaikka joskus tapahtuisikin henkilömuutoksia.</a:t>
            </a:r>
          </a:p>
        </p:txBody>
      </p:sp>
      <p:sp>
        <p:nvSpPr>
          <p:cNvPr id="14" name="Google Shape;484;p7">
            <a:extLst>
              <a:ext uri="{FF2B5EF4-FFF2-40B4-BE49-F238E27FC236}">
                <a16:creationId xmlns:a16="http://schemas.microsoft.com/office/drawing/2014/main" id="{4D723BAE-0D16-5F8E-E3E9-A687E57E4679}"/>
              </a:ext>
            </a:extLst>
          </p:cNvPr>
          <p:cNvSpPr/>
          <p:nvPr/>
        </p:nvSpPr>
        <p:spPr>
          <a:xfrm>
            <a:off x="6996684" y="3170991"/>
            <a:ext cx="1264189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>
                <a:solidFill>
                  <a:schemeClr val="tx1"/>
                </a:solidFill>
                <a:latin typeface="Consolas"/>
                <a:ea typeface="Consolas"/>
                <a:cs typeface="Consolas"/>
                <a:sym typeface="Consolas"/>
              </a:rPr>
              <a:t>Neuvomme </a:t>
            </a:r>
            <a:br>
              <a:rPr lang="fi-FI" sz="1200" b="1">
                <a:solidFill>
                  <a:schemeClr val="tx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fi-FI" sz="1200" b="1">
                <a:solidFill>
                  <a:schemeClr val="tx1"/>
                </a:solidFill>
                <a:latin typeface="Consolas"/>
                <a:ea typeface="Consolas"/>
                <a:cs typeface="Consolas"/>
                <a:sym typeface="Consolas"/>
              </a:rPr>
              <a:t>tärkeissä</a:t>
            </a:r>
            <a:br>
              <a:rPr lang="fi-FI" sz="1200" b="1">
                <a:solidFill>
                  <a:schemeClr val="tx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fi-FI" sz="1200" b="1">
                <a:solidFill>
                  <a:schemeClr val="tx1"/>
                </a:solidFill>
                <a:latin typeface="Consolas"/>
                <a:ea typeface="Consolas"/>
                <a:cs typeface="Consolas"/>
                <a:sym typeface="Consolas"/>
              </a:rPr>
              <a:t>hetkissä</a:t>
            </a:r>
          </a:p>
          <a:p>
            <a:pPr marL="0" marR="0" lvl="0" indent="0" defTabSz="44450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/>
              <a:cs typeface="Arial"/>
              <a:sym typeface="Arial"/>
            </a:endParaRPr>
          </a:p>
          <a:p>
            <a:pPr marL="0" marR="0" lvl="0" indent="0" defTabSz="44450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/>
                <a:cs typeface="Arial"/>
                <a:sym typeface="Arial"/>
              </a:rPr>
              <a:t>Olemme varautuneet yrityksesi erilaisiin muutostilanteisiin ja tarjoamme niihin hetkiin avuksesi erityistä asiantuntemusta. </a:t>
            </a:r>
          </a:p>
          <a:p>
            <a:pPr marL="0" marR="0" lvl="0" indent="0" defTabSz="44450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/>
              <a:cs typeface="Arial"/>
              <a:sym typeface="Arial"/>
            </a:endParaRPr>
          </a:p>
          <a:p>
            <a:pPr marL="0" marR="0" lvl="0" indent="0" defTabSz="44450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/>
                <a:cs typeface="Arial"/>
                <a:sym typeface="Arial"/>
              </a:rPr>
              <a:t>Haluamme varmistua, että onnistut näissä hetkissä tekemään oikeita valintoja.</a:t>
            </a:r>
          </a:p>
        </p:txBody>
      </p:sp>
      <p:sp>
        <p:nvSpPr>
          <p:cNvPr id="15" name="Google Shape;484;p7">
            <a:extLst>
              <a:ext uri="{FF2B5EF4-FFF2-40B4-BE49-F238E27FC236}">
                <a16:creationId xmlns:a16="http://schemas.microsoft.com/office/drawing/2014/main" id="{2E80040C-D951-0DED-32B1-971F043D24A8}"/>
              </a:ext>
            </a:extLst>
          </p:cNvPr>
          <p:cNvSpPr/>
          <p:nvPr/>
        </p:nvSpPr>
        <p:spPr>
          <a:xfrm>
            <a:off x="8475691" y="3170991"/>
            <a:ext cx="1264189" cy="216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>
                <a:solidFill>
                  <a:schemeClr val="tx1"/>
                </a:solidFill>
                <a:latin typeface="Consolas"/>
                <a:ea typeface="Consolas"/>
                <a:cs typeface="Consolas"/>
                <a:sym typeface="Consolas"/>
              </a:rPr>
              <a:t>Olemme</a:t>
            </a:r>
            <a:br>
              <a:rPr lang="fi-FI" sz="1200" b="1">
                <a:solidFill>
                  <a:schemeClr val="tx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fi-FI" sz="1200" b="1">
                <a:solidFill>
                  <a:schemeClr val="tx1"/>
                </a:solidFill>
                <a:latin typeface="Consolas"/>
                <a:ea typeface="Consolas"/>
                <a:cs typeface="Consolas"/>
                <a:sym typeface="Consolas"/>
              </a:rPr>
              <a:t>joustavia</a:t>
            </a:r>
          </a:p>
          <a:p>
            <a:pPr marL="0" marR="0" lvl="0" indent="0" defTabSz="44450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/>
              <a:cs typeface="Arial"/>
              <a:sym typeface="Arial"/>
            </a:endParaRPr>
          </a:p>
          <a:p>
            <a:pPr marL="0" marR="0" lvl="0" indent="0" defTabSz="44450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/>
                <a:cs typeface="Arial"/>
                <a:sym typeface="Arial"/>
              </a:rPr>
              <a:t>Yrityksesi toiminta kohtaa isoja ja pieniä muutoksia esimerkiksi toiminnan kasvun seurauksena. Rakennamme palvelu-kokonaisuuden, joka joustaa ketterästi pysyen koko ajan toimintasi tukena.</a:t>
            </a:r>
          </a:p>
        </p:txBody>
      </p:sp>
      <p:sp>
        <p:nvSpPr>
          <p:cNvPr id="16" name="Google Shape;484;p7">
            <a:extLst>
              <a:ext uri="{FF2B5EF4-FFF2-40B4-BE49-F238E27FC236}">
                <a16:creationId xmlns:a16="http://schemas.microsoft.com/office/drawing/2014/main" id="{F8440FB7-12C7-69D1-EE98-AEF0053CEE64}"/>
              </a:ext>
            </a:extLst>
          </p:cNvPr>
          <p:cNvSpPr/>
          <p:nvPr/>
        </p:nvSpPr>
        <p:spPr>
          <a:xfrm>
            <a:off x="9954698" y="3170991"/>
            <a:ext cx="1264189" cy="226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>
                <a:solidFill>
                  <a:schemeClr val="tx1"/>
                </a:solidFill>
                <a:latin typeface="Consolas"/>
                <a:ea typeface="Consolas"/>
                <a:cs typeface="Consolas"/>
                <a:sym typeface="Consolas"/>
              </a:rPr>
              <a:t>Ennakoimme</a:t>
            </a:r>
          </a:p>
          <a:p>
            <a:pPr marL="0" marR="0" lvl="0" indent="0" defTabSz="44450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/>
              <a:cs typeface="Arial"/>
              <a:sym typeface="Arial"/>
            </a:endParaRPr>
          </a:p>
          <a:p>
            <a:pPr marL="0" marR="0" lvl="0" indent="0" defTabSz="44450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/>
                <a:cs typeface="Arial"/>
                <a:sym typeface="Arial"/>
              </a:rPr>
              <a:t>Katsomme kanssasi eteenpäin säännöllisissä tulevaisuuteen tähtäävissä kehityshetkissä. </a:t>
            </a:r>
          </a:p>
          <a:p>
            <a:pPr marL="0" marR="0" lvl="0" indent="0" defTabSz="44450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/>
              <a:cs typeface="Arial"/>
              <a:sym typeface="Arial"/>
            </a:endParaRPr>
          </a:p>
          <a:p>
            <a:pPr marL="0" marR="0" lvl="0" indent="0" defTabSz="44450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/>
                <a:cs typeface="Arial"/>
                <a:sym typeface="Arial"/>
              </a:rPr>
              <a:t>Tuomme näihin tapaamisiin yrityksesi toiminnasta kertyneen tiedon helpottamaan oikeiden valintojen tekemistä.</a:t>
            </a:r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C4B8BE5D-4379-49B2-AB9F-74A2FB266359}"/>
              </a:ext>
            </a:extLst>
          </p:cNvPr>
          <p:cNvSpPr/>
          <p:nvPr/>
        </p:nvSpPr>
        <p:spPr>
          <a:xfrm>
            <a:off x="1080000" y="2018169"/>
            <a:ext cx="949122" cy="94912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8069167E-6BBB-40EB-5DB8-EEF39D30DC5C}"/>
              </a:ext>
            </a:extLst>
          </p:cNvPr>
          <p:cNvSpPr/>
          <p:nvPr/>
        </p:nvSpPr>
        <p:spPr>
          <a:xfrm>
            <a:off x="2559666" y="2018169"/>
            <a:ext cx="949122" cy="94912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2D24BC95-65B3-FC86-7AFD-AFFB85DB91A2}"/>
              </a:ext>
            </a:extLst>
          </p:cNvPr>
          <p:cNvSpPr/>
          <p:nvPr/>
        </p:nvSpPr>
        <p:spPr>
          <a:xfrm>
            <a:off x="4039332" y="2018169"/>
            <a:ext cx="949122" cy="94912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4857BF67-61FC-E756-0E1A-C1C171F6738D}"/>
              </a:ext>
            </a:extLst>
          </p:cNvPr>
          <p:cNvSpPr/>
          <p:nvPr/>
        </p:nvSpPr>
        <p:spPr>
          <a:xfrm>
            <a:off x="5518998" y="2018169"/>
            <a:ext cx="949122" cy="94912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Ellipsi 32">
            <a:extLst>
              <a:ext uri="{FF2B5EF4-FFF2-40B4-BE49-F238E27FC236}">
                <a16:creationId xmlns:a16="http://schemas.microsoft.com/office/drawing/2014/main" id="{6C6B0668-37D9-A786-5690-400639934F97}"/>
              </a:ext>
            </a:extLst>
          </p:cNvPr>
          <p:cNvSpPr/>
          <p:nvPr/>
        </p:nvSpPr>
        <p:spPr>
          <a:xfrm>
            <a:off x="6998663" y="2018169"/>
            <a:ext cx="949122" cy="94912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Ellipsi 35">
            <a:extLst>
              <a:ext uri="{FF2B5EF4-FFF2-40B4-BE49-F238E27FC236}">
                <a16:creationId xmlns:a16="http://schemas.microsoft.com/office/drawing/2014/main" id="{B1A5D406-81E8-B0AD-F1FB-3A5095D5E57A}"/>
              </a:ext>
            </a:extLst>
          </p:cNvPr>
          <p:cNvSpPr/>
          <p:nvPr/>
        </p:nvSpPr>
        <p:spPr>
          <a:xfrm>
            <a:off x="8478329" y="2018169"/>
            <a:ext cx="949122" cy="94912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F9990F0B-7963-B42F-B6F2-AA84D1C6E1B1}"/>
              </a:ext>
            </a:extLst>
          </p:cNvPr>
          <p:cNvSpPr/>
          <p:nvPr/>
        </p:nvSpPr>
        <p:spPr>
          <a:xfrm>
            <a:off x="9949681" y="2018169"/>
            <a:ext cx="949122" cy="94912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Kuva 40">
            <a:extLst>
              <a:ext uri="{FF2B5EF4-FFF2-40B4-BE49-F238E27FC236}">
                <a16:creationId xmlns:a16="http://schemas.microsoft.com/office/drawing/2014/main" id="{B3C49F98-FD74-C7E6-1221-07CE2D5CB6F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3430" y="2144609"/>
            <a:ext cx="688537" cy="688537"/>
          </a:xfrm>
          <a:prstGeom prst="rect">
            <a:avLst/>
          </a:prstGeom>
        </p:spPr>
      </p:pic>
      <p:pic>
        <p:nvPicPr>
          <p:cNvPr id="43" name="Kuva 42">
            <a:extLst>
              <a:ext uri="{FF2B5EF4-FFF2-40B4-BE49-F238E27FC236}">
                <a16:creationId xmlns:a16="http://schemas.microsoft.com/office/drawing/2014/main" id="{81603591-AF6F-6429-9804-E38EB3DD667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06136" y="2160606"/>
            <a:ext cx="672540" cy="672540"/>
          </a:xfrm>
          <a:prstGeom prst="rect">
            <a:avLst/>
          </a:prstGeom>
        </p:spPr>
      </p:pic>
      <p:pic>
        <p:nvPicPr>
          <p:cNvPr id="45" name="Kuva 44">
            <a:extLst>
              <a:ext uri="{FF2B5EF4-FFF2-40B4-BE49-F238E27FC236}">
                <a16:creationId xmlns:a16="http://schemas.microsoft.com/office/drawing/2014/main" id="{2FCBECE9-C7CF-4BEA-22F1-05808F9EA1A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74841" y="2119695"/>
            <a:ext cx="738951" cy="738951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9427D9A8-DB2E-7B5C-A0F0-ED624C02C87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11346" y="2114663"/>
            <a:ext cx="764425" cy="764425"/>
          </a:xfrm>
          <a:prstGeom prst="rect">
            <a:avLst/>
          </a:prstGeom>
        </p:spPr>
      </p:pic>
      <p:pic>
        <p:nvPicPr>
          <p:cNvPr id="49" name="Kuva 48">
            <a:extLst>
              <a:ext uri="{FF2B5EF4-FFF2-40B4-BE49-F238E27FC236}">
                <a16:creationId xmlns:a16="http://schemas.microsoft.com/office/drawing/2014/main" id="{A2B4C22F-68CA-FCC3-1BF1-DD3DF4073E9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57513" y="2160606"/>
            <a:ext cx="631421" cy="631421"/>
          </a:xfrm>
          <a:prstGeom prst="rect">
            <a:avLst/>
          </a:prstGeom>
        </p:spPr>
      </p:pic>
      <p:pic>
        <p:nvPicPr>
          <p:cNvPr id="51" name="Kuva 50">
            <a:extLst>
              <a:ext uri="{FF2B5EF4-FFF2-40B4-BE49-F238E27FC236}">
                <a16:creationId xmlns:a16="http://schemas.microsoft.com/office/drawing/2014/main" id="{2EA431A3-05BF-2469-434A-C3FDAAD73EE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76708" y="2147444"/>
            <a:ext cx="674370" cy="674370"/>
          </a:xfrm>
          <a:prstGeom prst="rect">
            <a:avLst/>
          </a:prstGeom>
        </p:spPr>
      </p:pic>
      <p:pic>
        <p:nvPicPr>
          <p:cNvPr id="53" name="Kuva 52">
            <a:extLst>
              <a:ext uri="{FF2B5EF4-FFF2-40B4-BE49-F238E27FC236}">
                <a16:creationId xmlns:a16="http://schemas.microsoft.com/office/drawing/2014/main" id="{76A1EF1A-42A5-83FB-2127-1719163322A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08532" y="2152922"/>
            <a:ext cx="681297" cy="68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1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BDCC3A-8AE6-E24A-DDEF-5A2683EFB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1" y="914399"/>
            <a:ext cx="4511900" cy="1119964"/>
          </a:xfrm>
        </p:spPr>
        <p:txBody>
          <a:bodyPr/>
          <a:lstStyle/>
          <a:p>
            <a:r>
              <a:rPr lang="fi-FI" sz="3600" dirty="0"/>
              <a:t>Hinnoittelumallit VPK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84B838D-5C86-F383-389D-C16F8ABA4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1" y="2451370"/>
            <a:ext cx="4511900" cy="4108316"/>
          </a:xfrm>
        </p:spPr>
        <p:txBody>
          <a:bodyPr>
            <a:normAutofit/>
          </a:bodyPr>
          <a:lstStyle/>
          <a:p>
            <a:r>
              <a:rPr lang="fi-FI" b="1" dirty="0"/>
              <a:t>Miksi valita Rantalainen ja Piilo.ai-järjestelmä?</a:t>
            </a:r>
          </a:p>
          <a:p>
            <a:endParaRPr lang="fi-FI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Yksi järjestelmä, nimetty vastuuhenkilö ja räätälöity VPK-tilikartta kaikille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Ajantasainen tieto aina saatavilla järjestelmästä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Kuitit ja kululaskut voi lähettää kätevästi puhelimella kuvaten suoraan kirjanpitoon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Tarvittava järjestelmän käyttökoulutus palveluntarjoajilta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Vastuu yhdistyksen lakisääteisestä kuukausikirjanpidosta sekä tilinpäätöksestä Rantalaiselle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2D141F7-D587-CEC0-AF10-6FE351E40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EB01E-4353-104F-B947-A432B2F0C635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843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2203E-9113-0EDA-C6F8-CA1710B13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B9A038-6084-3371-2585-8C6CECA1E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662" y="502602"/>
            <a:ext cx="9810000" cy="933855"/>
          </a:xfrm>
        </p:spPr>
        <p:txBody>
          <a:bodyPr/>
          <a:lstStyle/>
          <a:p>
            <a:r>
              <a:rPr lang="fi-FI" dirty="0"/>
              <a:t>Hinnoittelu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1F0023B-E49F-5329-B7AF-B52C278DA3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4</a:t>
            </a:fld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F577336-1CAE-AB64-A428-E3C9DBC25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662" y="1527957"/>
            <a:ext cx="4832687" cy="4227814"/>
          </a:xfrm>
        </p:spPr>
        <p:txBody>
          <a:bodyPr>
            <a:normAutofit fontScale="55000" lnSpcReduction="20000"/>
          </a:bodyPr>
          <a:lstStyle/>
          <a:p>
            <a:pPr marL="114300" indent="0">
              <a:buNone/>
            </a:pPr>
            <a:r>
              <a:rPr lang="fi-FI" sz="2500" b="1" dirty="0">
                <a:solidFill>
                  <a:schemeClr val="bg2"/>
                </a:solidFill>
              </a:rPr>
              <a:t>VPK-paketti 1</a:t>
            </a:r>
            <a:r>
              <a:rPr lang="fi-FI" sz="1800" b="1" dirty="0">
                <a:solidFill>
                  <a:schemeClr val="bg2"/>
                </a:solidFill>
              </a:rPr>
              <a:t>	93,75 € / kk (sis. alv)</a:t>
            </a:r>
          </a:p>
          <a:p>
            <a:endParaRPr lang="fi-FI" dirty="0">
              <a:solidFill>
                <a:schemeClr val="bg2"/>
              </a:solidFill>
            </a:endParaRPr>
          </a:p>
          <a:p>
            <a:pPr marL="114300" indent="0">
              <a:buNone/>
            </a:pPr>
            <a:r>
              <a:rPr lang="fi-FI" dirty="0">
                <a:solidFill>
                  <a:schemeClr val="bg2"/>
                </a:solidFill>
              </a:rPr>
              <a:t>Kirjanpitopalvelut sisältäen mm.</a:t>
            </a:r>
          </a:p>
          <a:p>
            <a:r>
              <a:rPr lang="fi-FI" dirty="0">
                <a:solidFill>
                  <a:schemeClr val="bg2"/>
                </a:solidFill>
              </a:rPr>
              <a:t>Piilo.ai-järjestelmä</a:t>
            </a:r>
          </a:p>
          <a:p>
            <a:r>
              <a:rPr lang="fi-FI" dirty="0">
                <a:solidFill>
                  <a:schemeClr val="bg2"/>
                </a:solidFill>
              </a:rPr>
              <a:t>Kuukausikirjanpidon sulkeminen sovitusti</a:t>
            </a:r>
          </a:p>
          <a:p>
            <a:r>
              <a:rPr lang="fi-FI" dirty="0">
                <a:solidFill>
                  <a:schemeClr val="bg2"/>
                </a:solidFill>
              </a:rPr>
              <a:t>Henkilökohtainen vastuuhenkilö ja tiimin tuki</a:t>
            </a:r>
          </a:p>
          <a:p>
            <a:r>
              <a:rPr lang="fi-FI" dirty="0">
                <a:solidFill>
                  <a:schemeClr val="bg2"/>
                </a:solidFill>
              </a:rPr>
              <a:t>Räätälöity VPK-tilikartta</a:t>
            </a:r>
          </a:p>
          <a:p>
            <a:r>
              <a:rPr lang="fi-FI" dirty="0">
                <a:solidFill>
                  <a:schemeClr val="bg2"/>
                </a:solidFill>
              </a:rPr>
              <a:t>Vastuunjakotaulukon mukaiset taloushallintotyöt</a:t>
            </a:r>
          </a:p>
          <a:p>
            <a:r>
              <a:rPr lang="fi-FI" dirty="0">
                <a:solidFill>
                  <a:schemeClr val="bg2"/>
                </a:solidFill>
              </a:rPr>
              <a:t>Vakioidut kustannuspaikat</a:t>
            </a:r>
          </a:p>
          <a:p>
            <a:r>
              <a:rPr lang="fi-FI" dirty="0">
                <a:solidFill>
                  <a:schemeClr val="bg2"/>
                </a:solidFill>
              </a:rPr>
              <a:t>Alle 20 kpl transaktioina/kk tai alle 240 kpl vuodessa</a:t>
            </a:r>
          </a:p>
          <a:p>
            <a:r>
              <a:rPr lang="fi-FI" dirty="0">
                <a:solidFill>
                  <a:schemeClr val="bg2"/>
                </a:solidFill>
              </a:rPr>
              <a:t>Rajaton määrä käyttäjiä sekä mobiilisovellutuksia</a:t>
            </a:r>
          </a:p>
          <a:p>
            <a:pPr marL="285750" indent="-285750">
              <a:buFontTx/>
              <a:buChar char="-"/>
            </a:pPr>
            <a:endParaRPr lang="fi-FI" dirty="0">
              <a:solidFill>
                <a:schemeClr val="bg2"/>
              </a:solidFill>
            </a:endParaRPr>
          </a:p>
          <a:p>
            <a:pPr marL="114300" indent="0">
              <a:buNone/>
            </a:pPr>
            <a:r>
              <a:rPr lang="fi-FI" b="1" dirty="0">
                <a:solidFill>
                  <a:schemeClr val="bg2"/>
                </a:solidFill>
              </a:rPr>
              <a:t>Tilinpäätös – sopimusveloitus 251,00 € / v (sis. alv)</a:t>
            </a:r>
          </a:p>
          <a:p>
            <a:r>
              <a:rPr lang="fi-FI" dirty="0">
                <a:solidFill>
                  <a:schemeClr val="bg2"/>
                </a:solidFill>
              </a:rPr>
              <a:t>Tilinpäätös</a:t>
            </a:r>
          </a:p>
          <a:p>
            <a:r>
              <a:rPr lang="fi-FI" dirty="0">
                <a:solidFill>
                  <a:schemeClr val="bg2"/>
                </a:solidFill>
              </a:rPr>
              <a:t>Tilinpäätöstapaaminen</a:t>
            </a:r>
          </a:p>
          <a:p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18992D5-92EA-C00E-4007-561ACCB2EEE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465875" y="1527955"/>
            <a:ext cx="4832687" cy="4227815"/>
          </a:xfrm>
        </p:spPr>
        <p:txBody>
          <a:bodyPr>
            <a:normAutofit fontScale="55000" lnSpcReduction="20000"/>
          </a:bodyPr>
          <a:lstStyle/>
          <a:p>
            <a:pPr marL="114300" indent="0">
              <a:buNone/>
            </a:pPr>
            <a:r>
              <a:rPr lang="fi-FI" sz="2500" b="1" dirty="0">
                <a:solidFill>
                  <a:schemeClr val="bg2"/>
                </a:solidFill>
              </a:rPr>
              <a:t>VPK-paketti 2</a:t>
            </a:r>
            <a:r>
              <a:rPr lang="fi-FI" sz="1800" b="1" dirty="0">
                <a:solidFill>
                  <a:schemeClr val="bg2"/>
                </a:solidFill>
              </a:rPr>
              <a:t>	137,00 € / kk (sis. alv)</a:t>
            </a:r>
          </a:p>
          <a:p>
            <a:endParaRPr lang="fi-FI" dirty="0">
              <a:solidFill>
                <a:schemeClr val="bg2"/>
              </a:solidFill>
            </a:endParaRPr>
          </a:p>
          <a:p>
            <a:pPr marL="114300" indent="0">
              <a:buNone/>
            </a:pPr>
            <a:r>
              <a:rPr lang="fi-FI" dirty="0">
                <a:solidFill>
                  <a:schemeClr val="bg2"/>
                </a:solidFill>
              </a:rPr>
              <a:t>Kirjanpitopalvelut sisältäen mm.</a:t>
            </a:r>
          </a:p>
          <a:p>
            <a:r>
              <a:rPr lang="fi-FI" dirty="0">
                <a:solidFill>
                  <a:schemeClr val="bg2"/>
                </a:solidFill>
              </a:rPr>
              <a:t>Piilo.ai-järjestelmä</a:t>
            </a:r>
          </a:p>
          <a:p>
            <a:r>
              <a:rPr lang="fi-FI" dirty="0">
                <a:solidFill>
                  <a:schemeClr val="bg2"/>
                </a:solidFill>
              </a:rPr>
              <a:t>Kuukausikirjanpidon sulkeminen sovitusti</a:t>
            </a:r>
          </a:p>
          <a:p>
            <a:r>
              <a:rPr lang="fi-FI" dirty="0">
                <a:solidFill>
                  <a:schemeClr val="bg2"/>
                </a:solidFill>
              </a:rPr>
              <a:t>Henkilökohtainen vastuuhenkilö ja tiimin tuki</a:t>
            </a:r>
          </a:p>
          <a:p>
            <a:r>
              <a:rPr lang="fi-FI" dirty="0">
                <a:solidFill>
                  <a:schemeClr val="bg2"/>
                </a:solidFill>
              </a:rPr>
              <a:t>Räätälöity VPK-tilikartta</a:t>
            </a:r>
          </a:p>
          <a:p>
            <a:r>
              <a:rPr lang="fi-FI" dirty="0">
                <a:solidFill>
                  <a:schemeClr val="bg2"/>
                </a:solidFill>
              </a:rPr>
              <a:t>Vastuunjakotaulukon mukaiset taloushallintotyöt</a:t>
            </a:r>
          </a:p>
          <a:p>
            <a:r>
              <a:rPr lang="fi-FI" dirty="0">
                <a:solidFill>
                  <a:schemeClr val="bg2"/>
                </a:solidFill>
              </a:rPr>
              <a:t>Vakioidut kustannuspaikat</a:t>
            </a:r>
          </a:p>
          <a:p>
            <a:r>
              <a:rPr lang="fi-FI" dirty="0">
                <a:solidFill>
                  <a:schemeClr val="bg2"/>
                </a:solidFill>
              </a:rPr>
              <a:t>20-40 kpl transaktioina/kk tai alle 480 kpl vuodessa</a:t>
            </a:r>
          </a:p>
          <a:p>
            <a:r>
              <a:rPr lang="fi-FI" dirty="0">
                <a:solidFill>
                  <a:schemeClr val="bg2"/>
                </a:solidFill>
              </a:rPr>
              <a:t>Rajaton määrä käyttäjiä sekä mobiilisovellutuksia</a:t>
            </a:r>
          </a:p>
          <a:p>
            <a:pPr marL="285750" indent="-285750">
              <a:buFontTx/>
              <a:buChar char="-"/>
            </a:pPr>
            <a:endParaRPr lang="fi-FI" dirty="0">
              <a:solidFill>
                <a:schemeClr val="bg2"/>
              </a:solidFill>
            </a:endParaRPr>
          </a:p>
          <a:p>
            <a:pPr marL="114300" indent="0">
              <a:buNone/>
            </a:pPr>
            <a:r>
              <a:rPr lang="fi-FI" b="1" dirty="0">
                <a:solidFill>
                  <a:schemeClr val="bg2"/>
                </a:solidFill>
              </a:rPr>
              <a:t>Tilinpäätös – sopimusveloitus 377,00 € / v (sis. alv)</a:t>
            </a:r>
          </a:p>
          <a:p>
            <a:r>
              <a:rPr lang="fi-FI" dirty="0">
                <a:solidFill>
                  <a:schemeClr val="bg2"/>
                </a:solidFill>
              </a:rPr>
              <a:t>Tilinpäätös</a:t>
            </a:r>
          </a:p>
          <a:p>
            <a:r>
              <a:rPr lang="fi-FI" dirty="0">
                <a:solidFill>
                  <a:schemeClr val="bg2"/>
                </a:solidFill>
              </a:rPr>
              <a:t>Tilinpäätöstapaaminen</a:t>
            </a:r>
          </a:p>
          <a:p>
            <a:endParaRPr lang="fi-FI" dirty="0">
              <a:solidFill>
                <a:schemeClr val="bg2"/>
              </a:solidFill>
            </a:endParaRPr>
          </a:p>
          <a:p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29B20C2D-57C0-6B7E-EA0B-C417D3D6821C}"/>
              </a:ext>
            </a:extLst>
          </p:cNvPr>
          <p:cNvSpPr/>
          <p:nvPr/>
        </p:nvSpPr>
        <p:spPr>
          <a:xfrm>
            <a:off x="7321682" y="502601"/>
            <a:ext cx="4028120" cy="8171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latin typeface="Verdana" panose="020B0604030504040204" pitchFamily="34" charset="0"/>
                <a:ea typeface="Verdana" panose="020B0604030504040204" pitchFamily="34" charset="0"/>
              </a:rPr>
              <a:t>Nämä hinnat neuvoteltu UPL:n kanssa </a:t>
            </a:r>
            <a:r>
              <a:rPr lang="fi-FI" sz="1200" b="1">
                <a:latin typeface="Verdana" panose="020B0604030504040204" pitchFamily="34" charset="0"/>
                <a:ea typeface="Verdana" panose="020B0604030504040204" pitchFamily="34" charset="0"/>
              </a:rPr>
              <a:t>ja ovat voimassa </a:t>
            </a:r>
            <a:r>
              <a:rPr lang="fi-FI" sz="1200" b="1" dirty="0">
                <a:latin typeface="Verdana" panose="020B0604030504040204" pitchFamily="34" charset="0"/>
                <a:ea typeface="Verdana" panose="020B0604030504040204" pitchFamily="34" charset="0"/>
              </a:rPr>
              <a:t>vain sopimuspalokunnille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7A93F617-4CCF-D01F-D59C-5A7351B670C0}"/>
              </a:ext>
            </a:extLst>
          </p:cNvPr>
          <p:cNvSpPr/>
          <p:nvPr/>
        </p:nvSpPr>
        <p:spPr>
          <a:xfrm>
            <a:off x="680936" y="5847268"/>
            <a:ext cx="10831777" cy="647804"/>
          </a:xfrm>
          <a:prstGeom prst="rect">
            <a:avLst/>
          </a:prstGeom>
          <a:ln w="3175"/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Aloituskulut: </a:t>
            </a:r>
            <a:r>
              <a:rPr lang="fi-FI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Hinta 30.9.2026 saakka </a:t>
            </a:r>
            <a:r>
              <a:rPr lang="fi-FI" sz="11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62,75  € (sis. alv), </a:t>
            </a:r>
            <a:r>
              <a:rPr lang="fi-FI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1.10.2026 alkaen 110,00 € (sis. alv)</a:t>
            </a:r>
          </a:p>
          <a:p>
            <a:pPr algn="ctr"/>
            <a:endParaRPr lang="fi-FI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fi-FI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Taloushallinnon aloitustyöt sisältää uuden yhdistyksen perustaminen </a:t>
            </a:r>
            <a:r>
              <a:rPr lang="fi-FI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Piilo.ai:hin</a:t>
            </a:r>
            <a:r>
              <a:rPr lang="fi-FI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&amp; käynnissä olevan tilikauden tietojen siirron vuoden alusta</a:t>
            </a:r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8FC41434-DA84-4D93-AB29-AEF74D4A2D56}"/>
              </a:ext>
            </a:extLst>
          </p:cNvPr>
          <p:cNvCxnSpPr>
            <a:cxnSpLocks/>
          </p:cNvCxnSpPr>
          <p:nvPr/>
        </p:nvCxnSpPr>
        <p:spPr>
          <a:xfrm>
            <a:off x="5709311" y="1835285"/>
            <a:ext cx="0" cy="350195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uva 5">
            <a:extLst>
              <a:ext uri="{FF2B5EF4-FFF2-40B4-BE49-F238E27FC236}">
                <a16:creationId xmlns:a16="http://schemas.microsoft.com/office/drawing/2014/main" id="{F17AA7B5-0F6A-4A15-D929-37B09DC7C4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9647"/>
          <a:stretch>
            <a:fillRect/>
          </a:stretch>
        </p:blipFill>
        <p:spPr>
          <a:xfrm>
            <a:off x="6279381" y="411102"/>
            <a:ext cx="960845" cy="99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8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/>
          <p:nvPr/>
        </p:nvSpPr>
        <p:spPr>
          <a:xfrm>
            <a:off x="8030196" y="3926933"/>
            <a:ext cx="3343200" cy="1599600"/>
          </a:xfrm>
          <a:prstGeom prst="roundRect">
            <a:avLst>
              <a:gd name="adj" fmla="val 16667"/>
            </a:avLst>
          </a:prstGeom>
          <a:solidFill>
            <a:srgbClr val="F8E4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fi" sz="1867" b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Käyttö myös mobiilissa</a:t>
            </a:r>
            <a:endParaRPr sz="1867" b="1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ctr"/>
            <a:br>
              <a:rPr lang="fi" sz="1333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</a:br>
            <a:r>
              <a:rPr lang="fi" sz="1333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Hoida kuitit, laskut ja kirjanpito koneella tai kännykällä.</a:t>
            </a:r>
            <a:br>
              <a:rPr lang="fi" sz="1333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</a:br>
            <a:endParaRPr sz="1333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7" name="Google Shape;37;p8"/>
          <p:cNvSpPr/>
          <p:nvPr/>
        </p:nvSpPr>
        <p:spPr>
          <a:xfrm>
            <a:off x="4424249" y="3926933"/>
            <a:ext cx="3343200" cy="1599600"/>
          </a:xfrm>
          <a:prstGeom prst="roundRect">
            <a:avLst>
              <a:gd name="adj" fmla="val 16667"/>
            </a:avLst>
          </a:prstGeom>
          <a:solidFill>
            <a:srgbClr val="F8E4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fi" sz="1867" b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AI apuri tukena</a:t>
            </a:r>
            <a:endParaRPr sz="1867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ctr"/>
            <a:br>
              <a:rPr lang="fi" sz="1333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</a:br>
            <a:r>
              <a:rPr lang="fi" sz="1333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Kirjuriin pohjautuva AI auttaa ymmärtämään kirjanpidon ja talouden tilanteita.</a:t>
            </a:r>
            <a:endParaRPr sz="1867" b="1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8" name="Google Shape;38;p8"/>
          <p:cNvSpPr/>
          <p:nvPr/>
        </p:nvSpPr>
        <p:spPr>
          <a:xfrm>
            <a:off x="8030179" y="2164867"/>
            <a:ext cx="3343200" cy="1599600"/>
          </a:xfrm>
          <a:prstGeom prst="roundRect">
            <a:avLst>
              <a:gd name="adj" fmla="val 16667"/>
            </a:avLst>
          </a:prstGeom>
          <a:solidFill>
            <a:srgbClr val="F8E4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fi" sz="1867" b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Vähemmän </a:t>
            </a:r>
            <a:br>
              <a:rPr lang="fi" sz="1867" b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</a:br>
            <a:r>
              <a:rPr lang="fi" sz="1867" b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käsityötä </a:t>
            </a:r>
            <a:endParaRPr sz="1867" b="1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ctr"/>
            <a:br>
              <a:rPr lang="fi" sz="1333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</a:br>
            <a:r>
              <a:rPr lang="fi" sz="1333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Automaatio yhdistää laskuja, kuitteja, kulukorvauksia tilitapahtumiin.</a:t>
            </a:r>
            <a:endParaRPr sz="1333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9" name="Google Shape;39;p8"/>
          <p:cNvSpPr/>
          <p:nvPr/>
        </p:nvSpPr>
        <p:spPr>
          <a:xfrm>
            <a:off x="4424233" y="2164867"/>
            <a:ext cx="3343200" cy="1599600"/>
          </a:xfrm>
          <a:prstGeom prst="roundRect">
            <a:avLst>
              <a:gd name="adj" fmla="val 16667"/>
            </a:avLst>
          </a:prstGeom>
          <a:solidFill>
            <a:srgbClr val="F8E4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fi" sz="1867" b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Ajantasainen näkymä talouteen </a:t>
            </a:r>
            <a:endParaRPr sz="1867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ctr"/>
            <a:br>
              <a:rPr lang="fi" sz="1333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</a:br>
            <a:r>
              <a:rPr lang="fi" sz="1333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Tulot, kulut ja rahatilanne ovat helposti seurattavissa - reaaliajassa.</a:t>
            </a:r>
            <a:endParaRPr sz="1867" b="1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0" name="Google Shape;40;p8"/>
          <p:cNvSpPr/>
          <p:nvPr/>
        </p:nvSpPr>
        <p:spPr>
          <a:xfrm>
            <a:off x="818267" y="2164867"/>
            <a:ext cx="3343200" cy="1599600"/>
          </a:xfrm>
          <a:prstGeom prst="roundRect">
            <a:avLst>
              <a:gd name="adj" fmla="val 16667"/>
            </a:avLst>
          </a:prstGeom>
          <a:solidFill>
            <a:srgbClr val="F8E4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fi" sz="1867" b="1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Talousasiat yhdessä paikassa</a:t>
            </a:r>
            <a:endParaRPr sz="1867" dirty="0">
              <a:solidFill>
                <a:schemeClr val="tx1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ctr"/>
            <a:br>
              <a:rPr lang="fi" sz="1333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</a:br>
            <a:r>
              <a:rPr lang="fi" sz="1333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Kuitit, laskut, ostolaskut ja raportit samassa paikassa.</a:t>
            </a:r>
            <a:endParaRPr sz="1333" dirty="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1" name="Google Shape;41;p8"/>
          <p:cNvSpPr txBox="1"/>
          <p:nvPr/>
        </p:nvSpPr>
        <p:spPr>
          <a:xfrm>
            <a:off x="818233" y="5679584"/>
            <a:ext cx="10555200" cy="390800"/>
          </a:xfrm>
          <a:prstGeom prst="rect">
            <a:avLst/>
          </a:prstGeom>
          <a:solidFill>
            <a:srgbClr val="F8E4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fi" sz="1333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Talous pysyy sujuvasti hallinnassa joustavilla toimintamalleilla eri toimijoiden kesken.</a:t>
            </a:r>
            <a:endParaRPr sz="1333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" name="Google Shape;42;p8"/>
          <p:cNvSpPr txBox="1"/>
          <p:nvPr/>
        </p:nvSpPr>
        <p:spPr>
          <a:xfrm>
            <a:off x="0" y="254033"/>
            <a:ext cx="12192000" cy="10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fi" sz="4400" b="1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Kevyttä taloushallintoa VPK:n tarpeisiin</a:t>
            </a:r>
            <a:endParaRPr sz="4400" b="1" dirty="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3" name="Google Shape;43;p8"/>
          <p:cNvSpPr txBox="1"/>
          <p:nvPr/>
        </p:nvSpPr>
        <p:spPr>
          <a:xfrm>
            <a:off x="818400" y="1214433"/>
            <a:ext cx="10555200" cy="6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fi" sz="2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Piilo kokoaa tulot, kulut, kuitit, laskut ja raportit yhteen paikkaan. Kaikki pysyvät paremmin ajan tasalla ja voivat hoitaa talousarkea sujuvasti. </a:t>
            </a:r>
            <a:endParaRPr sz="2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44" name="Google Shape;44;p8" title="PiiloLogo hire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034" y="6223433"/>
            <a:ext cx="1530300" cy="48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8"/>
          <p:cNvSpPr/>
          <p:nvPr/>
        </p:nvSpPr>
        <p:spPr>
          <a:xfrm>
            <a:off x="818284" y="3926933"/>
            <a:ext cx="3343200" cy="1599600"/>
          </a:xfrm>
          <a:prstGeom prst="roundRect">
            <a:avLst>
              <a:gd name="adj" fmla="val 16667"/>
            </a:avLst>
          </a:prstGeom>
          <a:solidFill>
            <a:srgbClr val="F8E4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fi" sz="1867" b="1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Selkeät tehtävät</a:t>
            </a:r>
            <a:endParaRPr sz="1867" dirty="0">
              <a:solidFill>
                <a:schemeClr val="tx1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ctr"/>
            <a:br>
              <a:rPr lang="fi" sz="1333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</a:br>
            <a:r>
              <a:rPr lang="fi" sz="1333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Piilo näyttää puuttuvat tositteet, avoimet tapahtumat ja tulevat velvoitteet</a:t>
            </a:r>
            <a:endParaRPr sz="1333" dirty="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676B07F9-3558-0190-D1A9-3B2BC3CA41B3}"/>
              </a:ext>
            </a:extLst>
          </p:cNvPr>
          <p:cNvSpPr/>
          <p:nvPr/>
        </p:nvSpPr>
        <p:spPr>
          <a:xfrm>
            <a:off x="946484" y="640080"/>
            <a:ext cx="4154905" cy="560029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8993A6F-1872-06FB-3EDA-DC905D7D54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EB01E-4353-104F-B947-A432B2F0C635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BE55A2A0-F647-DCEF-FFD7-28370DE8224E}"/>
              </a:ext>
            </a:extLst>
          </p:cNvPr>
          <p:cNvSpPr txBox="1">
            <a:spLocks/>
          </p:cNvSpPr>
          <p:nvPr/>
        </p:nvSpPr>
        <p:spPr>
          <a:xfrm>
            <a:off x="1246048" y="930442"/>
            <a:ext cx="3526478" cy="5029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dirty="0"/>
              <a:t>Lue lisää Rantalaisen palveluista sopimuspalokunnille:</a:t>
            </a:r>
          </a:p>
          <a:p>
            <a:pPr marL="0" indent="0">
              <a:buNone/>
            </a:pPr>
            <a:r>
              <a:rPr lang="fi-FI" b="1" u="sng" dirty="0">
                <a:hlinkClick r:id="rId3"/>
              </a:rPr>
              <a:t>rantalainen.fi/vpk-</a:t>
            </a:r>
            <a:r>
              <a:rPr lang="fi-FI" b="1" u="sng" dirty="0" err="1">
                <a:hlinkClick r:id="rId3"/>
              </a:rPr>
              <a:t>jasenetu</a:t>
            </a:r>
            <a:endParaRPr lang="fi-FI" b="1" u="sng" dirty="0"/>
          </a:p>
          <a:p>
            <a:pPr marL="0" indent="0">
              <a:buNone/>
            </a:pPr>
            <a:endParaRPr lang="fi-FI" b="1" u="sng" dirty="0"/>
          </a:p>
          <a:p>
            <a:pPr marL="0" indent="0">
              <a:buNone/>
            </a:pPr>
            <a:r>
              <a:rPr lang="fi-FI" dirty="0"/>
              <a:t>Lue lisää </a:t>
            </a:r>
            <a:r>
              <a:rPr lang="fi-FI" dirty="0" err="1"/>
              <a:t>Piilo.ai:sta</a:t>
            </a:r>
            <a:r>
              <a:rPr lang="fi-FI" dirty="0"/>
              <a:t>:</a:t>
            </a:r>
          </a:p>
          <a:p>
            <a:pPr marL="0" indent="0">
              <a:buNone/>
            </a:pPr>
            <a:r>
              <a:rPr lang="fi-FI" b="1" u="sng" dirty="0">
                <a:hlinkClick r:id="rId4"/>
              </a:rPr>
              <a:t>piilo.ai</a:t>
            </a:r>
            <a:endParaRPr lang="fi-FI" b="1" u="sng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Ota yhteyttä ja kysy lisää!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dirty="0"/>
              <a:t>Mia Kalajanniska</a:t>
            </a:r>
          </a:p>
          <a:p>
            <a:pPr marL="0" indent="0">
              <a:buNone/>
            </a:pPr>
            <a:r>
              <a:rPr lang="fi-FI" dirty="0"/>
              <a:t>Myyntipäällikkö, Rantalainen</a:t>
            </a:r>
          </a:p>
          <a:p>
            <a:pPr marL="0" indent="0">
              <a:buNone/>
            </a:pPr>
            <a:r>
              <a:rPr lang="fi-FI" dirty="0"/>
              <a:t>0504523865</a:t>
            </a:r>
          </a:p>
          <a:p>
            <a:pPr marL="0" indent="0">
              <a:buNone/>
            </a:pPr>
            <a:r>
              <a:rPr lang="fi-FI" dirty="0">
                <a:hlinkClick r:id="rId5"/>
              </a:rPr>
              <a:t>mia.kalajanniska@rantalainen.fi</a:t>
            </a: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7EE817D-48CF-6BD4-7AA7-1D82B1056BC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69647"/>
          <a:stretch>
            <a:fillRect/>
          </a:stretch>
        </p:blipFill>
        <p:spPr>
          <a:xfrm>
            <a:off x="9985107" y="1100913"/>
            <a:ext cx="960845" cy="999399"/>
          </a:xfrm>
          <a:prstGeom prst="rect">
            <a:avLst/>
          </a:prstGeom>
        </p:spPr>
      </p:pic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882AAFA8-8351-A572-E717-F3151E9714AE}"/>
              </a:ext>
            </a:extLst>
          </p:cNvPr>
          <p:cNvCxnSpPr/>
          <p:nvPr/>
        </p:nvCxnSpPr>
        <p:spPr>
          <a:xfrm>
            <a:off x="1435768" y="3264568"/>
            <a:ext cx="29196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15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Aloitus- ja lopetusdiat">
  <a:themeElements>
    <a:clrScheme name="Rantalainen 2">
      <a:dk1>
        <a:srgbClr val="004379"/>
      </a:dk1>
      <a:lt1>
        <a:srgbClr val="FFFFFF"/>
      </a:lt1>
      <a:dk2>
        <a:srgbClr val="004379"/>
      </a:dk2>
      <a:lt2>
        <a:srgbClr val="E7E6E6"/>
      </a:lt2>
      <a:accent1>
        <a:srgbClr val="004379"/>
      </a:accent1>
      <a:accent2>
        <a:srgbClr val="9DB1C9"/>
      </a:accent2>
      <a:accent3>
        <a:srgbClr val="D9D9CF"/>
      </a:accent3>
      <a:accent4>
        <a:srgbClr val="E3C2C0"/>
      </a:accent4>
      <a:accent5>
        <a:srgbClr val="F3A14B"/>
      </a:accent5>
      <a:accent6>
        <a:srgbClr val="93ADA3"/>
      </a:accent6>
      <a:hlink>
        <a:srgbClr val="004379"/>
      </a:hlink>
      <a:folHlink>
        <a:srgbClr val="00437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kstisisältö diat">
  <a:themeElements>
    <a:clrScheme name="Rantalainen 2">
      <a:dk1>
        <a:srgbClr val="004379"/>
      </a:dk1>
      <a:lt1>
        <a:srgbClr val="FFFFFF"/>
      </a:lt1>
      <a:dk2>
        <a:srgbClr val="004379"/>
      </a:dk2>
      <a:lt2>
        <a:srgbClr val="E7E6E6"/>
      </a:lt2>
      <a:accent1>
        <a:srgbClr val="004379"/>
      </a:accent1>
      <a:accent2>
        <a:srgbClr val="9DB1C9"/>
      </a:accent2>
      <a:accent3>
        <a:srgbClr val="D9D9CF"/>
      </a:accent3>
      <a:accent4>
        <a:srgbClr val="E3C2C0"/>
      </a:accent4>
      <a:accent5>
        <a:srgbClr val="F3A14B"/>
      </a:accent5>
      <a:accent6>
        <a:srgbClr val="93ADA3"/>
      </a:accent6>
      <a:hlink>
        <a:srgbClr val="004379"/>
      </a:hlink>
      <a:folHlink>
        <a:srgbClr val="00437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kstisisältö diat">
  <a:themeElements>
    <a:clrScheme name="Rantalainen 2">
      <a:dk1>
        <a:srgbClr val="004379"/>
      </a:dk1>
      <a:lt1>
        <a:srgbClr val="FFFFFF"/>
      </a:lt1>
      <a:dk2>
        <a:srgbClr val="004379"/>
      </a:dk2>
      <a:lt2>
        <a:srgbClr val="E7E6E6"/>
      </a:lt2>
      <a:accent1>
        <a:srgbClr val="004379"/>
      </a:accent1>
      <a:accent2>
        <a:srgbClr val="9DB1C9"/>
      </a:accent2>
      <a:accent3>
        <a:srgbClr val="D9D9CF"/>
      </a:accent3>
      <a:accent4>
        <a:srgbClr val="E3C2C0"/>
      </a:accent4>
      <a:accent5>
        <a:srgbClr val="F3A14B"/>
      </a:accent5>
      <a:accent6>
        <a:srgbClr val="93ADA3"/>
      </a:accent6>
      <a:hlink>
        <a:srgbClr val="004379"/>
      </a:hlink>
      <a:folHlink>
        <a:srgbClr val="004379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5" id="{8C0DC3D4-BA7D-5048-97EE-3E1BD252261A}" vid="{327AFC08-862D-1A49-A392-4692C5AADADC}"/>
    </a:ext>
  </a:extLst>
</a:theme>
</file>

<file path=ppt/theme/theme4.xml><?xml version="1.0" encoding="utf-8"?>
<a:theme xmlns:a="http://schemas.openxmlformats.org/drawingml/2006/main" name="4_Aloitus- ja lopetusdiat">
  <a:themeElements>
    <a:clrScheme name="Rantalainen 2">
      <a:dk1>
        <a:srgbClr val="004379"/>
      </a:dk1>
      <a:lt1>
        <a:srgbClr val="FFFFFF"/>
      </a:lt1>
      <a:dk2>
        <a:srgbClr val="004379"/>
      </a:dk2>
      <a:lt2>
        <a:srgbClr val="E7E6E6"/>
      </a:lt2>
      <a:accent1>
        <a:srgbClr val="004379"/>
      </a:accent1>
      <a:accent2>
        <a:srgbClr val="9DB1C9"/>
      </a:accent2>
      <a:accent3>
        <a:srgbClr val="D9D9CF"/>
      </a:accent3>
      <a:accent4>
        <a:srgbClr val="E3C2C0"/>
      </a:accent4>
      <a:accent5>
        <a:srgbClr val="F3A14B"/>
      </a:accent5>
      <a:accent6>
        <a:srgbClr val="93ADA3"/>
      </a:accent6>
      <a:hlink>
        <a:srgbClr val="004379"/>
      </a:hlink>
      <a:folHlink>
        <a:srgbClr val="004379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aaliset Palvelut asiakasprojektipohja.pptx" id="{F124E753-0E59-4EA2-8FFB-713025749A5C}" vid="{B11F4DA5-7C60-48BC-922A-B450C294D010}"/>
    </a:ext>
  </a:extLst>
</a:theme>
</file>

<file path=ppt/theme/theme5.xml><?xml version="1.0" encoding="utf-8"?>
<a:theme xmlns:a="http://schemas.openxmlformats.org/drawingml/2006/main" name="Otsikko, teksti ja pieni kuva">
  <a:themeElements>
    <a:clrScheme name="Rantalainen 2">
      <a:dk1>
        <a:srgbClr val="004379"/>
      </a:dk1>
      <a:lt1>
        <a:srgbClr val="FFFFFF"/>
      </a:lt1>
      <a:dk2>
        <a:srgbClr val="004379"/>
      </a:dk2>
      <a:lt2>
        <a:srgbClr val="E7E6E6"/>
      </a:lt2>
      <a:accent1>
        <a:srgbClr val="004379"/>
      </a:accent1>
      <a:accent2>
        <a:srgbClr val="9DB1C9"/>
      </a:accent2>
      <a:accent3>
        <a:srgbClr val="D9D9CF"/>
      </a:accent3>
      <a:accent4>
        <a:srgbClr val="E3C2C0"/>
      </a:accent4>
      <a:accent5>
        <a:srgbClr val="F3A14B"/>
      </a:accent5>
      <a:accent6>
        <a:srgbClr val="93ADA3"/>
      </a:accent6>
      <a:hlink>
        <a:srgbClr val="004379"/>
      </a:hlink>
      <a:folHlink>
        <a:srgbClr val="004379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5" id="{8C0DC3D4-BA7D-5048-97EE-3E1BD252261A}" vid="{327AFC08-862D-1A49-A392-4692C5AADADC}"/>
    </a:ext>
  </a:extLst>
</a:theme>
</file>

<file path=ppt/theme/theme6.xml><?xml version="1.0" encoding="utf-8"?>
<a:theme xmlns:a="http://schemas.openxmlformats.org/drawingml/2006/main" name="6_Aloitus- ja lopetusdiat">
  <a:themeElements>
    <a:clrScheme name="Rantalainen 2">
      <a:dk1>
        <a:srgbClr val="004379"/>
      </a:dk1>
      <a:lt1>
        <a:srgbClr val="FFFFFF"/>
      </a:lt1>
      <a:dk2>
        <a:srgbClr val="004379"/>
      </a:dk2>
      <a:lt2>
        <a:srgbClr val="E7E6E6"/>
      </a:lt2>
      <a:accent1>
        <a:srgbClr val="004379"/>
      </a:accent1>
      <a:accent2>
        <a:srgbClr val="9DB1C9"/>
      </a:accent2>
      <a:accent3>
        <a:srgbClr val="D9D9CF"/>
      </a:accent3>
      <a:accent4>
        <a:srgbClr val="E3C2C0"/>
      </a:accent4>
      <a:accent5>
        <a:srgbClr val="F3A14B"/>
      </a:accent5>
      <a:accent6>
        <a:srgbClr val="93ADA3"/>
      </a:accent6>
      <a:hlink>
        <a:srgbClr val="004379"/>
      </a:hlink>
      <a:folHlink>
        <a:srgbClr val="004379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aaliset Palvelut asiakasprojektipohja.pptx" id="{F124E753-0E59-4EA2-8FFB-713025749A5C}" vid="{B11F4DA5-7C60-48BC-922A-B450C294D010}"/>
    </a:ext>
  </a:extLst>
</a:theme>
</file>

<file path=ppt/theme/theme7.xml><?xml version="1.0" encoding="utf-8"?>
<a:theme xmlns:a="http://schemas.openxmlformats.org/drawingml/2006/main" name="2_Aloitus- ja lopetusdiat">
  <a:themeElements>
    <a:clrScheme name="Rantalainen 2">
      <a:dk1>
        <a:srgbClr val="004379"/>
      </a:dk1>
      <a:lt1>
        <a:srgbClr val="FFFFFF"/>
      </a:lt1>
      <a:dk2>
        <a:srgbClr val="004379"/>
      </a:dk2>
      <a:lt2>
        <a:srgbClr val="E7E6E6"/>
      </a:lt2>
      <a:accent1>
        <a:srgbClr val="004379"/>
      </a:accent1>
      <a:accent2>
        <a:srgbClr val="9DB1C9"/>
      </a:accent2>
      <a:accent3>
        <a:srgbClr val="D9D9CF"/>
      </a:accent3>
      <a:accent4>
        <a:srgbClr val="E3C2C0"/>
      </a:accent4>
      <a:accent5>
        <a:srgbClr val="F3A14B"/>
      </a:accent5>
      <a:accent6>
        <a:srgbClr val="93ADA3"/>
      </a:accent6>
      <a:hlink>
        <a:srgbClr val="004379"/>
      </a:hlink>
      <a:folHlink>
        <a:srgbClr val="004379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5" id="{8C0DC3D4-BA7D-5048-97EE-3E1BD252261A}" vid="{327AFC08-862D-1A49-A392-4692C5AADADC}"/>
    </a:ext>
  </a:extLst>
</a:theme>
</file>

<file path=ppt/theme/theme8.xml><?xml version="1.0" encoding="utf-8"?>
<a:theme xmlns:a="http://schemas.openxmlformats.org/drawingml/2006/main" name="3_Tekstisisältö diat">
  <a:themeElements>
    <a:clrScheme name="Rantalainen 2">
      <a:dk1>
        <a:srgbClr val="004379"/>
      </a:dk1>
      <a:lt1>
        <a:srgbClr val="FFFFFF"/>
      </a:lt1>
      <a:dk2>
        <a:srgbClr val="004379"/>
      </a:dk2>
      <a:lt2>
        <a:srgbClr val="E7E6E6"/>
      </a:lt2>
      <a:accent1>
        <a:srgbClr val="004379"/>
      </a:accent1>
      <a:accent2>
        <a:srgbClr val="9DB1C9"/>
      </a:accent2>
      <a:accent3>
        <a:srgbClr val="D9D9CF"/>
      </a:accent3>
      <a:accent4>
        <a:srgbClr val="E3C2C0"/>
      </a:accent4>
      <a:accent5>
        <a:srgbClr val="F3A14B"/>
      </a:accent5>
      <a:accent6>
        <a:srgbClr val="93ADA3"/>
      </a:accent6>
      <a:hlink>
        <a:srgbClr val="004379"/>
      </a:hlink>
      <a:folHlink>
        <a:srgbClr val="004379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5" id="{8C0DC3D4-BA7D-5048-97EE-3E1BD252261A}" vid="{327AFC08-862D-1A49-A392-4692C5AADADC}"/>
    </a:ext>
  </a:extLst>
</a:theme>
</file>

<file path=ppt/theme/theme9.xml><?xml version="1.0" encoding="utf-8"?>
<a:theme xmlns:a="http://schemas.openxmlformats.org/drawingml/2006/main" name="4_Tekstisisältö diat">
  <a:themeElements>
    <a:clrScheme name="Rantalainen 2">
      <a:dk1>
        <a:srgbClr val="004379"/>
      </a:dk1>
      <a:lt1>
        <a:srgbClr val="FFFFFF"/>
      </a:lt1>
      <a:dk2>
        <a:srgbClr val="004379"/>
      </a:dk2>
      <a:lt2>
        <a:srgbClr val="E7E6E6"/>
      </a:lt2>
      <a:accent1>
        <a:srgbClr val="004379"/>
      </a:accent1>
      <a:accent2>
        <a:srgbClr val="9DB1C9"/>
      </a:accent2>
      <a:accent3>
        <a:srgbClr val="D9D9CF"/>
      </a:accent3>
      <a:accent4>
        <a:srgbClr val="E3C2C0"/>
      </a:accent4>
      <a:accent5>
        <a:srgbClr val="F3A14B"/>
      </a:accent5>
      <a:accent6>
        <a:srgbClr val="93ADA3"/>
      </a:accent6>
      <a:hlink>
        <a:srgbClr val="004379"/>
      </a:hlink>
      <a:folHlink>
        <a:srgbClr val="004379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5" id="{8C0DC3D4-BA7D-5048-97EE-3E1BD252261A}" vid="{327AFC08-862D-1A49-A392-4692C5AADAD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2A7EF903DE16D47BEDDBAB6904D9C6C" ma:contentTypeVersion="15" ma:contentTypeDescription="Luo uusi asiakirja." ma:contentTypeScope="" ma:versionID="7ed3805c57d12f20b8096d9147965762">
  <xsd:schema xmlns:xsd="http://www.w3.org/2001/XMLSchema" xmlns:xs="http://www.w3.org/2001/XMLSchema" xmlns:p="http://schemas.microsoft.com/office/2006/metadata/properties" xmlns:ns3="2970237c-4007-443b-ae8c-e059a22766fc" xmlns:ns4="d633db2b-77c4-4bd2-bf70-914f1d9050da" targetNamespace="http://schemas.microsoft.com/office/2006/metadata/properties" ma:root="true" ma:fieldsID="0defc5ea63675a8a15f6ac2c786f177f" ns3:_="" ns4:_="">
    <xsd:import namespace="2970237c-4007-443b-ae8c-e059a22766fc"/>
    <xsd:import namespace="d633db2b-77c4-4bd2-bf70-914f1d9050d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70237c-4007-443b-ae8c-e059a22766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33db2b-77c4-4bd2-bf70-914f1d9050d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970237c-4007-443b-ae8c-e059a22766f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D01E5D-688F-42FD-A71B-499D72DD18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70237c-4007-443b-ae8c-e059a22766fc"/>
    <ds:schemaRef ds:uri="d633db2b-77c4-4bd2-bf70-914f1d9050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429F53-4B5F-48DF-BF19-BC45D7A7CF93}">
  <ds:schemaRefs>
    <ds:schemaRef ds:uri="http://schemas.microsoft.com/office/2006/metadata/properties"/>
    <ds:schemaRef ds:uri="2970237c-4007-443b-ae8c-e059a22766fc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d633db2b-77c4-4bd2-bf70-914f1d9050da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F6DD2CC-D6F4-4259-B108-2442D3EB51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17001</TotalTime>
  <Words>591</Words>
  <Application>Microsoft Office PowerPoint</Application>
  <PresentationFormat>Laajakuva</PresentationFormat>
  <Paragraphs>113</Paragraphs>
  <Slides>6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9</vt:i4>
      </vt:variant>
      <vt:variant>
        <vt:lpstr>Dian otsikot</vt:lpstr>
      </vt:variant>
      <vt:variant>
        <vt:i4>6</vt:i4>
      </vt:variant>
    </vt:vector>
  </HeadingPairs>
  <TitlesOfParts>
    <vt:vector size="21" baseType="lpstr">
      <vt:lpstr>Verdana</vt:lpstr>
      <vt:lpstr>Barlow</vt:lpstr>
      <vt:lpstr>Roboto</vt:lpstr>
      <vt:lpstr>Calibri</vt:lpstr>
      <vt:lpstr>Arial</vt:lpstr>
      <vt:lpstr>Consolas</vt:lpstr>
      <vt:lpstr>1_Aloitus- ja lopetusdiat</vt:lpstr>
      <vt:lpstr>Tekstisisältö diat</vt:lpstr>
      <vt:lpstr>1_Tekstisisältö diat</vt:lpstr>
      <vt:lpstr>4_Aloitus- ja lopetusdiat</vt:lpstr>
      <vt:lpstr>Otsikko, teksti ja pieni kuva</vt:lpstr>
      <vt:lpstr>6_Aloitus- ja lopetusdiat</vt:lpstr>
      <vt:lpstr>2_Aloitus- ja lopetusdiat</vt:lpstr>
      <vt:lpstr>3_Tekstisisältö diat</vt:lpstr>
      <vt:lpstr>4_Tekstisisältö diat</vt:lpstr>
      <vt:lpstr>Tulevaisuus on tiedossa</vt:lpstr>
      <vt:lpstr>Rantalaisen palvelulupaus</vt:lpstr>
      <vt:lpstr>Hinnoittelumallit VPK</vt:lpstr>
      <vt:lpstr>Hinnoittelu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Tulevaisuus on tiedossa</dc:title>
  <dc:creator>Atte Lindbäck</dc:creator>
  <cp:lastModifiedBy>Jade Ylitalo</cp:lastModifiedBy>
  <cp:revision>34</cp:revision>
  <cp:lastPrinted>2024-08-14T04:16:33Z</cp:lastPrinted>
  <dcterms:created xsi:type="dcterms:W3CDTF">2020-12-01T07:53:36Z</dcterms:created>
  <dcterms:modified xsi:type="dcterms:W3CDTF">2026-05-13T04:50:22Z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0x01010062A7EF903DE16D47BEDDBAB6904D9C6C</vt:lpwstr>
  </property>
  <property fmtid="{D5CDD505-2E9C-101B-9397-08002B2CF9AE}" pid="3" name="MediaServiceImageTags">
    <vt:lpwstr/>
  </property>
</Properties>
</file>