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9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0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866" r:id="rId5"/>
    <p:sldMasterId id="2147484057" r:id="rId6"/>
    <p:sldMasterId id="2147483954" r:id="rId7"/>
    <p:sldMasterId id="2147483960" r:id="rId8"/>
    <p:sldMasterId id="2147484026" r:id="rId9"/>
    <p:sldMasterId id="2147484048" r:id="rId10"/>
    <p:sldMasterId id="2147484208" r:id="rId11"/>
    <p:sldMasterId id="2147484162" r:id="rId12"/>
    <p:sldMasterId id="2147484146" r:id="rId13"/>
    <p:sldMasterId id="2147483731" r:id="rId14"/>
  </p:sldMasterIdLst>
  <p:notesMasterIdLst>
    <p:notesMasterId r:id="rId22"/>
  </p:notesMasterIdLst>
  <p:handoutMasterIdLst>
    <p:handoutMasterId r:id="rId23"/>
  </p:handoutMasterIdLst>
  <p:sldIdLst>
    <p:sldId id="262" r:id="rId15"/>
    <p:sldId id="257" r:id="rId16"/>
    <p:sldId id="265" r:id="rId17"/>
    <p:sldId id="263" r:id="rId18"/>
    <p:sldId id="259" r:id="rId19"/>
    <p:sldId id="260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68568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AA"/>
    <a:srgbClr val="013F72"/>
    <a:srgbClr val="003F72"/>
    <a:srgbClr val="001F39"/>
    <a:srgbClr val="BF5B00"/>
    <a:srgbClr val="7F3C00"/>
    <a:srgbClr val="5C8A00"/>
    <a:srgbClr val="00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F1BE5-B342-C7C7-14A0-96D459392562}" v="38" dt="2026-03-24T10:15:24.461"/>
    <p1510:client id="{4BB63B05-32CA-10D8-8697-B5D94882148E}" v="32" dt="2026-03-24T13:22:33.623"/>
    <p1510:client id="{6199C66C-020D-447F-9F6E-8F9102692D6F}" v="4" dt="2026-03-23T10:36:29.024"/>
    <p1510:client id="{A1748DF1-E544-9A99-816E-B1BC54204B12}" v="9" dt="2026-03-24T10:49:45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E90409B-C396-F28D-48E4-1710618DAE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FB9F49-5D82-F851-42BF-7E7B8539CA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0217-B2B4-A443-AB1D-D8C7656EEE4A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CD5313-CB41-84E1-EEB5-B040A107FD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4E4414-28D3-FF1C-1456-CBB1184E1D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F7900-45D3-3C4C-89D6-DDB8D595F9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13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59DD-569C-7245-8F7B-85E643485A38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D1DAC-0AEB-804E-BC9B-B91FAEFC4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6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sv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sv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sv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D41E1-245D-D936-E881-771377151B24}"/>
              </a:ext>
            </a:extLst>
          </p:cNvPr>
          <p:cNvGrpSpPr/>
          <p:nvPr userDrawn="1"/>
        </p:nvGrpSpPr>
        <p:grpSpPr>
          <a:xfrm>
            <a:off x="251520" y="1275606"/>
            <a:ext cx="8280920" cy="2821772"/>
            <a:chOff x="251520" y="407893"/>
            <a:chExt cx="8280920" cy="2821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1AB24E-DC56-DB0E-E616-C9F7F46D477D}"/>
                </a:ext>
              </a:extLst>
            </p:cNvPr>
            <p:cNvSpPr txBox="1"/>
            <p:nvPr userDrawn="1"/>
          </p:nvSpPr>
          <p:spPr>
            <a:xfrm>
              <a:off x="251520" y="407893"/>
              <a:ext cx="5078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b="1" i="0">
                  <a:solidFill>
                    <a:schemeClr val="bg1"/>
                  </a:solidFill>
                  <a:latin typeface="Libre Franklin" pitchFamily="2" charset="77"/>
                </a:rPr>
                <a:t>Lindström PPT template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F897F-88C3-5A7A-BFC2-4F17018CE2C5}"/>
                </a:ext>
              </a:extLst>
            </p:cNvPr>
            <p:cNvSpPr txBox="1"/>
            <p:nvPr userDrawn="1"/>
          </p:nvSpPr>
          <p:spPr>
            <a:xfrm>
              <a:off x="251520" y="1203598"/>
              <a:ext cx="8280920" cy="2026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Header &amp; Section slides</a:t>
              </a:r>
              <a:endParaRPr lang="en-GB" sz="88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88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elmet and gloves&#10;&#10;AI-generated content may be incorrect.">
            <a:extLst>
              <a:ext uri="{FF2B5EF4-FFF2-40B4-BE49-F238E27FC236}">
                <a16:creationId xmlns:a16="http://schemas.microsoft.com/office/drawing/2014/main" id="{89D0A245-383D-9B02-2E14-4C30FB3F0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9800" y="1274400"/>
            <a:ext cx="6042600" cy="17307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598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FF0904C0-485B-BA3C-B6E7-113AC67003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5400" y="4214522"/>
            <a:ext cx="2311400" cy="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770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F48801E-A635-917B-04BD-B8A3AF7DD1A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49520" y="2935109"/>
            <a:ext cx="1962239" cy="1116326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rgbClr val="0A3728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A6A1DB2-5828-D22C-06EC-B75B84C40B2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77132" y="1980493"/>
            <a:ext cx="1934627" cy="6732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rgbClr val="0A3728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718CBE0-D565-1F00-2E35-B97BEB12E0D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77133" y="1848469"/>
            <a:ext cx="1934626" cy="116845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750" b="1">
                <a:solidFill>
                  <a:srgbClr val="0A3728"/>
                </a:solidFill>
              </a:defRPr>
            </a:lvl1pPr>
            <a:lvl2pPr marL="300632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570A8C-5D60-45AA-2323-22E69A01D7A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75401" y="2717307"/>
            <a:ext cx="8236800" cy="25200"/>
          </a:xfrm>
          <a:custGeom>
            <a:avLst/>
            <a:gdLst>
              <a:gd name="connsiteX0" fmla="*/ 0 w 8236800"/>
              <a:gd name="connsiteY0" fmla="*/ 0 h 25200"/>
              <a:gd name="connsiteX1" fmla="*/ 8236800 w 8236800"/>
              <a:gd name="connsiteY1" fmla="*/ 0 h 25200"/>
              <a:gd name="connsiteX2" fmla="*/ 8236800 w 8236800"/>
              <a:gd name="connsiteY2" fmla="*/ 25200 h 25200"/>
              <a:gd name="connsiteX3" fmla="*/ 0 w 8236800"/>
              <a:gd name="connsiteY3" fmla="*/ 25200 h 2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6800" h="25200">
                <a:moveTo>
                  <a:pt x="0" y="0"/>
                </a:moveTo>
                <a:lnTo>
                  <a:pt x="8236800" y="0"/>
                </a:lnTo>
                <a:lnTo>
                  <a:pt x="8236800" y="25200"/>
                </a:lnTo>
                <a:lnTo>
                  <a:pt x="0" y="25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16DC127-0584-59DD-FDAE-4362324F8C7F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543760" y="2935109"/>
            <a:ext cx="1962239" cy="1116326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rgbClr val="0A3728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CBE4287-DDD3-5936-8DA2-479EAF5FC58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638000" y="2935109"/>
            <a:ext cx="1962239" cy="1116326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rgbClr val="0A3728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DC78F5-E2C1-D2CA-E909-1A23D2B428FF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732241" y="2935109"/>
            <a:ext cx="1962239" cy="1116326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rgbClr val="0A3728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C76153E-19CA-7073-6CDC-9CBF4A2D4A2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2537845" y="1980493"/>
            <a:ext cx="1934627" cy="6732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rgbClr val="0A3728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9D1BE5C-D835-D135-7E2C-4B0DF31CBCC1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2537846" y="1848469"/>
            <a:ext cx="1934626" cy="116845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750" b="1">
                <a:solidFill>
                  <a:srgbClr val="0A3728"/>
                </a:solidFill>
              </a:defRPr>
            </a:lvl1pPr>
            <a:lvl2pPr marL="300632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8B44C160-7DF4-2AFA-9197-1B1DC5893DD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631688" y="1980493"/>
            <a:ext cx="1934627" cy="6732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rgbClr val="0A3728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C70CCF3-3456-BD6C-63BA-AC4C1A7D7AB9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631689" y="1848469"/>
            <a:ext cx="1934626" cy="116845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750" b="1">
                <a:solidFill>
                  <a:srgbClr val="0A3728"/>
                </a:solidFill>
              </a:defRPr>
            </a:lvl1pPr>
            <a:lvl2pPr marL="300632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2AF177C-93BC-8236-03B5-A12B2D103528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732158" y="1980493"/>
            <a:ext cx="1934627" cy="6732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rgbClr val="0A3728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F1EC726-F006-EC7E-73EB-10A6D680782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732159" y="1848469"/>
            <a:ext cx="1934626" cy="116845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750" b="1">
                <a:solidFill>
                  <a:srgbClr val="0A3728"/>
                </a:solidFill>
              </a:defRPr>
            </a:lvl1pPr>
            <a:lvl2pPr marL="300632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7079858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F48801E-A635-917B-04BD-B8A3AF7DD1A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49520" y="2935109"/>
            <a:ext cx="1962239" cy="1116326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A6A1DB2-5828-D22C-06EC-B75B84C40B2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37374" y="1980493"/>
            <a:ext cx="1934627" cy="6732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718CBE0-D565-1F00-2E35-B97BEB12E0D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37375" y="1848469"/>
            <a:ext cx="1934626" cy="116845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750" b="1">
                <a:solidFill>
                  <a:schemeClr val="bg1"/>
                </a:solidFill>
              </a:defRPr>
            </a:lvl1pPr>
            <a:lvl2pPr marL="300632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570A8C-5D60-45AA-2323-22E69A01D7A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4677" y="2781808"/>
            <a:ext cx="8236800" cy="25200"/>
          </a:xfrm>
          <a:custGeom>
            <a:avLst/>
            <a:gdLst>
              <a:gd name="connsiteX0" fmla="*/ 0 w 8236800"/>
              <a:gd name="connsiteY0" fmla="*/ 0 h 25200"/>
              <a:gd name="connsiteX1" fmla="*/ 8236800 w 8236800"/>
              <a:gd name="connsiteY1" fmla="*/ 0 h 25200"/>
              <a:gd name="connsiteX2" fmla="*/ 8236800 w 8236800"/>
              <a:gd name="connsiteY2" fmla="*/ 25200 h 25200"/>
              <a:gd name="connsiteX3" fmla="*/ 0 w 8236800"/>
              <a:gd name="connsiteY3" fmla="*/ 25200 h 2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6800" h="25200">
                <a:moveTo>
                  <a:pt x="0" y="0"/>
                </a:moveTo>
                <a:lnTo>
                  <a:pt x="8236800" y="0"/>
                </a:lnTo>
                <a:lnTo>
                  <a:pt x="8236800" y="25200"/>
                </a:lnTo>
                <a:lnTo>
                  <a:pt x="0" y="25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16DC127-0584-59DD-FDAE-4362324F8C7F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543760" y="2935109"/>
            <a:ext cx="1962239" cy="1116326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CBE4287-DDD3-5936-8DA2-479EAF5FC58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638000" y="2935109"/>
            <a:ext cx="1962239" cy="1116326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DC78F5-E2C1-D2CA-E909-1A23D2B428FF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732241" y="2935109"/>
            <a:ext cx="1962239" cy="1116326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C76153E-19CA-7073-6CDC-9CBF4A2D4A2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2537845" y="1980493"/>
            <a:ext cx="1934627" cy="6732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9D1BE5C-D835-D135-7E2C-4B0DF31CBCC1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2537846" y="1848469"/>
            <a:ext cx="1934626" cy="116845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750" b="1">
                <a:solidFill>
                  <a:schemeClr val="bg1"/>
                </a:solidFill>
              </a:defRPr>
            </a:lvl1pPr>
            <a:lvl2pPr marL="300632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8B44C160-7DF4-2AFA-9197-1B1DC5893DD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631688" y="1980493"/>
            <a:ext cx="1934627" cy="6732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C70CCF3-3456-BD6C-63BA-AC4C1A7D7AB9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631689" y="1848469"/>
            <a:ext cx="1934626" cy="116845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750" b="1">
                <a:solidFill>
                  <a:schemeClr val="bg1"/>
                </a:solidFill>
              </a:defRPr>
            </a:lvl1pPr>
            <a:lvl2pPr marL="300632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2AF177C-93BC-8236-03B5-A12B2D103528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732158" y="1980493"/>
            <a:ext cx="1934627" cy="6732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789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F1EC726-F006-EC7E-73EB-10A6D680782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732159" y="1848469"/>
            <a:ext cx="1934626" cy="116845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750" b="1">
                <a:solidFill>
                  <a:schemeClr val="bg1"/>
                </a:solidFill>
              </a:defRPr>
            </a:lvl1pPr>
            <a:lvl2pPr marL="300632" indent="0">
              <a:buNone/>
              <a:defRPr/>
            </a:lvl2pPr>
          </a:lstStyle>
          <a:p>
            <a:pPr lvl="0"/>
            <a:r>
              <a:rPr lang="en-GB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7247788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D41E1-245D-D936-E881-771377151B24}"/>
              </a:ext>
            </a:extLst>
          </p:cNvPr>
          <p:cNvGrpSpPr/>
          <p:nvPr userDrawn="1"/>
        </p:nvGrpSpPr>
        <p:grpSpPr>
          <a:xfrm>
            <a:off x="251520" y="1275606"/>
            <a:ext cx="8712968" cy="2821772"/>
            <a:chOff x="251520" y="407893"/>
            <a:chExt cx="8712968" cy="2821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1AB24E-DC56-DB0E-E616-C9F7F46D477D}"/>
                </a:ext>
              </a:extLst>
            </p:cNvPr>
            <p:cNvSpPr txBox="1"/>
            <p:nvPr userDrawn="1"/>
          </p:nvSpPr>
          <p:spPr>
            <a:xfrm>
              <a:off x="251520" y="407893"/>
              <a:ext cx="5078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b="1" i="0">
                  <a:solidFill>
                    <a:schemeClr val="bg1"/>
                  </a:solidFill>
                  <a:latin typeface="Libre Franklin" pitchFamily="2" charset="77"/>
                </a:rPr>
                <a:t>Lindström PPT template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F897F-88C3-5A7A-BFC2-4F17018CE2C5}"/>
                </a:ext>
              </a:extLst>
            </p:cNvPr>
            <p:cNvSpPr txBox="1"/>
            <p:nvPr userDrawn="1"/>
          </p:nvSpPr>
          <p:spPr>
            <a:xfrm>
              <a:off x="251520" y="1203598"/>
              <a:ext cx="8712968" cy="2026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Contact Info slides</a:t>
              </a:r>
              <a:endParaRPr lang="en-GB" sz="88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8224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rom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FE76FC1F-04E2-0E6D-384A-C352BDEB1F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885" r="8716"/>
          <a:stretch>
            <a:fillRect/>
          </a:stretch>
        </p:blipFill>
        <p:spPr>
          <a:xfrm>
            <a:off x="0" y="1016345"/>
            <a:ext cx="4572000" cy="37974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kstin paikkamerkki 1">
            <a:extLst>
              <a:ext uri="{FF2B5EF4-FFF2-40B4-BE49-F238E27FC236}">
                <a16:creationId xmlns:a16="http://schemas.microsoft.com/office/drawing/2014/main" id="{1A649F30-91CB-E1C6-D0FD-161493723E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2767106"/>
            <a:ext cx="3898900" cy="649194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Surname</a:t>
            </a:r>
            <a:endParaRPr lang="fi-FI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1F61C572-ED6B-A699-A188-71751D392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384300"/>
            <a:ext cx="3913188" cy="11874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3227D8C7-75E6-AF5B-85A3-A82AF8D5F5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416300"/>
            <a:ext cx="3898900" cy="30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F1EE3BC4-DACF-6F1D-79E4-76CA40882E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3730625"/>
            <a:ext cx="3898900" cy="30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Add</a:t>
            </a:r>
            <a:r>
              <a:rPr lang="fi-FI"/>
              <a:t> Phone </a:t>
            </a:r>
            <a:r>
              <a:rPr lang="fi-FI" err="1"/>
              <a:t>Number</a:t>
            </a:r>
            <a:endParaRPr lang="fi-FI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5F1F4278-5C29-4F1B-1FAD-E319299633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044950"/>
            <a:ext cx="3898900" cy="30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email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2847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infrom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32AF0D0-263C-32A0-A309-8708857306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885" r="8716"/>
          <a:stretch>
            <a:fillRect/>
          </a:stretch>
        </p:blipFill>
        <p:spPr>
          <a:xfrm>
            <a:off x="0" y="1016345"/>
            <a:ext cx="4572000" cy="37974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kstin paikkamerkki 1">
            <a:extLst>
              <a:ext uri="{FF2B5EF4-FFF2-40B4-BE49-F238E27FC236}">
                <a16:creationId xmlns:a16="http://schemas.microsoft.com/office/drawing/2014/main" id="{1A649F30-91CB-E1C6-D0FD-161493723E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2767106"/>
            <a:ext cx="3898900" cy="649194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Surname</a:t>
            </a:r>
            <a:endParaRPr lang="fi-FI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1F61C572-ED6B-A699-A188-71751D392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384300"/>
            <a:ext cx="3913188" cy="11874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3227D8C7-75E6-AF5B-85A3-A82AF8D5F5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416300"/>
            <a:ext cx="3898900" cy="30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F1EE3BC4-DACF-6F1D-79E4-76CA40882E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3730625"/>
            <a:ext cx="3898900" cy="30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Add</a:t>
            </a:r>
            <a:r>
              <a:rPr lang="fi-FI"/>
              <a:t> Phone </a:t>
            </a:r>
            <a:r>
              <a:rPr lang="fi-FI" err="1"/>
              <a:t>Number</a:t>
            </a:r>
            <a:endParaRPr lang="fi-FI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5F1F4278-5C29-4F1B-1FAD-E319299633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044950"/>
            <a:ext cx="3898900" cy="30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email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8588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D41E1-245D-D936-E881-771377151B24}"/>
              </a:ext>
            </a:extLst>
          </p:cNvPr>
          <p:cNvGrpSpPr/>
          <p:nvPr userDrawn="1"/>
        </p:nvGrpSpPr>
        <p:grpSpPr>
          <a:xfrm>
            <a:off x="251520" y="1275606"/>
            <a:ext cx="8280920" cy="2821772"/>
            <a:chOff x="251520" y="407893"/>
            <a:chExt cx="8280920" cy="2821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1AB24E-DC56-DB0E-E616-C9F7F46D477D}"/>
                </a:ext>
              </a:extLst>
            </p:cNvPr>
            <p:cNvSpPr txBox="1"/>
            <p:nvPr userDrawn="1"/>
          </p:nvSpPr>
          <p:spPr>
            <a:xfrm>
              <a:off x="251520" y="407893"/>
              <a:ext cx="5078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b="1" i="0" dirty="0">
                  <a:solidFill>
                    <a:schemeClr val="bg1"/>
                  </a:solidFill>
                  <a:latin typeface="Libre Franklin" pitchFamily="2" charset="77"/>
                </a:rPr>
                <a:t>Lindström PPT template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F897F-88C3-5A7A-BFC2-4F17018CE2C5}"/>
                </a:ext>
              </a:extLst>
            </p:cNvPr>
            <p:cNvSpPr txBox="1"/>
            <p:nvPr userDrawn="1"/>
          </p:nvSpPr>
          <p:spPr>
            <a:xfrm>
              <a:off x="251520" y="1203598"/>
              <a:ext cx="8280920" cy="2026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8800" noProof="0" dirty="0">
                  <a:solidFill>
                    <a:schemeClr val="bg1"/>
                  </a:solidFill>
                  <a:latin typeface="+mj-lt"/>
                </a:rPr>
                <a:t>Header &amp; Section slides</a:t>
              </a:r>
              <a:endParaRPr lang="en-GB" sz="8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8810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5B02769-4A97-59E4-5CEA-1D1D4E51BA42}"/>
              </a:ext>
            </a:extLst>
          </p:cNvPr>
          <p:cNvSpPr/>
          <p:nvPr userDrawn="1"/>
        </p:nvSpPr>
        <p:spPr>
          <a:xfrm flipV="1">
            <a:off x="0" y="4018053"/>
            <a:ext cx="9144000" cy="1145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0664111-1B26-3362-0499-5FA599FD5A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006000" cy="174240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33A9C2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 dirty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 dirty="0">
                <a:solidFill>
                  <a:srgbClr val="003F72"/>
                </a:solidFill>
              </a:rPr>
              <a:t>LINDSTRÖM GROUP</a:t>
            </a:r>
          </a:p>
        </p:txBody>
      </p:sp>
    </p:spTree>
    <p:extLst>
      <p:ext uri="{BB962C8B-B14F-4D97-AF65-F5344CB8AC3E}">
        <p14:creationId xmlns:p14="http://schemas.microsoft.com/office/powerpoint/2010/main" val="29801262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5B02769-4A97-59E4-5CEA-1D1D4E51BA42}"/>
              </a:ext>
            </a:extLst>
          </p:cNvPr>
          <p:cNvSpPr/>
          <p:nvPr userDrawn="1"/>
        </p:nvSpPr>
        <p:spPr>
          <a:xfrm flipV="1">
            <a:off x="0" y="3997515"/>
            <a:ext cx="9144000" cy="114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006000" cy="174240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33A9C2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 dirty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 dirty="0">
                <a:solidFill>
                  <a:srgbClr val="003F72"/>
                </a:solidFill>
              </a:rPr>
              <a:t>LINDSTRÖM GROUP</a:t>
            </a:r>
          </a:p>
        </p:txBody>
      </p:sp>
      <p:pic>
        <p:nvPicPr>
          <p:cNvPr id="11" name="Kuva 10" descr="Kuva, joka sisältää kohteen henkilö, Ihmisen kasvot, vaate, mies&#10;&#10;Tekoälyllä luotu sisältö voi olla virheellistä.">
            <a:extLst>
              <a:ext uri="{FF2B5EF4-FFF2-40B4-BE49-F238E27FC236}">
                <a16:creationId xmlns:a16="http://schemas.microsoft.com/office/drawing/2014/main" id="{2E54FE1D-6595-F7E6-BD1A-FCD72BCB34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-1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656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5B02769-4A97-59E4-5CEA-1D1D4E51BA42}"/>
              </a:ext>
            </a:extLst>
          </p:cNvPr>
          <p:cNvSpPr/>
          <p:nvPr userDrawn="1"/>
        </p:nvSpPr>
        <p:spPr>
          <a:xfrm flipV="1">
            <a:off x="0" y="3997514"/>
            <a:ext cx="9144000" cy="1145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006000" cy="174240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33A9C2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 dirty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 dirty="0">
                <a:solidFill>
                  <a:srgbClr val="003F72"/>
                </a:solidFill>
              </a:rPr>
              <a:t>LINDSTRÖM GROUP</a:t>
            </a:r>
          </a:p>
        </p:txBody>
      </p:sp>
    </p:spTree>
    <p:extLst>
      <p:ext uri="{BB962C8B-B14F-4D97-AF65-F5344CB8AC3E}">
        <p14:creationId xmlns:p14="http://schemas.microsoft.com/office/powerpoint/2010/main" val="16511997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883134" cy="174240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49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 dirty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 dirty="0">
                <a:solidFill>
                  <a:schemeClr val="bg1"/>
                </a:solidFill>
              </a:rPr>
              <a:t>LINDSTRÖM GROUP</a:t>
            </a:r>
          </a:p>
        </p:txBody>
      </p:sp>
      <p:pic>
        <p:nvPicPr>
          <p:cNvPr id="5" name="Kuva 4" descr="Kuva, joka sisältää kohteen henkilö, Ihmisen kasvot, vaate, hymy&#10;&#10;Tekoälyllä luotu sisältö voi olla virheellistä.">
            <a:extLst>
              <a:ext uri="{FF2B5EF4-FFF2-40B4-BE49-F238E27FC236}">
                <a16:creationId xmlns:a16="http://schemas.microsoft.com/office/drawing/2014/main" id="{779A968B-04C3-C5A8-1C5C-2A386463F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elmet and gloves&#10;&#10;AI-generated content may be incorrect.">
            <a:extLst>
              <a:ext uri="{FF2B5EF4-FFF2-40B4-BE49-F238E27FC236}">
                <a16:creationId xmlns:a16="http://schemas.microsoft.com/office/drawing/2014/main" id="{89D0A245-383D-9B02-2E14-4C30FB3F0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" y="0"/>
            <a:ext cx="9144000" cy="5143500"/>
          </a:xfrm>
          <a:prstGeom prst="rect">
            <a:avLst/>
          </a:prstGeom>
        </p:spPr>
      </p:pic>
      <p:pic>
        <p:nvPicPr>
          <p:cNvPr id="3" name="Graphic 60">
            <a:extLst>
              <a:ext uri="{FF2B5EF4-FFF2-40B4-BE49-F238E27FC236}">
                <a16:creationId xmlns:a16="http://schemas.microsoft.com/office/drawing/2014/main" id="{6E3A48D2-F985-652E-3FBF-AF027718FB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045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5DFC67A-9654-ED1B-54C2-10F76F5527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883134" cy="174240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49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 dirty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 dirty="0">
                <a:solidFill>
                  <a:schemeClr val="bg1"/>
                </a:solidFill>
              </a:rPr>
              <a:t>LINDSTRÖM GROUP</a:t>
            </a:r>
          </a:p>
        </p:txBody>
      </p:sp>
    </p:spTree>
    <p:extLst>
      <p:ext uri="{BB962C8B-B14F-4D97-AF65-F5344CB8AC3E}">
        <p14:creationId xmlns:p14="http://schemas.microsoft.com/office/powerpoint/2010/main" val="29981144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8A8A3175-2CEC-6A5E-2AE8-313135C470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3184634"/>
            <a:ext cx="7543800" cy="88696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49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 dirty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 dirty="0">
                <a:solidFill>
                  <a:schemeClr val="bg1"/>
                </a:solidFill>
              </a:rPr>
              <a:t>LINDSTRÖM GROUP</a:t>
            </a:r>
          </a:p>
        </p:txBody>
      </p:sp>
      <p:pic>
        <p:nvPicPr>
          <p:cNvPr id="3" name="Graphic 60">
            <a:extLst>
              <a:ext uri="{FF2B5EF4-FFF2-40B4-BE49-F238E27FC236}">
                <a16:creationId xmlns:a16="http://schemas.microsoft.com/office/drawing/2014/main" id="{4A0E7354-80BF-07B2-2C09-FDA90F364F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00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390500"/>
            <a:ext cx="7543800" cy="268110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49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 dirty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 dirty="0">
                <a:solidFill>
                  <a:schemeClr val="bg1"/>
                </a:solidFill>
              </a:rPr>
              <a:t>LINDSTRÖM GROUP</a:t>
            </a:r>
          </a:p>
        </p:txBody>
      </p:sp>
      <p:pic>
        <p:nvPicPr>
          <p:cNvPr id="2" name="Graphic 60">
            <a:extLst>
              <a:ext uri="{FF2B5EF4-FFF2-40B4-BE49-F238E27FC236}">
                <a16:creationId xmlns:a16="http://schemas.microsoft.com/office/drawing/2014/main" id="{E54CEC86-C447-A252-8DF1-56521C08DB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31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332C4754-7BA5-B7EE-601A-4D4F0805B6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87600" y="-607498"/>
            <a:ext cx="5967000" cy="589950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46110" b="1" kern="1200" noProof="0" dirty="0">
                <a:solidFill>
                  <a:srgbClr val="001F39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 dirty="0"/>
              <a:t>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500" y="3524250"/>
            <a:ext cx="8253900" cy="118455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6598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1095155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elmet and gloves&#10;&#10;AI-generated content may be incorrect.">
            <a:extLst>
              <a:ext uri="{FF2B5EF4-FFF2-40B4-BE49-F238E27FC236}">
                <a16:creationId xmlns:a16="http://schemas.microsoft.com/office/drawing/2014/main" id="{89D0A245-383D-9B02-2E14-4C30FB3F0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9800" y="1274400"/>
            <a:ext cx="6042600" cy="17307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598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FF0904C0-485B-BA3C-B6E7-113AC67003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5400" y="4214522"/>
            <a:ext cx="2311400" cy="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77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elmet and gloves&#10;&#10;AI-generated content may be incorrect.">
            <a:extLst>
              <a:ext uri="{FF2B5EF4-FFF2-40B4-BE49-F238E27FC236}">
                <a16:creationId xmlns:a16="http://schemas.microsoft.com/office/drawing/2014/main" id="{89D0A245-383D-9B02-2E14-4C30FB3F0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" y="0"/>
            <a:ext cx="9144000" cy="5143500"/>
          </a:xfrm>
          <a:prstGeom prst="rect">
            <a:avLst/>
          </a:prstGeom>
        </p:spPr>
      </p:pic>
      <p:pic>
        <p:nvPicPr>
          <p:cNvPr id="3" name="Graphic 60">
            <a:extLst>
              <a:ext uri="{FF2B5EF4-FFF2-40B4-BE49-F238E27FC236}">
                <a16:creationId xmlns:a16="http://schemas.microsoft.com/office/drawing/2014/main" id="{6E3A48D2-F985-652E-3FBF-AF027718FB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04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0">
            <a:extLst>
              <a:ext uri="{FF2B5EF4-FFF2-40B4-BE49-F238E27FC236}">
                <a16:creationId xmlns:a16="http://schemas.microsoft.com/office/drawing/2014/main" id="{E54CEC86-C447-A252-8DF1-56521C08DB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C43FEB-EA93-C043-27DF-3FCC5A259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9800" y="1274400"/>
            <a:ext cx="6042600" cy="17307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598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3199391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EF967D-1EF9-E3AD-5D49-5C4058B03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" y="3558"/>
            <a:ext cx="9137676" cy="513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600" y="1325702"/>
            <a:ext cx="7722000" cy="2492100"/>
          </a:xfrm>
        </p:spPr>
        <p:txBody>
          <a:bodyPr anchor="ctr" anchorCtr="0"/>
          <a:lstStyle>
            <a:lvl1pPr>
              <a:defRPr sz="320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56673F54-0B05-6CF4-3FC2-86EB5B4A34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26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elmet and gloves&#10;&#10;AI-generated content may be incorrect.">
            <a:extLst>
              <a:ext uri="{FF2B5EF4-FFF2-40B4-BE49-F238E27FC236}">
                <a16:creationId xmlns:a16="http://schemas.microsoft.com/office/drawing/2014/main" id="{89D0A245-383D-9B02-2E14-4C30FB3F0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9800" y="1274400"/>
            <a:ext cx="6042600" cy="17307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598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Ending Title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D84AD948-EA12-85E6-9850-94C5BB535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5400" y="4214522"/>
            <a:ext cx="2311400" cy="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28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EF967D-1EF9-E3AD-5D49-5C4058B03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" y="3558"/>
            <a:ext cx="9137676" cy="513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600" y="1325702"/>
            <a:ext cx="7722000" cy="2492100"/>
          </a:xfrm>
        </p:spPr>
        <p:txBody>
          <a:bodyPr anchor="ctr" anchorCtr="0"/>
          <a:lstStyle>
            <a:lvl1pPr>
              <a:defRPr sz="320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Ending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AA77FDFC-1322-F017-68FD-91EAAB271E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3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0">
            <a:extLst>
              <a:ext uri="{FF2B5EF4-FFF2-40B4-BE49-F238E27FC236}">
                <a16:creationId xmlns:a16="http://schemas.microsoft.com/office/drawing/2014/main" id="{E54CEC86-C447-A252-8DF1-56521C08DB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C43FEB-EA93-C043-27DF-3FCC5A259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9800" y="1274400"/>
            <a:ext cx="6042600" cy="17307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598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3199391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D41E1-245D-D936-E881-771377151B24}"/>
              </a:ext>
            </a:extLst>
          </p:cNvPr>
          <p:cNvGrpSpPr/>
          <p:nvPr userDrawn="1"/>
        </p:nvGrpSpPr>
        <p:grpSpPr>
          <a:xfrm>
            <a:off x="251520" y="1275606"/>
            <a:ext cx="8280920" cy="2821772"/>
            <a:chOff x="251520" y="407893"/>
            <a:chExt cx="8280920" cy="2821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1AB24E-DC56-DB0E-E616-C9F7F46D477D}"/>
                </a:ext>
              </a:extLst>
            </p:cNvPr>
            <p:cNvSpPr txBox="1"/>
            <p:nvPr userDrawn="1"/>
          </p:nvSpPr>
          <p:spPr>
            <a:xfrm>
              <a:off x="251520" y="407893"/>
              <a:ext cx="5078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b="1" i="0" dirty="0">
                  <a:solidFill>
                    <a:schemeClr val="bg1"/>
                  </a:solidFill>
                  <a:latin typeface="Libre Franklin" pitchFamily="2" charset="77"/>
                </a:rPr>
                <a:t>Lindström PPT template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F897F-88C3-5A7A-BFC2-4F17018CE2C5}"/>
                </a:ext>
              </a:extLst>
            </p:cNvPr>
            <p:cNvSpPr txBox="1"/>
            <p:nvPr userDrawn="1"/>
          </p:nvSpPr>
          <p:spPr>
            <a:xfrm>
              <a:off x="251520" y="1203598"/>
              <a:ext cx="8280920" cy="2026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8800" noProof="0" dirty="0">
                  <a:solidFill>
                    <a:schemeClr val="bg1"/>
                  </a:solidFill>
                  <a:latin typeface="+mj-lt"/>
                </a:rPr>
                <a:t>Content </a:t>
              </a:r>
              <a:br>
                <a:rPr lang="en-GB" sz="8800" noProof="0" dirty="0">
                  <a:solidFill>
                    <a:schemeClr val="bg1"/>
                  </a:solidFill>
                  <a:latin typeface="+mj-lt"/>
                </a:rPr>
              </a:br>
              <a:r>
                <a:rPr lang="en-GB" sz="8800" noProof="0" dirty="0">
                  <a:solidFill>
                    <a:schemeClr val="bg1"/>
                  </a:solidFill>
                  <a:latin typeface="+mj-lt"/>
                </a:rPr>
                <a:t>slides</a:t>
              </a:r>
              <a:endParaRPr lang="en-GB" sz="8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8022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5239972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9"/>
            <a:ext cx="7126748" cy="359814"/>
          </a:xfrm>
        </p:spPr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6F8EC9-B9C5-FA75-D5E9-2A466271CC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5453" y="699542"/>
            <a:ext cx="6769100" cy="520588"/>
          </a:xfrm>
        </p:spPr>
        <p:txBody>
          <a:bodyPr/>
          <a:lstStyle>
            <a:lvl1pPr>
              <a:buNone/>
              <a:defRPr lang="en-GB" sz="1800" b="1" i="0" kern="1200" dirty="0">
                <a:solidFill>
                  <a:schemeClr val="accent1"/>
                </a:solidFill>
                <a:latin typeface="Libre Franklin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1048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3960811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6" name="Sisällön paikkamerkki 9">
            <a:extLst>
              <a:ext uri="{FF2B5EF4-FFF2-40B4-BE49-F238E27FC236}">
                <a16:creationId xmlns:a16="http://schemas.microsoft.com/office/drawing/2014/main" id="{F435BABD-5086-AAF9-DE48-5A717C49EC5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51387" y="1384302"/>
            <a:ext cx="3960811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1006447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2589211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3E03C6B3-E146-DD8C-0D49-7B86F5B04D7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96113" y="1384302"/>
            <a:ext cx="2589211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Sisällön paikkamerkki 9">
            <a:extLst>
              <a:ext uri="{FF2B5EF4-FFF2-40B4-BE49-F238E27FC236}">
                <a16:creationId xmlns:a16="http://schemas.microsoft.com/office/drawing/2014/main" id="{7693417F-69A1-8647-C697-8F9D55079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21065" y="1384302"/>
            <a:ext cx="2589211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040716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1889123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253E327C-F673-3954-8400-A508E3C5F87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564046" y="1384302"/>
            <a:ext cx="1889123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8D415721-CF44-4AA2-AA14-F61007C1727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92047" y="1384302"/>
            <a:ext cx="1889123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Sisällön paikkamerkki 9">
            <a:extLst>
              <a:ext uri="{FF2B5EF4-FFF2-40B4-BE49-F238E27FC236}">
                <a16:creationId xmlns:a16="http://schemas.microsoft.com/office/drawing/2014/main" id="{CE51F5BD-E32F-43B3-09CC-5B0F026E4A6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23077" y="1384302"/>
            <a:ext cx="1889123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0973438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3177459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3526208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1383283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3" y="1384302"/>
            <a:ext cx="3997325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5FB7334-32F1-B7D2-5708-F26800B8F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16200" y="1384302"/>
            <a:ext cx="3996000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6432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EF967D-1EF9-E3AD-5D49-5C4058B03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" y="3558"/>
            <a:ext cx="9137676" cy="513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600" y="1325702"/>
            <a:ext cx="7722000" cy="2492100"/>
          </a:xfrm>
        </p:spPr>
        <p:txBody>
          <a:bodyPr anchor="ctr" anchorCtr="0"/>
          <a:lstStyle>
            <a:lvl1pPr>
              <a:defRPr sz="3202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56673F54-0B05-6CF4-3FC2-86EB5B4A34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26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>
            <a:extLst>
              <a:ext uri="{FF2B5EF4-FFF2-40B4-BE49-F238E27FC236}">
                <a16:creationId xmlns:a16="http://schemas.microsoft.com/office/drawing/2014/main" id="{68081735-C5D5-66B0-F2FE-6328CBCBECBD}"/>
              </a:ext>
            </a:extLst>
          </p:cNvPr>
          <p:cNvSpPr/>
          <p:nvPr userDrawn="1"/>
        </p:nvSpPr>
        <p:spPr>
          <a:xfrm>
            <a:off x="0" y="2"/>
            <a:ext cx="9144000" cy="5143499"/>
          </a:xfrm>
          <a:custGeom>
            <a:avLst/>
            <a:gdLst>
              <a:gd name="connsiteX0" fmla="*/ 9459015 w 12192000"/>
              <a:gd name="connsiteY0" fmla="*/ 3947832 h 6857999"/>
              <a:gd name="connsiteX1" fmla="*/ 8921034 w 12192000"/>
              <a:gd name="connsiteY1" fmla="*/ 4271134 h 6857999"/>
              <a:gd name="connsiteX2" fmla="*/ 8822326 w 12192000"/>
              <a:gd name="connsiteY2" fmla="*/ 5185404 h 6857999"/>
              <a:gd name="connsiteX3" fmla="*/ 9207663 w 12192000"/>
              <a:gd name="connsiteY3" fmla="*/ 5974491 h 6857999"/>
              <a:gd name="connsiteX4" fmla="*/ 9636080 w 12192000"/>
              <a:gd name="connsiteY4" fmla="*/ 5487672 h 6857999"/>
              <a:gd name="connsiteX5" fmla="*/ 9940008 w 12192000"/>
              <a:gd name="connsiteY5" fmla="*/ 4363748 h 6857999"/>
              <a:gd name="connsiteX6" fmla="*/ 9523464 w 12192000"/>
              <a:gd name="connsiteY6" fmla="*/ 3953938 h 6857999"/>
              <a:gd name="connsiteX7" fmla="*/ 9459015 w 12192000"/>
              <a:gd name="connsiteY7" fmla="*/ 3948171 h 6857999"/>
              <a:gd name="connsiteX8" fmla="*/ 6604601 w 12192000"/>
              <a:gd name="connsiteY8" fmla="*/ 160481 h 6857999"/>
              <a:gd name="connsiteX9" fmla="*/ 6604601 w 12192000"/>
              <a:gd name="connsiteY9" fmla="*/ 160820 h 6857999"/>
              <a:gd name="connsiteX10" fmla="*/ 5984533 w 12192000"/>
              <a:gd name="connsiteY10" fmla="*/ 310767 h 6857999"/>
              <a:gd name="connsiteX11" fmla="*/ 4769160 w 12192000"/>
              <a:gd name="connsiteY11" fmla="*/ 2517906 h 6857999"/>
              <a:gd name="connsiteX12" fmla="*/ 4708443 w 12192000"/>
              <a:gd name="connsiteY12" fmla="*/ 3186562 h 6857999"/>
              <a:gd name="connsiteX13" fmla="*/ 7403091 w 12192000"/>
              <a:gd name="connsiteY13" fmla="*/ 1374645 h 6857999"/>
              <a:gd name="connsiteX14" fmla="*/ 7014362 w 12192000"/>
              <a:gd name="connsiteY14" fmla="*/ 267343 h 6857999"/>
              <a:gd name="connsiteX15" fmla="*/ 6604601 w 12192000"/>
              <a:gd name="connsiteY15" fmla="*/ 160481 h 6857999"/>
              <a:gd name="connsiteX16" fmla="*/ 5663938 w 12192000"/>
              <a:gd name="connsiteY16" fmla="*/ 0 h 6857999"/>
              <a:gd name="connsiteX17" fmla="*/ 7368462 w 12192000"/>
              <a:gd name="connsiteY17" fmla="*/ 0 h 6857999"/>
              <a:gd name="connsiteX18" fmla="*/ 7416666 w 12192000"/>
              <a:gd name="connsiteY18" fmla="*/ 42670 h 6857999"/>
              <a:gd name="connsiteX19" fmla="*/ 7826080 w 12192000"/>
              <a:gd name="connsiteY19" fmla="*/ 1448940 h 6857999"/>
              <a:gd name="connsiteX20" fmla="*/ 4719300 w 12192000"/>
              <a:gd name="connsiteY20" fmla="*/ 3623512 h 6857999"/>
              <a:gd name="connsiteX21" fmla="*/ 5613445 w 12192000"/>
              <a:gd name="connsiteY21" fmla="*/ 5765855 h 6857999"/>
              <a:gd name="connsiteX22" fmla="*/ 8400355 w 12192000"/>
              <a:gd name="connsiteY22" fmla="*/ 6474880 h 6857999"/>
              <a:gd name="connsiteX23" fmla="*/ 8867101 w 12192000"/>
              <a:gd name="connsiteY23" fmla="*/ 6237408 h 6857999"/>
              <a:gd name="connsiteX24" fmla="*/ 8404086 w 12192000"/>
              <a:gd name="connsiteY24" fmla="*/ 5280732 h 6857999"/>
              <a:gd name="connsiteX25" fmla="*/ 8567583 w 12192000"/>
              <a:gd name="connsiteY25" fmla="*/ 4028572 h 6857999"/>
              <a:gd name="connsiteX26" fmla="*/ 9602159 w 12192000"/>
              <a:gd name="connsiteY26" fmla="*/ 3531915 h 6857999"/>
              <a:gd name="connsiteX27" fmla="*/ 10345697 w 12192000"/>
              <a:gd name="connsiteY27" fmla="*/ 4222621 h 6857999"/>
              <a:gd name="connsiteX28" fmla="*/ 9989193 w 12192000"/>
              <a:gd name="connsiteY28" fmla="*/ 5732269 h 6857999"/>
              <a:gd name="connsiteX29" fmla="*/ 9525838 w 12192000"/>
              <a:gd name="connsiteY29" fmla="*/ 6265226 h 6857999"/>
              <a:gd name="connsiteX30" fmla="*/ 9596393 w 12192000"/>
              <a:gd name="connsiteY30" fmla="*/ 6308989 h 6857999"/>
              <a:gd name="connsiteX31" fmla="*/ 10913528 w 12192000"/>
              <a:gd name="connsiteY31" fmla="*/ 6357840 h 6857999"/>
              <a:gd name="connsiteX32" fmla="*/ 12061059 w 12192000"/>
              <a:gd name="connsiteY32" fmla="*/ 5503617 h 6857999"/>
              <a:gd name="connsiteX33" fmla="*/ 12185860 w 12192000"/>
              <a:gd name="connsiteY33" fmla="*/ 5311636 h 6857999"/>
              <a:gd name="connsiteX34" fmla="*/ 12192000 w 12192000"/>
              <a:gd name="connsiteY34" fmla="*/ 5299490 h 6857999"/>
              <a:gd name="connsiteX35" fmla="*/ 12192000 w 12192000"/>
              <a:gd name="connsiteY35" fmla="*/ 6011988 h 6857999"/>
              <a:gd name="connsiteX36" fmla="*/ 12134391 w 12192000"/>
              <a:gd name="connsiteY36" fmla="*/ 6073891 h 6857999"/>
              <a:gd name="connsiteX37" fmla="*/ 11060743 w 12192000"/>
              <a:gd name="connsiteY37" fmla="*/ 6760866 h 6857999"/>
              <a:gd name="connsiteX38" fmla="*/ 10833887 w 12192000"/>
              <a:gd name="connsiteY38" fmla="*/ 6832452 h 6857999"/>
              <a:gd name="connsiteX39" fmla="*/ 10714724 w 12192000"/>
              <a:gd name="connsiteY39" fmla="*/ 6857999 h 6857999"/>
              <a:gd name="connsiteX40" fmla="*/ 9840404 w 12192000"/>
              <a:gd name="connsiteY40" fmla="*/ 6857999 h 6857999"/>
              <a:gd name="connsiteX41" fmla="*/ 9759609 w 12192000"/>
              <a:gd name="connsiteY41" fmla="*/ 6840058 h 6857999"/>
              <a:gd name="connsiteX42" fmla="*/ 9382015 w 12192000"/>
              <a:gd name="connsiteY42" fmla="*/ 6680803 h 6857999"/>
              <a:gd name="connsiteX43" fmla="*/ 9179170 w 12192000"/>
              <a:gd name="connsiteY43" fmla="*/ 6544087 h 6857999"/>
              <a:gd name="connsiteX44" fmla="*/ 8711464 w 12192000"/>
              <a:gd name="connsiteY44" fmla="*/ 6810671 h 6857999"/>
              <a:gd name="connsiteX45" fmla="*/ 8596366 w 12192000"/>
              <a:gd name="connsiteY45" fmla="*/ 6857999 h 6857999"/>
              <a:gd name="connsiteX46" fmla="*/ 6601407 w 12192000"/>
              <a:gd name="connsiteY46" fmla="*/ 6857999 h 6857999"/>
              <a:gd name="connsiteX47" fmla="*/ 6329719 w 12192000"/>
              <a:gd name="connsiteY47" fmla="*/ 6752724 h 6857999"/>
              <a:gd name="connsiteX48" fmla="*/ 5311890 w 12192000"/>
              <a:gd name="connsiteY48" fmla="*/ 6071177 h 6857999"/>
              <a:gd name="connsiteX49" fmla="*/ 4295970 w 12192000"/>
              <a:gd name="connsiteY49" fmla="*/ 3711716 h 6857999"/>
              <a:gd name="connsiteX50" fmla="*/ 2787861 w 12192000"/>
              <a:gd name="connsiteY50" fmla="*/ 3858270 h 6857999"/>
              <a:gd name="connsiteX51" fmla="*/ 2774972 w 12192000"/>
              <a:gd name="connsiteY51" fmla="*/ 3858270 h 6857999"/>
              <a:gd name="connsiteX52" fmla="*/ 226463 w 12192000"/>
              <a:gd name="connsiteY52" fmla="*/ 3400001 h 6857999"/>
              <a:gd name="connsiteX53" fmla="*/ 0 w 12192000"/>
              <a:gd name="connsiteY53" fmla="*/ 3309731 h 6857999"/>
              <a:gd name="connsiteX54" fmla="*/ 0 w 12192000"/>
              <a:gd name="connsiteY54" fmla="*/ 2847800 h 6857999"/>
              <a:gd name="connsiteX55" fmla="*/ 371659 w 12192000"/>
              <a:gd name="connsiteY55" fmla="*/ 2996043 h 6857999"/>
              <a:gd name="connsiteX56" fmla="*/ 2774632 w 12192000"/>
              <a:gd name="connsiteY56" fmla="*/ 3429123 h 6857999"/>
              <a:gd name="connsiteX57" fmla="*/ 2786844 w 12192000"/>
              <a:gd name="connsiteY57" fmla="*/ 3429123 h 6857999"/>
              <a:gd name="connsiteX58" fmla="*/ 4278332 w 12192000"/>
              <a:gd name="connsiteY58" fmla="*/ 3281212 h 6857999"/>
              <a:gd name="connsiteX59" fmla="*/ 4345155 w 12192000"/>
              <a:gd name="connsiteY59" fmla="*/ 2451753 h 6857999"/>
              <a:gd name="connsiteX60" fmla="*/ 5661819 w 12192000"/>
              <a:gd name="connsiteY60" fmla="*/ 119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7999">
                <a:moveTo>
                  <a:pt x="9459015" y="3947832"/>
                </a:moveTo>
                <a:cubicBezTo>
                  <a:pt x="9259562" y="3947832"/>
                  <a:pt x="9036704" y="4102528"/>
                  <a:pt x="8921034" y="4271134"/>
                </a:cubicBezTo>
                <a:cubicBezTo>
                  <a:pt x="8776872" y="4481127"/>
                  <a:pt x="8739899" y="4822749"/>
                  <a:pt x="8822326" y="5185404"/>
                </a:cubicBezTo>
                <a:cubicBezTo>
                  <a:pt x="8889489" y="5480209"/>
                  <a:pt x="9026867" y="5756356"/>
                  <a:pt x="9207663" y="5974491"/>
                </a:cubicBezTo>
                <a:cubicBezTo>
                  <a:pt x="9367429" y="5830312"/>
                  <a:pt x="9512609" y="5666116"/>
                  <a:pt x="9636080" y="5487672"/>
                </a:cubicBezTo>
                <a:cubicBezTo>
                  <a:pt x="9925762" y="5069042"/>
                  <a:pt x="10039395" y="4648715"/>
                  <a:pt x="9940008" y="4363748"/>
                </a:cubicBezTo>
                <a:cubicBezTo>
                  <a:pt x="9878272" y="4187000"/>
                  <a:pt x="9715454" y="3989220"/>
                  <a:pt x="9523464" y="3953938"/>
                </a:cubicBezTo>
                <a:cubicBezTo>
                  <a:pt x="9502433" y="3950206"/>
                  <a:pt x="9480723" y="3948171"/>
                  <a:pt x="9459015" y="3948171"/>
                </a:cubicBezTo>
                <a:close/>
                <a:moveTo>
                  <a:pt x="6604601" y="160481"/>
                </a:moveTo>
                <a:lnTo>
                  <a:pt x="6604601" y="160820"/>
                </a:lnTo>
                <a:cubicBezTo>
                  <a:pt x="6361052" y="160820"/>
                  <a:pt x="6118181" y="243596"/>
                  <a:pt x="5984533" y="310767"/>
                </a:cubicBezTo>
                <a:cubicBezTo>
                  <a:pt x="5411617" y="599127"/>
                  <a:pt x="4934695" y="1465224"/>
                  <a:pt x="4769160" y="2517906"/>
                </a:cubicBezTo>
                <a:cubicBezTo>
                  <a:pt x="4733547" y="2744184"/>
                  <a:pt x="4713533" y="2967748"/>
                  <a:pt x="4708443" y="3186562"/>
                </a:cubicBezTo>
                <a:cubicBezTo>
                  <a:pt x="6084601" y="2846976"/>
                  <a:pt x="7262999" y="2180017"/>
                  <a:pt x="7403091" y="1374645"/>
                </a:cubicBezTo>
                <a:cubicBezTo>
                  <a:pt x="7467880" y="1002830"/>
                  <a:pt x="7337624" y="473945"/>
                  <a:pt x="7014362" y="267343"/>
                </a:cubicBezTo>
                <a:cubicBezTo>
                  <a:pt x="6892247" y="189317"/>
                  <a:pt x="6748085" y="160481"/>
                  <a:pt x="6604601" y="160481"/>
                </a:cubicBezTo>
                <a:close/>
                <a:moveTo>
                  <a:pt x="5663938" y="0"/>
                </a:moveTo>
                <a:lnTo>
                  <a:pt x="7368462" y="0"/>
                </a:lnTo>
                <a:lnTo>
                  <a:pt x="7416666" y="42670"/>
                </a:lnTo>
                <a:cubicBezTo>
                  <a:pt x="7780854" y="398679"/>
                  <a:pt x="7903842" y="1001601"/>
                  <a:pt x="7826080" y="1448940"/>
                </a:cubicBezTo>
                <a:cubicBezTo>
                  <a:pt x="7637143" y="2536226"/>
                  <a:pt x="6217569" y="3273070"/>
                  <a:pt x="4719300" y="3623512"/>
                </a:cubicBezTo>
                <a:cubicBezTo>
                  <a:pt x="4781713" y="4490626"/>
                  <a:pt x="5091748" y="5251896"/>
                  <a:pt x="5613445" y="5765855"/>
                </a:cubicBezTo>
                <a:cubicBezTo>
                  <a:pt x="6232833" y="6376499"/>
                  <a:pt x="7369170" y="6858568"/>
                  <a:pt x="8400355" y="6474880"/>
                </a:cubicBezTo>
                <a:cubicBezTo>
                  <a:pt x="8560120" y="6415512"/>
                  <a:pt x="8717173" y="6335111"/>
                  <a:pt x="8867101" y="6237408"/>
                </a:cubicBezTo>
                <a:cubicBezTo>
                  <a:pt x="8648314" y="5970760"/>
                  <a:pt x="8485834" y="5639994"/>
                  <a:pt x="8404086" y="5280732"/>
                </a:cubicBezTo>
                <a:cubicBezTo>
                  <a:pt x="8294183" y="4796627"/>
                  <a:pt x="8353544" y="4340340"/>
                  <a:pt x="8567583" y="4028572"/>
                </a:cubicBezTo>
                <a:cubicBezTo>
                  <a:pt x="8769409" y="3734445"/>
                  <a:pt x="9179170" y="3453549"/>
                  <a:pt x="9602159" y="3531915"/>
                </a:cubicBezTo>
                <a:cubicBezTo>
                  <a:pt x="9973589" y="3600443"/>
                  <a:pt x="10243258" y="3928155"/>
                  <a:pt x="10345697" y="4222621"/>
                </a:cubicBezTo>
                <a:cubicBezTo>
                  <a:pt x="10492234" y="4643287"/>
                  <a:pt x="10362319" y="5193545"/>
                  <a:pt x="9989193" y="5732269"/>
                </a:cubicBezTo>
                <a:cubicBezTo>
                  <a:pt x="9854867" y="5925979"/>
                  <a:pt x="9698154" y="6105441"/>
                  <a:pt x="9525838" y="6265226"/>
                </a:cubicBezTo>
                <a:cubicBezTo>
                  <a:pt x="9548904" y="6280831"/>
                  <a:pt x="9572309" y="6295419"/>
                  <a:pt x="9596393" y="6308989"/>
                </a:cubicBezTo>
                <a:cubicBezTo>
                  <a:pt x="9960021" y="6518304"/>
                  <a:pt x="10427785" y="6535606"/>
                  <a:pt x="10913528" y="6357840"/>
                </a:cubicBezTo>
                <a:cubicBezTo>
                  <a:pt x="11360261" y="6194323"/>
                  <a:pt x="11789356" y="5875092"/>
                  <a:pt x="12061059" y="5503617"/>
                </a:cubicBezTo>
                <a:cubicBezTo>
                  <a:pt x="12107361" y="5440390"/>
                  <a:pt x="12148807" y="5376241"/>
                  <a:pt x="12185860" y="5311636"/>
                </a:cubicBezTo>
                <a:lnTo>
                  <a:pt x="12192000" y="5299490"/>
                </a:lnTo>
                <a:lnTo>
                  <a:pt x="12192000" y="6011988"/>
                </a:lnTo>
                <a:lnTo>
                  <a:pt x="12134391" y="6073891"/>
                </a:lnTo>
                <a:cubicBezTo>
                  <a:pt x="11834512" y="6372916"/>
                  <a:pt x="11458885" y="6615075"/>
                  <a:pt x="11060743" y="6760866"/>
                </a:cubicBezTo>
                <a:cubicBezTo>
                  <a:pt x="10984888" y="6788642"/>
                  <a:pt x="10909198" y="6812501"/>
                  <a:pt x="10833887" y="6832452"/>
                </a:cubicBezTo>
                <a:lnTo>
                  <a:pt x="10714724" y="6857999"/>
                </a:lnTo>
                <a:lnTo>
                  <a:pt x="9840404" y="6857999"/>
                </a:lnTo>
                <a:lnTo>
                  <a:pt x="9759609" y="6840058"/>
                </a:lnTo>
                <a:cubicBezTo>
                  <a:pt x="9627345" y="6802360"/>
                  <a:pt x="9500906" y="6749246"/>
                  <a:pt x="9382015" y="6680803"/>
                </a:cubicBezTo>
                <a:cubicBezTo>
                  <a:pt x="9311800" y="6640433"/>
                  <a:pt x="9244297" y="6594634"/>
                  <a:pt x="9179170" y="6544087"/>
                </a:cubicBezTo>
                <a:cubicBezTo>
                  <a:pt x="9029326" y="6648405"/>
                  <a:pt x="8872231" y="6738221"/>
                  <a:pt x="8711464" y="6810671"/>
                </a:cubicBezTo>
                <a:lnTo>
                  <a:pt x="8596366" y="6857999"/>
                </a:lnTo>
                <a:lnTo>
                  <a:pt x="6601407" y="6857999"/>
                </a:lnTo>
                <a:lnTo>
                  <a:pt x="6329719" y="6752724"/>
                </a:lnTo>
                <a:cubicBezTo>
                  <a:pt x="5930771" y="6576485"/>
                  <a:pt x="5579014" y="6334433"/>
                  <a:pt x="5311890" y="6071177"/>
                </a:cubicBezTo>
                <a:cubicBezTo>
                  <a:pt x="4728119" y="5495814"/>
                  <a:pt x="4376023" y="4658893"/>
                  <a:pt x="4295970" y="3711716"/>
                </a:cubicBezTo>
                <a:cubicBezTo>
                  <a:pt x="3773593" y="3808062"/>
                  <a:pt x="3254947" y="3857592"/>
                  <a:pt x="2787861" y="3858270"/>
                </a:cubicBezTo>
                <a:cubicBezTo>
                  <a:pt x="2783452" y="3858270"/>
                  <a:pt x="2779381" y="3858270"/>
                  <a:pt x="2774972" y="3858270"/>
                </a:cubicBezTo>
                <a:cubicBezTo>
                  <a:pt x="1911016" y="3858270"/>
                  <a:pt x="1057172" y="3704464"/>
                  <a:pt x="226463" y="3400001"/>
                </a:cubicBezTo>
                <a:lnTo>
                  <a:pt x="0" y="3309731"/>
                </a:lnTo>
                <a:lnTo>
                  <a:pt x="0" y="2847800"/>
                </a:lnTo>
                <a:lnTo>
                  <a:pt x="371659" y="2996043"/>
                </a:lnTo>
                <a:cubicBezTo>
                  <a:pt x="1155859" y="3283714"/>
                  <a:pt x="1961048" y="3429123"/>
                  <a:pt x="2774632" y="3429123"/>
                </a:cubicBezTo>
                <a:lnTo>
                  <a:pt x="2786844" y="3429123"/>
                </a:lnTo>
                <a:cubicBezTo>
                  <a:pt x="3273264" y="3428105"/>
                  <a:pt x="3782751" y="3376201"/>
                  <a:pt x="4278332" y="3281212"/>
                </a:cubicBezTo>
                <a:cubicBezTo>
                  <a:pt x="4279012" y="3010493"/>
                  <a:pt x="4300719" y="2732650"/>
                  <a:pt x="4345155" y="2451753"/>
                </a:cubicBezTo>
                <a:cubicBezTo>
                  <a:pt x="4522601" y="1323970"/>
                  <a:pt x="5020837" y="403412"/>
                  <a:pt x="5661819" y="1197"/>
                </a:cubicBezTo>
                <a:close/>
              </a:path>
            </a:pathLst>
          </a:custGeom>
          <a:solidFill>
            <a:srgbClr val="C71E29"/>
          </a:solidFill>
          <a:ln w="30328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1013"/>
          </a:p>
        </p:txBody>
      </p:sp>
      <p:sp>
        <p:nvSpPr>
          <p:cNvPr id="33" name="Kuvan paikkamerkki 6">
            <a:extLst>
              <a:ext uri="{FF2B5EF4-FFF2-40B4-BE49-F238E27FC236}">
                <a16:creationId xmlns:a16="http://schemas.microsoft.com/office/drawing/2014/main" id="{7B1473A7-E89F-3F8B-155C-B7EE2F25C9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096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4" name="Kuvan paikkamerkki 6">
            <a:extLst>
              <a:ext uri="{FF2B5EF4-FFF2-40B4-BE49-F238E27FC236}">
                <a16:creationId xmlns:a16="http://schemas.microsoft.com/office/drawing/2014/main" id="{D439B2E0-FCCD-AE9D-3A8F-45A3030FEF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12545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5" name="Kuvan paikkamerkki 6">
            <a:extLst>
              <a:ext uri="{FF2B5EF4-FFF2-40B4-BE49-F238E27FC236}">
                <a16:creationId xmlns:a16="http://schemas.microsoft.com/office/drawing/2014/main" id="{FA4DE090-E7C1-440B-8212-A11B33C5F8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5102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6" name="Kuvan paikkamerkki 6">
            <a:extLst>
              <a:ext uri="{FF2B5EF4-FFF2-40B4-BE49-F238E27FC236}">
                <a16:creationId xmlns:a16="http://schemas.microsoft.com/office/drawing/2014/main" id="{937D1B9D-CA12-9B93-9E47-5B33D77C4D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70954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Kuvan paikkamerkki 6">
            <a:extLst>
              <a:ext uri="{FF2B5EF4-FFF2-40B4-BE49-F238E27FC236}">
                <a16:creationId xmlns:a16="http://schemas.microsoft.com/office/drawing/2014/main" id="{2319B0F3-F954-57DA-099C-E6CE4648C2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5096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8" name="Kuvan paikkamerkki 6">
            <a:extLst>
              <a:ext uri="{FF2B5EF4-FFF2-40B4-BE49-F238E27FC236}">
                <a16:creationId xmlns:a16="http://schemas.microsoft.com/office/drawing/2014/main" id="{12AD3307-D06A-9347-7D12-5368E79F97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12545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9" name="Kuvan paikkamerkki 6">
            <a:extLst>
              <a:ext uri="{FF2B5EF4-FFF2-40B4-BE49-F238E27FC236}">
                <a16:creationId xmlns:a16="http://schemas.microsoft.com/office/drawing/2014/main" id="{F7CE6AFB-7EAC-2B3A-75BA-2E9F2A08D2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65102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0" name="Kuvan paikkamerkki 6">
            <a:extLst>
              <a:ext uri="{FF2B5EF4-FFF2-40B4-BE49-F238E27FC236}">
                <a16:creationId xmlns:a16="http://schemas.microsoft.com/office/drawing/2014/main" id="{ACF3EB2B-F696-CABF-50CB-4B95D13F7F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70954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9" name="Tekstin paikkamerkki 6">
            <a:extLst>
              <a:ext uri="{FF2B5EF4-FFF2-40B4-BE49-F238E27FC236}">
                <a16:creationId xmlns:a16="http://schemas.microsoft.com/office/drawing/2014/main" id="{690B9262-4920-43F0-9107-FF3D5CEF91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8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50" name="Tekstin paikkamerkki 6">
            <a:extLst>
              <a:ext uri="{FF2B5EF4-FFF2-40B4-BE49-F238E27FC236}">
                <a16:creationId xmlns:a16="http://schemas.microsoft.com/office/drawing/2014/main" id="{53269C10-3E83-5B17-C537-AA71225F24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2546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51" name="Tekstin paikkamerkki 6">
            <a:extLst>
              <a:ext uri="{FF2B5EF4-FFF2-40B4-BE49-F238E27FC236}">
                <a16:creationId xmlns:a16="http://schemas.microsoft.com/office/drawing/2014/main" id="{43B610C5-3E12-286F-02F7-3AEF88A36F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5101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52" name="Tekstin paikkamerkki 6">
            <a:extLst>
              <a:ext uri="{FF2B5EF4-FFF2-40B4-BE49-F238E27FC236}">
                <a16:creationId xmlns:a16="http://schemas.microsoft.com/office/drawing/2014/main" id="{5EE152C8-16D1-4B3D-1204-F3741E3BE0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70954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53" name="Tekstin paikkamerkki 6">
            <a:extLst>
              <a:ext uri="{FF2B5EF4-FFF2-40B4-BE49-F238E27FC236}">
                <a16:creationId xmlns:a16="http://schemas.microsoft.com/office/drawing/2014/main" id="{432D19ED-7F51-9179-4444-E8C337789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098" y="2014872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54" name="Tekstin paikkamerkki 6">
            <a:extLst>
              <a:ext uri="{FF2B5EF4-FFF2-40B4-BE49-F238E27FC236}">
                <a16:creationId xmlns:a16="http://schemas.microsoft.com/office/drawing/2014/main" id="{E364DD75-7AEB-0AEE-DDE8-99AFAF5F18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2546" y="2021367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55" name="Tekstin paikkamerkki 6">
            <a:extLst>
              <a:ext uri="{FF2B5EF4-FFF2-40B4-BE49-F238E27FC236}">
                <a16:creationId xmlns:a16="http://schemas.microsoft.com/office/drawing/2014/main" id="{4956EE13-3C20-6892-F413-A77799B93D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5101" y="2014872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56" name="Tekstin paikkamerkki 6">
            <a:extLst>
              <a:ext uri="{FF2B5EF4-FFF2-40B4-BE49-F238E27FC236}">
                <a16:creationId xmlns:a16="http://schemas.microsoft.com/office/drawing/2014/main" id="{7E1328B4-C2E9-DA22-B90C-AABDF90B19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70954" y="2014872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62" name="Tekstin paikkamerkki 13">
            <a:extLst>
              <a:ext uri="{FF2B5EF4-FFF2-40B4-BE49-F238E27FC236}">
                <a16:creationId xmlns:a16="http://schemas.microsoft.com/office/drawing/2014/main" id="{CF1CB987-FBCF-66B6-C55C-77F72115DE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801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63" name="Tekstin paikkamerkki 13">
            <a:extLst>
              <a:ext uri="{FF2B5EF4-FFF2-40B4-BE49-F238E27FC236}">
                <a16:creationId xmlns:a16="http://schemas.microsoft.com/office/drawing/2014/main" id="{B74DE10A-56C3-1856-8BFB-8AA1D1519E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12545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64" name="Tekstin paikkamerkki 13">
            <a:extLst>
              <a:ext uri="{FF2B5EF4-FFF2-40B4-BE49-F238E27FC236}">
                <a16:creationId xmlns:a16="http://schemas.microsoft.com/office/drawing/2014/main" id="{D608AFF7-FBAE-7DC8-A36A-C24838B131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65102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65" name="Tekstin paikkamerkki 13">
            <a:extLst>
              <a:ext uri="{FF2B5EF4-FFF2-40B4-BE49-F238E27FC236}">
                <a16:creationId xmlns:a16="http://schemas.microsoft.com/office/drawing/2014/main" id="{25B3D1A4-6966-943D-8334-19FDD863CB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0954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71" name="Tekstin paikkamerkki 13">
            <a:extLst>
              <a:ext uri="{FF2B5EF4-FFF2-40B4-BE49-F238E27FC236}">
                <a16:creationId xmlns:a16="http://schemas.microsoft.com/office/drawing/2014/main" id="{67B67B77-35CD-F887-5681-447805425E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801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72" name="Tekstin paikkamerkki 13">
            <a:extLst>
              <a:ext uri="{FF2B5EF4-FFF2-40B4-BE49-F238E27FC236}">
                <a16:creationId xmlns:a16="http://schemas.microsoft.com/office/drawing/2014/main" id="{A9531F82-1534-7445-9BC5-5FC3DDD2AF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2545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73" name="Tekstin paikkamerkki 13">
            <a:extLst>
              <a:ext uri="{FF2B5EF4-FFF2-40B4-BE49-F238E27FC236}">
                <a16:creationId xmlns:a16="http://schemas.microsoft.com/office/drawing/2014/main" id="{77ECF509-77CE-B9ED-E4D3-F695007D11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65102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74" name="Tekstin paikkamerkki 13">
            <a:extLst>
              <a:ext uri="{FF2B5EF4-FFF2-40B4-BE49-F238E27FC236}">
                <a16:creationId xmlns:a16="http://schemas.microsoft.com/office/drawing/2014/main" id="{74D748D2-27DB-4234-190C-1C5C929990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70954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7233947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and Texts">
    <p:bg>
      <p:bgPr>
        <a:solidFill>
          <a:srgbClr val="00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D12EDB-9BE3-74B5-B026-AF6C832DA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630" y="0"/>
            <a:ext cx="7666370" cy="51435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B37043CD-005B-4AF4-4AA9-5134FD4C68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406F68A-FFB2-FA04-9E22-74BCBE6B3EE9}"/>
              </a:ext>
            </a:extLst>
          </p:cNvPr>
          <p:cNvSpPr txBox="1"/>
          <p:nvPr userDrawn="1"/>
        </p:nvSpPr>
        <p:spPr>
          <a:xfrm>
            <a:off x="435970" y="3232213"/>
            <a:ext cx="2551854" cy="13542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FFFFF"/>
                </a:solidFill>
                <a:latin typeface="Libre Franklin"/>
              </a:rPr>
              <a:t>We are a f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</a:rPr>
              <a:t>amily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</a:rPr>
              <a:t>-owned textile rental company with a business model based on circular economy principles.</a:t>
            </a:r>
            <a:endParaRPr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Gothic A1"/>
                <a:cs typeface="Arial"/>
              </a:rPr>
              <a:t>Our purpose</a:t>
            </a:r>
            <a:endParaRPr lang="en-GB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  <a:ea typeface="Gothic A1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20" dirty="0">
                <a:solidFill>
                  <a:srgbClr val="FFFFFF"/>
                </a:solidFill>
                <a:latin typeface="Libre Franklin"/>
              </a:rPr>
              <a:t>We care for people and our planet by inspiring people to shine and businesses to grow in a sustainable way.</a:t>
            </a:r>
          </a:p>
        </p:txBody>
      </p:sp>
      <p:sp>
        <p:nvSpPr>
          <p:cNvPr id="40" name="Otsikko 1">
            <a:extLst>
              <a:ext uri="{FF2B5EF4-FFF2-40B4-BE49-F238E27FC236}">
                <a16:creationId xmlns:a16="http://schemas.microsoft.com/office/drawing/2014/main" id="{658FC47D-A8DA-EA62-00CC-834772DEE146}"/>
              </a:ext>
            </a:extLst>
          </p:cNvPr>
          <p:cNvSpPr txBox="1">
            <a:spLocks/>
          </p:cNvSpPr>
          <p:nvPr userDrawn="1"/>
        </p:nvSpPr>
        <p:spPr>
          <a:xfrm>
            <a:off x="434775" y="1043238"/>
            <a:ext cx="2456930" cy="209184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Black" pitchFamily="2" charset="77"/>
              </a:rPr>
              <a:t>Care in </a:t>
            </a:r>
            <a:br>
              <a:rPr kumimoji="0" lang="en-GB" sz="4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Black" pitchFamily="2" charset="77"/>
              </a:rPr>
            </a:br>
            <a:r>
              <a:rPr kumimoji="0" lang="en-GB" sz="4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Black" pitchFamily="2" charset="77"/>
              </a:rPr>
              <a:t>every thread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2DE9293-7615-E203-5515-F156815F9CD0}"/>
              </a:ext>
            </a:extLst>
          </p:cNvPr>
          <p:cNvSpPr/>
          <p:nvPr userDrawn="1"/>
        </p:nvSpPr>
        <p:spPr>
          <a:xfrm>
            <a:off x="3246438" y="444501"/>
            <a:ext cx="3926170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Established in</a:t>
            </a: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1848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B41A599-81AB-D897-4008-22D63C1CBFB9}"/>
              </a:ext>
            </a:extLst>
          </p:cNvPr>
          <p:cNvSpPr/>
          <p:nvPr userDrawn="1"/>
        </p:nvSpPr>
        <p:spPr>
          <a:xfrm>
            <a:off x="3246439" y="1531952"/>
            <a:ext cx="1904866" cy="975859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88,000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customers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EBB0E64-83B8-BACE-ABC6-9A513504B766}"/>
              </a:ext>
            </a:extLst>
          </p:cNvPr>
          <p:cNvSpPr/>
          <p:nvPr userDrawn="1"/>
        </p:nvSpPr>
        <p:spPr>
          <a:xfrm>
            <a:off x="3246439" y="2630971"/>
            <a:ext cx="1195434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4DB0117-6D06-D37F-8CAB-74CDC080EEFB}"/>
              </a:ext>
            </a:extLst>
          </p:cNvPr>
          <p:cNvSpPr/>
          <p:nvPr userDrawn="1"/>
        </p:nvSpPr>
        <p:spPr>
          <a:xfrm>
            <a:off x="3246439" y="3729990"/>
            <a:ext cx="1904864" cy="975859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21M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pieces of textiles in circulation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cs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998655D-1D8F-6E1E-616B-FDF2C036B9CF}"/>
              </a:ext>
            </a:extLst>
          </p:cNvPr>
          <p:cNvSpPr/>
          <p:nvPr userDrawn="1"/>
        </p:nvSpPr>
        <p:spPr>
          <a:xfrm>
            <a:off x="4555071" y="2630971"/>
            <a:ext cx="1284476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24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countries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cs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5D31C572-8C59-A059-974A-4E5484A7C891}"/>
              </a:ext>
            </a:extLst>
          </p:cNvPr>
          <p:cNvSpPr/>
          <p:nvPr userDrawn="1"/>
        </p:nvSpPr>
        <p:spPr>
          <a:xfrm>
            <a:off x="3246437" y="2613581"/>
            <a:ext cx="1195434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76000" rtlCol="0" anchor="ctr"/>
          <a:lstStyle/>
          <a:p>
            <a:pPr algn="ctr"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4,900 employees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5A12912-2FA5-4348-3849-FE8F2DEBF8A5}"/>
              </a:ext>
            </a:extLst>
          </p:cNvPr>
          <p:cNvSpPr/>
          <p:nvPr userDrawn="1"/>
        </p:nvSpPr>
        <p:spPr>
          <a:xfrm>
            <a:off x="5956991" y="2630971"/>
            <a:ext cx="1195434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EBITA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11.5%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B91FCC9-5646-33CD-95A1-E48A090B637C}"/>
              </a:ext>
            </a:extLst>
          </p:cNvPr>
          <p:cNvSpPr/>
          <p:nvPr userDrawn="1"/>
        </p:nvSpPr>
        <p:spPr>
          <a:xfrm>
            <a:off x="5267744" y="1531952"/>
            <a:ext cx="1904866" cy="975859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177,000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delivery points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610ED5C-AB40-38FE-8A34-5FE4DF1090C2}"/>
              </a:ext>
            </a:extLst>
          </p:cNvPr>
          <p:cNvSpPr/>
          <p:nvPr userDrawn="1"/>
        </p:nvSpPr>
        <p:spPr>
          <a:xfrm>
            <a:off x="5243681" y="3729990"/>
            <a:ext cx="1904864" cy="975859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518M€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Turnover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cs typeface="Arial"/>
            </a:endParaRPr>
          </a:p>
        </p:txBody>
      </p:sp>
      <p:sp>
        <p:nvSpPr>
          <p:cNvPr id="67" name="Rounded Rectangle 29">
            <a:extLst>
              <a:ext uri="{FF2B5EF4-FFF2-40B4-BE49-F238E27FC236}">
                <a16:creationId xmlns:a16="http://schemas.microsoft.com/office/drawing/2014/main" id="{EC0AFD80-5BD5-63FA-BF64-B05EA8876EE7}"/>
              </a:ext>
            </a:extLst>
          </p:cNvPr>
          <p:cNvSpPr/>
          <p:nvPr userDrawn="1"/>
        </p:nvSpPr>
        <p:spPr>
          <a:xfrm>
            <a:off x="7319581" y="444501"/>
            <a:ext cx="1324260" cy="4254114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>
              <a:spcBef>
                <a:spcPts val="400"/>
              </a:spcBef>
            </a:pPr>
            <a:r>
              <a:rPr lang="en-GB" sz="1200" b="1">
                <a:solidFill>
                  <a:schemeClr val="bg1"/>
                </a:solidFill>
                <a:latin typeface="Libre Franklin"/>
              </a:rPr>
              <a:t>Operations in</a:t>
            </a:r>
          </a:p>
          <a:p>
            <a:pPr algn="l">
              <a:spcBef>
                <a:spcPts val="400"/>
              </a:spcBef>
            </a:pPr>
            <a:br>
              <a:rPr lang="en-GB" sz="800" b="1">
                <a:latin typeface="Libre Franklin" pitchFamily="2" charset="77"/>
              </a:rPr>
            </a:br>
            <a:r>
              <a:rPr lang="en-GB" sz="800" b="1">
                <a:solidFill>
                  <a:schemeClr val="bg1"/>
                </a:solidFill>
                <a:latin typeface="Libre Franklin"/>
              </a:rPr>
              <a:t>EUROPE:</a:t>
            </a:r>
          </a:p>
          <a:p>
            <a:pPr algn="l">
              <a:spcBef>
                <a:spcPts val="400"/>
              </a:spcBef>
            </a:pPr>
            <a:r>
              <a:rPr lang="en-GB" sz="800">
                <a:solidFill>
                  <a:schemeClr val="bg1"/>
                </a:solidFill>
                <a:latin typeface="Libre Franklin"/>
              </a:rPr>
              <a:t>Austria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Bulgaria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Croatia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Czech Republic Estonia 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Finland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Germany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Hungary 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Latvia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Lithuania 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Poland 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Romania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Serbia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Slovakia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Slovenia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Sweden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Türkiye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Ukraine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United Kingdom</a:t>
            </a:r>
            <a:br>
              <a:rPr lang="en-GB" sz="800">
                <a:latin typeface="Libre Franklin" pitchFamily="2" charset="77"/>
              </a:rPr>
            </a:br>
            <a:endParaRPr lang="en-GB" sz="800">
              <a:solidFill>
                <a:schemeClr val="bg1"/>
              </a:solidFill>
              <a:latin typeface="Libre Franklin" pitchFamily="2" charset="77"/>
            </a:endParaRPr>
          </a:p>
          <a:p>
            <a:pPr algn="l">
              <a:spcBef>
                <a:spcPts val="400"/>
              </a:spcBef>
            </a:pPr>
            <a:r>
              <a:rPr lang="en-GB" sz="800" b="1">
                <a:solidFill>
                  <a:schemeClr val="bg1"/>
                </a:solidFill>
                <a:latin typeface="Libre Franklin"/>
              </a:rPr>
              <a:t>ASIA:</a:t>
            </a:r>
            <a:endParaRPr lang="en-GB" sz="800" b="1">
              <a:solidFill>
                <a:schemeClr val="bg1"/>
              </a:solidFill>
              <a:latin typeface="Libre Franklin" pitchFamily="2" charset="77"/>
            </a:endParaRPr>
          </a:p>
          <a:p>
            <a:pPr algn="l">
              <a:spcBef>
                <a:spcPts val="400"/>
              </a:spcBef>
            </a:pPr>
            <a:r>
              <a:rPr lang="en-GB" sz="800">
                <a:solidFill>
                  <a:schemeClr val="bg1"/>
                </a:solidFill>
                <a:latin typeface="Libre Franklin"/>
              </a:rPr>
              <a:t>China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India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Kazakhstan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South Korea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Vietnam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8BD6F33-BAA0-93DF-C538-6A67FC7342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30" y="2677261"/>
            <a:ext cx="502849" cy="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637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raphic 2">
            <a:extLst>
              <a:ext uri="{FF2B5EF4-FFF2-40B4-BE49-F238E27FC236}">
                <a16:creationId xmlns:a16="http://schemas.microsoft.com/office/drawing/2014/main" id="{D40EC08B-0BF0-A765-E5DE-94D784383619}"/>
              </a:ext>
            </a:extLst>
          </p:cNvPr>
          <p:cNvSpPr/>
          <p:nvPr/>
        </p:nvSpPr>
        <p:spPr>
          <a:xfrm>
            <a:off x="4554542" y="812536"/>
            <a:ext cx="3467433" cy="3539252"/>
          </a:xfrm>
          <a:custGeom>
            <a:avLst/>
            <a:gdLst>
              <a:gd name="connsiteX0" fmla="*/ 159061 w 4623244"/>
              <a:gd name="connsiteY0" fmla="*/ 3536671 h 4719003"/>
              <a:gd name="connsiteX1" fmla="*/ 287018 w 4623244"/>
              <a:gd name="connsiteY1" fmla="*/ 1336392 h 4719003"/>
              <a:gd name="connsiteX2" fmla="*/ 1579757 w 4623244"/>
              <a:gd name="connsiteY2" fmla="*/ 123849 h 4719003"/>
              <a:gd name="connsiteX3" fmla="*/ 3535947 w 4623244"/>
              <a:gd name="connsiteY3" fmla="*/ 402985 h 4719003"/>
              <a:gd name="connsiteX4" fmla="*/ 2979953 w 4623244"/>
              <a:gd name="connsiteY4" fmla="*/ 4323925 h 4719003"/>
              <a:gd name="connsiteX5" fmla="*/ 734187 w 4623244"/>
              <a:gd name="connsiteY5" fmla="*/ 4414740 h 4719003"/>
              <a:gd name="connsiteX6" fmla="*/ 121731 w 4623244"/>
              <a:gd name="connsiteY6" fmla="*/ 2718259 h 4719003"/>
              <a:gd name="connsiteX7" fmla="*/ 2849550 w 4623244"/>
              <a:gd name="connsiteY7" fmla="*/ 1061501 h 4719003"/>
              <a:gd name="connsiteX8" fmla="*/ 4488544 w 4623244"/>
              <a:gd name="connsiteY8" fmla="*/ 1895529 h 4719003"/>
              <a:gd name="connsiteX9" fmla="*/ 3785317 w 4623244"/>
              <a:gd name="connsiteY9" fmla="*/ 4062922 h 4719003"/>
              <a:gd name="connsiteX10" fmla="*/ 2088135 w 4623244"/>
              <a:gd name="connsiteY10" fmla="*/ 4367821 h 4719003"/>
              <a:gd name="connsiteX11" fmla="*/ 935581 w 4623244"/>
              <a:gd name="connsiteY11" fmla="*/ 3177010 h 4719003"/>
              <a:gd name="connsiteX12" fmla="*/ 1796903 w 4623244"/>
              <a:gd name="connsiteY12" fmla="*/ 616710 h 4719003"/>
              <a:gd name="connsiteX13" fmla="*/ 3967938 w 4623244"/>
              <a:gd name="connsiteY13" fmla="*/ 1019475 h 471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23244" h="4719003">
                <a:moveTo>
                  <a:pt x="159061" y="3536671"/>
                </a:moveTo>
                <a:cubicBezTo>
                  <a:pt x="84761" y="3316975"/>
                  <a:pt x="-220928" y="2333340"/>
                  <a:pt x="287018" y="1336392"/>
                </a:cubicBezTo>
                <a:cubicBezTo>
                  <a:pt x="406561" y="1101871"/>
                  <a:pt x="760008" y="408023"/>
                  <a:pt x="1579757" y="123849"/>
                </a:cubicBezTo>
                <a:cubicBezTo>
                  <a:pt x="2205303" y="-93042"/>
                  <a:pt x="3016852" y="-40151"/>
                  <a:pt x="3535947" y="402985"/>
                </a:cubicBezTo>
                <a:cubicBezTo>
                  <a:pt x="4544575" y="1264071"/>
                  <a:pt x="4222055" y="3501339"/>
                  <a:pt x="2979953" y="4323925"/>
                </a:cubicBezTo>
                <a:cubicBezTo>
                  <a:pt x="2434030" y="4685529"/>
                  <a:pt x="1441658" y="4951785"/>
                  <a:pt x="734187" y="4414740"/>
                </a:cubicBezTo>
                <a:cubicBezTo>
                  <a:pt x="201570" y="4010391"/>
                  <a:pt x="11827" y="3288478"/>
                  <a:pt x="121731" y="2718259"/>
                </a:cubicBezTo>
                <a:cubicBezTo>
                  <a:pt x="342114" y="1574726"/>
                  <a:pt x="1777915" y="986589"/>
                  <a:pt x="2849550" y="1061501"/>
                </a:cubicBezTo>
                <a:cubicBezTo>
                  <a:pt x="3103739" y="1079275"/>
                  <a:pt x="4111144" y="1149653"/>
                  <a:pt x="4488544" y="1895529"/>
                </a:cubicBezTo>
                <a:cubicBezTo>
                  <a:pt x="4856377" y="2622623"/>
                  <a:pt x="4420933" y="3587332"/>
                  <a:pt x="3785317" y="4062922"/>
                </a:cubicBezTo>
                <a:cubicBezTo>
                  <a:pt x="3679512" y="4142079"/>
                  <a:pt x="2960102" y="4661134"/>
                  <a:pt x="2088135" y="4367821"/>
                </a:cubicBezTo>
                <a:cubicBezTo>
                  <a:pt x="1313628" y="4107322"/>
                  <a:pt x="1013766" y="3395628"/>
                  <a:pt x="935581" y="3177010"/>
                </a:cubicBezTo>
                <a:cubicBezTo>
                  <a:pt x="636007" y="2339960"/>
                  <a:pt x="835244" y="1078699"/>
                  <a:pt x="1796903" y="616710"/>
                </a:cubicBezTo>
                <a:cubicBezTo>
                  <a:pt x="2474381" y="291230"/>
                  <a:pt x="3340234" y="453934"/>
                  <a:pt x="3967938" y="1019475"/>
                </a:cubicBezTo>
              </a:path>
            </a:pathLst>
          </a:custGeom>
          <a:noFill/>
          <a:ln w="134097" cap="rnd">
            <a:solidFill>
              <a:schemeClr val="accent3">
                <a:lumMod val="50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fi-FI" sz="1013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A4DCD9-6A08-BBA4-AC9C-CB56D744E710}"/>
              </a:ext>
            </a:extLst>
          </p:cNvPr>
          <p:cNvSpPr/>
          <p:nvPr userDrawn="1"/>
        </p:nvSpPr>
        <p:spPr>
          <a:xfrm>
            <a:off x="4266656" y="741836"/>
            <a:ext cx="1675260" cy="16752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1811" rIns="0" bIns="0" rtlCol="0" anchor="ctr"/>
          <a:lstStyle/>
          <a:p>
            <a:pPr algn="ctr" defTabSz="1777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 dirty="0">
              <a:latin typeface="Libre Franklin" pitchFamily="2" charset="77"/>
            </a:endParaRP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FA143C0-2BD0-77E8-C646-AA6F23500F9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44008" y="853606"/>
            <a:ext cx="869464" cy="86946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Change icon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B35F0C-45D8-2063-E2DA-873EC37B1676}"/>
              </a:ext>
            </a:extLst>
          </p:cNvPr>
          <p:cNvSpPr/>
          <p:nvPr userDrawn="1"/>
        </p:nvSpPr>
        <p:spPr>
          <a:xfrm>
            <a:off x="6692280" y="741836"/>
            <a:ext cx="1675260" cy="16752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1811" rIns="0" bIns="0" rtlCol="0" anchor="ctr"/>
          <a:lstStyle/>
          <a:p>
            <a:pPr algn="ctr" defTabSz="1777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 dirty="0">
              <a:latin typeface="Libre Franklin" pitchFamily="2" charset="77"/>
            </a:endParaRP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913506E-F85F-B119-368B-A7085F566B4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69632" y="853606"/>
            <a:ext cx="869464" cy="86946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Change icon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9D4EFC-E47B-691F-25D8-CA3D65558B29}"/>
              </a:ext>
            </a:extLst>
          </p:cNvPr>
          <p:cNvSpPr/>
          <p:nvPr userDrawn="1"/>
        </p:nvSpPr>
        <p:spPr>
          <a:xfrm>
            <a:off x="4266656" y="3118181"/>
            <a:ext cx="1675260" cy="16752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1811" rIns="0" bIns="0" rtlCol="0" anchor="ctr"/>
          <a:lstStyle/>
          <a:p>
            <a:pPr algn="ctr" defTabSz="1777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 dirty="0">
              <a:latin typeface="Libre Franklin" pitchFamily="2" charset="77"/>
            </a:endParaRP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0853DAA4-6730-7515-9D84-B110DFDF72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44008" y="3229951"/>
            <a:ext cx="869464" cy="86946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Change icon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C5DA328-0DCD-837F-746B-DC15F683608E}"/>
              </a:ext>
            </a:extLst>
          </p:cNvPr>
          <p:cNvSpPr/>
          <p:nvPr userDrawn="1"/>
        </p:nvSpPr>
        <p:spPr>
          <a:xfrm>
            <a:off x="6692280" y="3118181"/>
            <a:ext cx="1675260" cy="16752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1811" rIns="0" bIns="0" rtlCol="0" anchor="ctr"/>
          <a:lstStyle/>
          <a:p>
            <a:pPr algn="ctr" defTabSz="1777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 dirty="0">
              <a:latin typeface="Libre Franklin" pitchFamily="2" charset="77"/>
            </a:endParaRP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D934D5AA-BF51-640D-1605-D17DDFAA41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69632" y="3229951"/>
            <a:ext cx="869464" cy="86946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Change icon</a:t>
            </a:r>
          </a:p>
        </p:txBody>
      </p:sp>
      <p:sp>
        <p:nvSpPr>
          <p:cNvPr id="44" name="Tekstin paikkamerkki 6">
            <a:extLst>
              <a:ext uri="{FF2B5EF4-FFF2-40B4-BE49-F238E27FC236}">
                <a16:creationId xmlns:a16="http://schemas.microsoft.com/office/drawing/2014/main" id="{4959B6F8-CD89-ACC4-AE54-340AE38E2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916" y="741836"/>
            <a:ext cx="1674000" cy="1674000"/>
          </a:xfrm>
          <a:prstGeom prst="ellipse">
            <a:avLst/>
          </a:prstGeom>
          <a:noFill/>
          <a:ln>
            <a:noFill/>
          </a:ln>
        </p:spPr>
        <p:txBody>
          <a:bodyPr tIns="270000" bIns="144000" anchor="b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0B3E18ED-858C-9AD8-C3B4-738874320A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6872" y="741836"/>
            <a:ext cx="1674000" cy="1674000"/>
          </a:xfrm>
          <a:prstGeom prst="ellipse">
            <a:avLst/>
          </a:prstGeom>
          <a:noFill/>
          <a:ln>
            <a:noFill/>
          </a:ln>
        </p:spPr>
        <p:txBody>
          <a:bodyPr tIns="270000" bIns="144000" anchor="b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24" name="Tekstin paikkamerkki 6">
            <a:extLst>
              <a:ext uri="{FF2B5EF4-FFF2-40B4-BE49-F238E27FC236}">
                <a16:creationId xmlns:a16="http://schemas.microsoft.com/office/drawing/2014/main" id="{BCD70A65-07A5-A092-361D-BE4BD27E0F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916" y="3112694"/>
            <a:ext cx="1674000" cy="1674000"/>
          </a:xfrm>
          <a:prstGeom prst="ellipse">
            <a:avLst/>
          </a:prstGeom>
          <a:noFill/>
          <a:ln>
            <a:noFill/>
          </a:ln>
        </p:spPr>
        <p:txBody>
          <a:bodyPr tIns="270000" bIns="144000" anchor="b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FA44628D-274A-8476-9F89-4E2FF12181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6872" y="3112694"/>
            <a:ext cx="1674000" cy="1674000"/>
          </a:xfrm>
          <a:prstGeom prst="ellipse">
            <a:avLst/>
          </a:prstGeom>
          <a:noFill/>
          <a:ln>
            <a:noFill/>
          </a:ln>
        </p:spPr>
        <p:txBody>
          <a:bodyPr tIns="270000" bIns="144000" anchor="b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042200"/>
            <a:ext cx="3485304" cy="209250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CE0111AF-F187-9B9D-5393-1F99503800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1" y="3350702"/>
            <a:ext cx="2648700" cy="1231199"/>
          </a:xfrm>
        </p:spPr>
        <p:txBody>
          <a:bodyPr/>
          <a:lstStyle>
            <a:lvl1pPr>
              <a:buClr>
                <a:schemeClr val="bg1"/>
              </a:buClr>
              <a:defRPr sz="99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99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99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998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98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B37043CD-005B-4AF4-4AA9-5134FD4C68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4" name="Tekstin paikkamerkki 6">
            <a:extLst>
              <a:ext uri="{FF2B5EF4-FFF2-40B4-BE49-F238E27FC236}">
                <a16:creationId xmlns:a16="http://schemas.microsoft.com/office/drawing/2014/main" id="{9B82E8C0-DD96-89B8-5CBA-E8BC4BBB9E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4355" y="2354400"/>
            <a:ext cx="3915393" cy="931500"/>
          </a:xfrm>
          <a:prstGeom prst="rect">
            <a:avLst/>
          </a:prstGeom>
          <a:ln>
            <a:noFill/>
          </a:ln>
        </p:spPr>
        <p:txBody>
          <a:bodyPr tIns="270000" bIns="288000" anchor="ctr" anchorCtr="0"/>
          <a:lstStyle>
            <a:lvl1pPr marL="0" indent="0" algn="ctr">
              <a:buNone/>
              <a:defRPr sz="27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00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12BCCC7D-F3EA-5622-A4C7-83C08DDA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9E34088-CFCB-8804-2709-589D87E7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C28B8-569E-0DCD-D350-03726C85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81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06C9A6AF-C02A-05A9-B28B-991D913F9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8766" y="1743585"/>
            <a:ext cx="2291330" cy="212725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Kuvan paikkamerkki 6">
            <a:extLst>
              <a:ext uri="{FF2B5EF4-FFF2-40B4-BE49-F238E27FC236}">
                <a16:creationId xmlns:a16="http://schemas.microsoft.com/office/drawing/2014/main" id="{D78B1421-D5CA-B8D6-A6BC-4769B1DEA5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2247" y="1743585"/>
            <a:ext cx="2390733" cy="212725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3" name="Kuvan paikkamerkki 6">
            <a:extLst>
              <a:ext uri="{FF2B5EF4-FFF2-40B4-BE49-F238E27FC236}">
                <a16:creationId xmlns:a16="http://schemas.microsoft.com/office/drawing/2014/main" id="{7B1473A7-E89F-3F8B-155C-B7EE2F25C9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096" y="1743585"/>
            <a:ext cx="2321358" cy="212725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9F856C9-10B7-E5CD-894E-4758D7DF0D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801" y="1210319"/>
            <a:ext cx="2321358" cy="956753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399" b="1" kern="1200" noProof="0" dirty="0">
                <a:solidFill>
                  <a:srgbClr val="FFFFFF"/>
                </a:solidFill>
                <a:latin typeface="Libre Franklin Blac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19" name="Tekstin paikkamerkki 13">
            <a:extLst>
              <a:ext uri="{FF2B5EF4-FFF2-40B4-BE49-F238E27FC236}">
                <a16:creationId xmlns:a16="http://schemas.microsoft.com/office/drawing/2014/main" id="{B46BD6A4-11F6-9CD1-4393-8C9BF605D5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89946" y="1210319"/>
            <a:ext cx="2393032" cy="956753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399" b="1" kern="1200" noProof="0" dirty="0">
                <a:solidFill>
                  <a:srgbClr val="FFFFFF"/>
                </a:solidFill>
                <a:latin typeface="Libre Franklin Blac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16DC2614-B611-F1DC-2A68-FA6FCD7D24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78737" y="1210319"/>
            <a:ext cx="2321358" cy="956753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399" b="1" kern="1200" noProof="0" dirty="0">
                <a:solidFill>
                  <a:srgbClr val="FFFFFF"/>
                </a:solidFill>
                <a:latin typeface="Libre Franklin Blac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21" name="Tekstin paikkamerkki 13">
            <a:extLst>
              <a:ext uri="{FF2B5EF4-FFF2-40B4-BE49-F238E27FC236}">
                <a16:creationId xmlns:a16="http://schemas.microsoft.com/office/drawing/2014/main" id="{E23B00D6-27A6-DC0A-15F8-95E0230C18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801" y="4001126"/>
            <a:ext cx="2321358" cy="74766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1200" kern="1200" noProof="0" dirty="0">
                <a:solidFill>
                  <a:schemeClr val="lt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97474E8E-AF81-F425-7322-1505760EC3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89946" y="4001126"/>
            <a:ext cx="2393032" cy="74766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1200" kern="1200" noProof="0" dirty="0">
                <a:solidFill>
                  <a:schemeClr val="lt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23" name="Tekstin paikkamerkki 13">
            <a:extLst>
              <a:ext uri="{FF2B5EF4-FFF2-40B4-BE49-F238E27FC236}">
                <a16:creationId xmlns:a16="http://schemas.microsoft.com/office/drawing/2014/main" id="{5B9DA7E2-AAE4-5C99-2F6E-214A1D7183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8737" y="4001126"/>
            <a:ext cx="2321358" cy="74766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1200" kern="1200" noProof="0" dirty="0">
                <a:solidFill>
                  <a:schemeClr val="lt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7223141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E1A8D0-3ECA-A420-631B-8284B6A5F0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21" name="Otsikko 20">
            <a:extLst>
              <a:ext uri="{FF2B5EF4-FFF2-40B4-BE49-F238E27FC236}">
                <a16:creationId xmlns:a16="http://schemas.microsoft.com/office/drawing/2014/main" id="{72C9180C-8CEA-F8AC-F82B-158718480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4" y="339728"/>
            <a:ext cx="7007875" cy="676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12" name="Tekstin paikkamerkki 19">
            <a:extLst>
              <a:ext uri="{FF2B5EF4-FFF2-40B4-BE49-F238E27FC236}">
                <a16:creationId xmlns:a16="http://schemas.microsoft.com/office/drawing/2014/main" id="{6A7DE8D1-BD7A-86DE-EE1E-743B65504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675" y="-2166952"/>
            <a:ext cx="3323831" cy="1781374"/>
          </a:xfrm>
        </p:spPr>
        <p:txBody>
          <a:bodyPr lIns="144000" tIns="57600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3" b="1" cap="all" baseline="0"/>
            </a:lvl1pPr>
            <a:lvl2pPr marL="175443" indent="-17544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3"/>
            </a:lvl2pPr>
            <a:lvl3pPr marL="268994" indent="-18805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3"/>
            </a:lvl3pPr>
            <a:lvl4pPr marL="338028" indent="-18805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3"/>
            </a:lvl4pPr>
            <a:lvl5pPr marL="399920" indent="-18805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3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79946D-D76E-87CE-BBF7-CE44954876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02FAD30E-5228-D9A1-E1CD-F13B32706B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2076" y="1603996"/>
            <a:ext cx="8325250" cy="491272"/>
          </a:xfrm>
        </p:spPr>
        <p:txBody>
          <a:bodyPr tIns="0"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1350" b="1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31" name="Tekstin paikkamerkki 19">
            <a:extLst>
              <a:ext uri="{FF2B5EF4-FFF2-40B4-BE49-F238E27FC236}">
                <a16:creationId xmlns:a16="http://schemas.microsoft.com/office/drawing/2014/main" id="{C2BB0FE1-D767-21A8-8A23-26B00F09ED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082" y="2095270"/>
            <a:ext cx="2664673" cy="1788992"/>
          </a:xfrm>
          <a:prstGeom prst="roundRect">
            <a:avLst>
              <a:gd name="adj" fmla="val 6424"/>
            </a:avLst>
          </a:prstGeom>
          <a:solidFill>
            <a:srgbClr val="003F72"/>
          </a:solidFill>
        </p:spPr>
        <p:txBody>
          <a:bodyPr lIns="90000" tIns="972000" rIns="90000" anchor="t" anchorCtr="0"/>
          <a:lstStyle>
            <a:lvl1pPr marL="0" indent="0" algn="ctr"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 cap="none" spc="23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2pPr>
            <a:lvl3pPr marL="80937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3pPr>
            <a:lvl4pPr marL="14997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4pPr>
            <a:lvl5pPr marL="211862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32" name="Tekstin paikkamerkki 13">
            <a:extLst>
              <a:ext uri="{FF2B5EF4-FFF2-40B4-BE49-F238E27FC236}">
                <a16:creationId xmlns:a16="http://schemas.microsoft.com/office/drawing/2014/main" id="{13F73807-7581-8FB1-4746-9CBDBAEAEA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076" y="2095271"/>
            <a:ext cx="2664676" cy="725145"/>
          </a:xfrm>
        </p:spPr>
        <p:txBody>
          <a:bodyPr tIns="432000"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001" b="1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33" name="Tekstin paikkamerkki 19">
            <a:extLst>
              <a:ext uri="{FF2B5EF4-FFF2-40B4-BE49-F238E27FC236}">
                <a16:creationId xmlns:a16="http://schemas.microsoft.com/office/drawing/2014/main" id="{DB24346E-FF98-5951-C456-CB19EE64BC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2371" y="2095270"/>
            <a:ext cx="2664673" cy="1788992"/>
          </a:xfrm>
          <a:prstGeom prst="roundRect">
            <a:avLst>
              <a:gd name="adj" fmla="val 6424"/>
            </a:avLst>
          </a:prstGeom>
          <a:solidFill>
            <a:srgbClr val="003F72"/>
          </a:solidFill>
        </p:spPr>
        <p:txBody>
          <a:bodyPr lIns="90000" tIns="972000" rIns="90000" anchor="t" anchorCtr="0"/>
          <a:lstStyle>
            <a:lvl1pPr marL="0" indent="0" algn="ctr"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 cap="none" spc="23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2pPr>
            <a:lvl3pPr marL="80937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3pPr>
            <a:lvl4pPr marL="14997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4pPr>
            <a:lvl5pPr marL="211862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34" name="Tekstin paikkamerkki 13">
            <a:extLst>
              <a:ext uri="{FF2B5EF4-FFF2-40B4-BE49-F238E27FC236}">
                <a16:creationId xmlns:a16="http://schemas.microsoft.com/office/drawing/2014/main" id="{86C946A7-6624-52B8-C36E-0BBF9B2A22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22366" y="2095271"/>
            <a:ext cx="2664676" cy="725145"/>
          </a:xfrm>
        </p:spPr>
        <p:txBody>
          <a:bodyPr tIns="432000"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001" b="1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35" name="Tekstin paikkamerkki 19">
            <a:extLst>
              <a:ext uri="{FF2B5EF4-FFF2-40B4-BE49-F238E27FC236}">
                <a16:creationId xmlns:a16="http://schemas.microsoft.com/office/drawing/2014/main" id="{1266CD1B-D585-04F2-8624-B5B1E73724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52656" y="2095270"/>
            <a:ext cx="2664673" cy="1788992"/>
          </a:xfrm>
          <a:prstGeom prst="roundRect">
            <a:avLst>
              <a:gd name="adj" fmla="val 6424"/>
            </a:avLst>
          </a:prstGeom>
          <a:solidFill>
            <a:srgbClr val="003F72"/>
          </a:solidFill>
        </p:spPr>
        <p:txBody>
          <a:bodyPr lIns="90000" tIns="972000" rIns="90000" anchor="t" anchorCtr="0"/>
          <a:lstStyle>
            <a:lvl1pPr marL="0" indent="0" algn="ctr"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 cap="none" spc="23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2pPr>
            <a:lvl3pPr marL="80937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3pPr>
            <a:lvl4pPr marL="14997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4pPr>
            <a:lvl5pPr marL="211862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36" name="Tekstin paikkamerkki 13">
            <a:extLst>
              <a:ext uri="{FF2B5EF4-FFF2-40B4-BE49-F238E27FC236}">
                <a16:creationId xmlns:a16="http://schemas.microsoft.com/office/drawing/2014/main" id="{A63FFB02-99C5-6916-3B18-7BA33E6D7B9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52652" y="2095271"/>
            <a:ext cx="2664676" cy="725145"/>
          </a:xfrm>
        </p:spPr>
        <p:txBody>
          <a:bodyPr tIns="432000"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001" b="1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7AE939D8-7893-3033-7396-353028036ADF}"/>
              </a:ext>
            </a:extLst>
          </p:cNvPr>
          <p:cNvSpPr/>
          <p:nvPr userDrawn="1"/>
        </p:nvSpPr>
        <p:spPr>
          <a:xfrm>
            <a:off x="411921" y="4134619"/>
            <a:ext cx="2873415" cy="7967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0" name="Picture 39" descr="A logo with text on it&#10;&#10;AI-generated content may be incorrect.">
            <a:extLst>
              <a:ext uri="{FF2B5EF4-FFF2-40B4-BE49-F238E27FC236}">
                <a16:creationId xmlns:a16="http://schemas.microsoft.com/office/drawing/2014/main" id="{69C5A150-6808-D874-F657-6CABABBD70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80" y="4188208"/>
            <a:ext cx="1202764" cy="689585"/>
          </a:xfrm>
          <a:prstGeom prst="rect">
            <a:avLst/>
          </a:prstGeom>
        </p:spPr>
      </p:pic>
      <p:pic>
        <p:nvPicPr>
          <p:cNvPr id="41" name="Kuva 3">
            <a:extLst>
              <a:ext uri="{FF2B5EF4-FFF2-40B4-BE49-F238E27FC236}">
                <a16:creationId xmlns:a16="http://schemas.microsoft.com/office/drawing/2014/main" id="{3244C777-5DFC-198A-F25C-87CE3DEB0C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57" r="1157"/>
          <a:stretch/>
        </p:blipFill>
        <p:spPr>
          <a:xfrm>
            <a:off x="2211911" y="4193451"/>
            <a:ext cx="673619" cy="6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580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Image Placeholder">
    <p:bg>
      <p:bgPr>
        <a:solidFill>
          <a:srgbClr val="00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6">
            <a:extLst>
              <a:ext uri="{FF2B5EF4-FFF2-40B4-BE49-F238E27FC236}">
                <a16:creationId xmlns:a16="http://schemas.microsoft.com/office/drawing/2014/main" id="{8EF5985F-D91B-190C-F2CA-761CC20D24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78262" y="2715934"/>
            <a:ext cx="1420356" cy="171411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6">
            <a:extLst>
              <a:ext uri="{FF2B5EF4-FFF2-40B4-BE49-F238E27FC236}">
                <a16:creationId xmlns:a16="http://schemas.microsoft.com/office/drawing/2014/main" id="{BB23B5CF-3435-5B2F-7994-4BC5C7514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4437" y="327806"/>
            <a:ext cx="2270598" cy="2740209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09267ABD-D7D0-C835-2611-DF6A85749F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94437" y="3186751"/>
            <a:ext cx="2270598" cy="143862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CD918241-F707-E215-A7D8-D741EA9EE6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9008" y="544764"/>
            <a:ext cx="1679610" cy="2026987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1" y="1042202"/>
            <a:ext cx="3880492" cy="176338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CE0111AF-F187-9B9D-5393-1F99503800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2805585"/>
            <a:ext cx="3880492" cy="123119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998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B37043CD-005B-4AF4-4AA9-5134FD4C68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3FF6609-B8C4-95EA-3707-04C4AF65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E7E71F7-FF37-D8A5-E0F9-3C73D13A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718816C-2461-7587-9720-98C06C4E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37537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l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21" name="Otsikko 20">
            <a:extLst>
              <a:ext uri="{FF2B5EF4-FFF2-40B4-BE49-F238E27FC236}">
                <a16:creationId xmlns:a16="http://schemas.microsoft.com/office/drawing/2014/main" id="{72C9180C-8CEA-F8AC-F82B-158718480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4" y="339728"/>
            <a:ext cx="7007875" cy="676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E98C9FD-7881-89FB-4C59-8FDDD8ED03D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50477" y="1011940"/>
            <a:ext cx="3324225" cy="1782763"/>
          </a:xfrm>
          <a:prstGeom prst="roundRect">
            <a:avLst>
              <a:gd name="adj" fmla="val 6419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smtClean="0">
                <a:solidFill>
                  <a:srgbClr val="7F3C00"/>
                </a:solidFill>
              </a:defRPr>
            </a:lvl1pPr>
            <a:lvl2pPr>
              <a:defRPr lang="en-GB" sz="1103" smtClean="0">
                <a:solidFill>
                  <a:srgbClr val="7F3C00"/>
                </a:solidFill>
              </a:defRPr>
            </a:lvl2pPr>
            <a:lvl3pPr>
              <a:defRPr lang="en-GB" sz="1103" smtClean="0">
                <a:solidFill>
                  <a:srgbClr val="7F3C00"/>
                </a:solidFill>
              </a:defRPr>
            </a:lvl3pPr>
            <a:lvl4pPr>
              <a:defRPr lang="en-GB" sz="1103" smtClean="0">
                <a:solidFill>
                  <a:srgbClr val="7F3C00"/>
                </a:solidFill>
              </a:defRPr>
            </a:lvl4pPr>
            <a:lvl5pPr>
              <a:defRPr lang="en-GB" sz="1103">
                <a:solidFill>
                  <a:srgbClr val="7F3C00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 dirty="0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 dirty="0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Fifth level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DBD3D56-8D69-7C29-1AE2-05F27371D9F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089696" y="1031064"/>
            <a:ext cx="1577187" cy="1781374"/>
          </a:xfrm>
          <a:prstGeom prst="roundRect">
            <a:avLst>
              <a:gd name="adj" fmla="val 6424"/>
            </a:avLst>
          </a:prstGeom>
          <a:solidFill>
            <a:schemeClr val="accent5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smtClean="0">
                <a:solidFill>
                  <a:schemeClr val="bg1"/>
                </a:solidFill>
              </a:defRPr>
            </a:lvl1pPr>
            <a:lvl2pPr>
              <a:defRPr lang="en-GB" sz="1103" smtClean="0">
                <a:solidFill>
                  <a:schemeClr val="bg1"/>
                </a:solidFill>
              </a:defRPr>
            </a:lvl2pPr>
            <a:lvl3pPr>
              <a:defRPr lang="en-GB" sz="1103" smtClean="0">
                <a:solidFill>
                  <a:schemeClr val="bg1"/>
                </a:solidFill>
              </a:defRPr>
            </a:lvl3pPr>
            <a:lvl4pPr>
              <a:defRPr lang="en-GB" sz="1103" smtClean="0">
                <a:solidFill>
                  <a:schemeClr val="bg1"/>
                </a:solidFill>
              </a:defRPr>
            </a:lvl4pPr>
            <a:lvl5pPr>
              <a:defRPr lang="en-GB" sz="1103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 dirty="0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 dirty="0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49FA25A-14FA-E38D-615D-F3670DE905F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882072" y="1019984"/>
            <a:ext cx="2712444" cy="1781374"/>
          </a:xfrm>
          <a:prstGeom prst="roundRect">
            <a:avLst>
              <a:gd name="adj" fmla="val 6424"/>
            </a:avLst>
          </a:prstGeom>
          <a:solidFill>
            <a:srgbClr val="BF5B00"/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smtClean="0">
                <a:solidFill>
                  <a:schemeClr val="bg1"/>
                </a:solidFill>
              </a:defRPr>
            </a:lvl1pPr>
            <a:lvl2pPr>
              <a:defRPr lang="en-GB" sz="1103" smtClean="0">
                <a:solidFill>
                  <a:schemeClr val="bg1"/>
                </a:solidFill>
              </a:defRPr>
            </a:lvl2pPr>
            <a:lvl3pPr>
              <a:defRPr lang="en-GB" sz="1103" smtClean="0">
                <a:solidFill>
                  <a:schemeClr val="bg1"/>
                </a:solidFill>
              </a:defRPr>
            </a:lvl3pPr>
            <a:lvl4pPr>
              <a:defRPr lang="en-GB" sz="1103" smtClean="0">
                <a:solidFill>
                  <a:schemeClr val="bg1"/>
                </a:solidFill>
              </a:defRPr>
            </a:lvl4pPr>
            <a:lvl5pPr>
              <a:defRPr lang="en-GB" sz="1103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 dirty="0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 dirty="0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Fifth level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CA919E03-EA26-19D6-34B7-43FD63008B1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51152" y="2917626"/>
            <a:ext cx="2987295" cy="1781374"/>
          </a:xfrm>
          <a:prstGeom prst="roundRect">
            <a:avLst>
              <a:gd name="adj" fmla="val 6424"/>
            </a:avLst>
          </a:prstGeom>
          <a:solidFill>
            <a:schemeClr val="accent5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dirty="0" smtClean="0">
                <a:solidFill>
                  <a:schemeClr val="bg1"/>
                </a:solidFill>
              </a:defRPr>
            </a:lvl1pPr>
            <a:lvl2pPr>
              <a:defRPr lang="en-GB" sz="1103" dirty="0" smtClean="0">
                <a:solidFill>
                  <a:schemeClr val="bg1"/>
                </a:solidFill>
              </a:defRPr>
            </a:lvl2pPr>
            <a:lvl3pPr>
              <a:defRPr lang="en-GB" sz="1103" dirty="0" smtClean="0">
                <a:solidFill>
                  <a:schemeClr val="bg1"/>
                </a:solidFill>
              </a:defRPr>
            </a:lvl3pPr>
            <a:lvl4pPr>
              <a:defRPr lang="en-GB" sz="1103" dirty="0" smtClean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 dirty="0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 dirty="0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Fifth level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0A3201C5-3114-89AB-5977-AF89165809EB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63622" y="2914226"/>
            <a:ext cx="1577187" cy="1781374"/>
          </a:xfrm>
          <a:prstGeom prst="roundRect">
            <a:avLst>
              <a:gd name="adj" fmla="val 6424"/>
            </a:avLst>
          </a:prstGeom>
          <a:solidFill>
            <a:srgbClr val="BF5B00"/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dirty="0" smtClean="0">
                <a:solidFill>
                  <a:schemeClr val="bg1"/>
                </a:solidFill>
              </a:defRPr>
            </a:lvl1pPr>
            <a:lvl2pPr>
              <a:defRPr lang="en-GB" sz="1103" dirty="0" smtClean="0">
                <a:solidFill>
                  <a:schemeClr val="bg1"/>
                </a:solidFill>
              </a:defRPr>
            </a:lvl2pPr>
            <a:lvl3pPr>
              <a:defRPr lang="en-GB" sz="1103" dirty="0" smtClean="0">
                <a:solidFill>
                  <a:schemeClr val="bg1"/>
                </a:solidFill>
              </a:defRPr>
            </a:lvl3pPr>
            <a:lvl4pPr>
              <a:defRPr lang="en-GB" sz="1103" dirty="0" smtClean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 dirty="0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 dirty="0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Fifth level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B843119F-CFD1-70B8-FD6F-DCD55800EE3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367176" y="2917626"/>
            <a:ext cx="3225672" cy="1781374"/>
          </a:xfrm>
          <a:prstGeom prst="roundRect">
            <a:avLst>
              <a:gd name="adj" fmla="val 6424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dirty="0" smtClean="0">
                <a:solidFill>
                  <a:srgbClr val="7F3C00"/>
                </a:solidFill>
              </a:defRPr>
            </a:lvl1pPr>
            <a:lvl2pPr>
              <a:defRPr lang="en-GB" sz="1103" dirty="0" smtClean="0">
                <a:solidFill>
                  <a:srgbClr val="7F3C00"/>
                </a:solidFill>
              </a:defRPr>
            </a:lvl2pPr>
            <a:lvl3pPr>
              <a:defRPr lang="en-GB" sz="1103" dirty="0" smtClean="0">
                <a:solidFill>
                  <a:srgbClr val="7F3C00"/>
                </a:solidFill>
              </a:defRPr>
            </a:lvl3pPr>
            <a:lvl4pPr>
              <a:defRPr lang="en-GB" sz="1103" dirty="0" smtClean="0">
                <a:solidFill>
                  <a:srgbClr val="7F3C00"/>
                </a:solidFill>
              </a:defRPr>
            </a:lvl4pPr>
            <a:lvl5pPr>
              <a:defRPr lang="en-GB" sz="1103" dirty="0">
                <a:solidFill>
                  <a:srgbClr val="7F3C00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 dirty="0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 dirty="0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5879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picture and Content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0">
            <a:extLst>
              <a:ext uri="{FF2B5EF4-FFF2-40B4-BE49-F238E27FC236}">
                <a16:creationId xmlns:a16="http://schemas.microsoft.com/office/drawing/2014/main" id="{702AF5D3-7A3C-5DC3-BB4D-C95BDA0E8D9A}"/>
              </a:ext>
            </a:extLst>
          </p:cNvPr>
          <p:cNvSpPr/>
          <p:nvPr userDrawn="1"/>
        </p:nvSpPr>
        <p:spPr>
          <a:xfrm>
            <a:off x="445099" y="4115338"/>
            <a:ext cx="8254999" cy="761014"/>
          </a:xfrm>
          <a:prstGeom prst="roundRect">
            <a:avLst>
              <a:gd name="adj" fmla="val 6769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71978" rIns="0" bIns="35989" rtlCol="0" anchor="t"/>
          <a:lstStyle/>
          <a:p>
            <a:pPr algn="ctr"/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394DA9FC-C8DC-D657-F4BF-5599D1028259}"/>
              </a:ext>
            </a:extLst>
          </p:cNvPr>
          <p:cNvSpPr/>
          <p:nvPr/>
        </p:nvSpPr>
        <p:spPr>
          <a:xfrm>
            <a:off x="5897238" y="1701282"/>
            <a:ext cx="1383170" cy="2148731"/>
          </a:xfrm>
          <a:custGeom>
            <a:avLst/>
            <a:gdLst>
              <a:gd name="connsiteX0" fmla="*/ 0 w 1844227"/>
              <a:gd name="connsiteY0" fmla="*/ 0 h 2864974"/>
              <a:gd name="connsiteX1" fmla="*/ 0 w 1844227"/>
              <a:gd name="connsiteY1" fmla="*/ 0 h 2864974"/>
              <a:gd name="connsiteX2" fmla="*/ 0 w 1844227"/>
              <a:gd name="connsiteY2" fmla="*/ 1726030 h 2864974"/>
              <a:gd name="connsiteX3" fmla="*/ 714858 w 1844227"/>
              <a:gd name="connsiteY3" fmla="*/ 1726030 h 2864974"/>
              <a:gd name="connsiteX4" fmla="*/ 182666 w 1844227"/>
              <a:gd name="connsiteY4" fmla="*/ 2864974 h 2864974"/>
              <a:gd name="connsiteX5" fmla="*/ 1064383 w 1844227"/>
              <a:gd name="connsiteY5" fmla="*/ 2864974 h 2864974"/>
              <a:gd name="connsiteX6" fmla="*/ 1844228 w 1844227"/>
              <a:gd name="connsiteY6" fmla="*/ 1726030 h 2864974"/>
              <a:gd name="connsiteX7" fmla="*/ 1844228 w 1844227"/>
              <a:gd name="connsiteY7" fmla="*/ 0 h 2864974"/>
              <a:gd name="connsiteX8" fmla="*/ 0 w 1844227"/>
              <a:gd name="connsiteY8" fmla="*/ 0 h 2864974"/>
              <a:gd name="connsiteX9" fmla="*/ 0 w 1844227"/>
              <a:gd name="connsiteY9" fmla="*/ 0 h 2864974"/>
              <a:gd name="connsiteX10" fmla="*/ 0 w 1844227"/>
              <a:gd name="connsiteY10" fmla="*/ 0 h 28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227" h="2864974">
                <a:moveTo>
                  <a:pt x="0" y="0"/>
                </a:moveTo>
                <a:lnTo>
                  <a:pt x="0" y="0"/>
                </a:lnTo>
                <a:lnTo>
                  <a:pt x="0" y="1726030"/>
                </a:lnTo>
                <a:lnTo>
                  <a:pt x="714858" y="1726030"/>
                </a:lnTo>
                <a:lnTo>
                  <a:pt x="182666" y="2864974"/>
                </a:lnTo>
                <a:lnTo>
                  <a:pt x="1064383" y="2864974"/>
                </a:lnTo>
                <a:lnTo>
                  <a:pt x="1844228" y="1726030"/>
                </a:lnTo>
                <a:lnTo>
                  <a:pt x="184422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75591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1013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018A2B01-78E9-601F-110E-632BC25991E5}"/>
              </a:ext>
            </a:extLst>
          </p:cNvPr>
          <p:cNvSpPr/>
          <p:nvPr/>
        </p:nvSpPr>
        <p:spPr>
          <a:xfrm>
            <a:off x="7524109" y="1701282"/>
            <a:ext cx="1383170" cy="2148731"/>
          </a:xfrm>
          <a:custGeom>
            <a:avLst/>
            <a:gdLst>
              <a:gd name="connsiteX0" fmla="*/ 0 w 1844227"/>
              <a:gd name="connsiteY0" fmla="*/ 0 h 2864974"/>
              <a:gd name="connsiteX1" fmla="*/ 0 w 1844227"/>
              <a:gd name="connsiteY1" fmla="*/ 0 h 2864974"/>
              <a:gd name="connsiteX2" fmla="*/ 0 w 1844227"/>
              <a:gd name="connsiteY2" fmla="*/ 1726030 h 2864974"/>
              <a:gd name="connsiteX3" fmla="*/ 714858 w 1844227"/>
              <a:gd name="connsiteY3" fmla="*/ 1726030 h 2864974"/>
              <a:gd name="connsiteX4" fmla="*/ 175641 w 1844227"/>
              <a:gd name="connsiteY4" fmla="*/ 2864974 h 2864974"/>
              <a:gd name="connsiteX5" fmla="*/ 1066139 w 1844227"/>
              <a:gd name="connsiteY5" fmla="*/ 2864974 h 2864974"/>
              <a:gd name="connsiteX6" fmla="*/ 1844228 w 1844227"/>
              <a:gd name="connsiteY6" fmla="*/ 1726030 h 2864974"/>
              <a:gd name="connsiteX7" fmla="*/ 1844228 w 1844227"/>
              <a:gd name="connsiteY7" fmla="*/ 0 h 2864974"/>
              <a:gd name="connsiteX8" fmla="*/ 0 w 1844227"/>
              <a:gd name="connsiteY8" fmla="*/ 0 h 2864974"/>
              <a:gd name="connsiteX9" fmla="*/ 0 w 1844227"/>
              <a:gd name="connsiteY9" fmla="*/ 0 h 2864974"/>
              <a:gd name="connsiteX10" fmla="*/ 0 w 1844227"/>
              <a:gd name="connsiteY10" fmla="*/ 0 h 28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227" h="2864974">
                <a:moveTo>
                  <a:pt x="0" y="0"/>
                </a:moveTo>
                <a:lnTo>
                  <a:pt x="0" y="0"/>
                </a:lnTo>
                <a:lnTo>
                  <a:pt x="0" y="1726030"/>
                </a:lnTo>
                <a:lnTo>
                  <a:pt x="714858" y="1726030"/>
                </a:lnTo>
                <a:lnTo>
                  <a:pt x="175641" y="2864974"/>
                </a:lnTo>
                <a:lnTo>
                  <a:pt x="1066139" y="2864974"/>
                </a:lnTo>
                <a:lnTo>
                  <a:pt x="1844228" y="1726030"/>
                </a:lnTo>
                <a:lnTo>
                  <a:pt x="184422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75591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1013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33165" y="1868213"/>
            <a:ext cx="3479036" cy="922283"/>
          </a:xfrm>
        </p:spPr>
        <p:txBody>
          <a:bodyPr lIns="0"/>
          <a:lstStyle>
            <a:lvl1pPr>
              <a:buClr>
                <a:schemeClr val="bg1"/>
              </a:buClr>
              <a:defRPr sz="1403">
                <a:solidFill>
                  <a:schemeClr val="bg1"/>
                </a:solidFill>
              </a:defRPr>
            </a:lvl1pPr>
            <a:lvl2pPr marL="178711" indent="0">
              <a:buClr>
                <a:schemeClr val="bg1"/>
              </a:buClr>
              <a:buNone/>
              <a:defRPr sz="12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3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quote here</a:t>
            </a:r>
          </a:p>
          <a:p>
            <a:pPr lvl="1"/>
            <a:r>
              <a:rPr lang="en-GB" noProof="0" dirty="0"/>
              <a:t>SECOND LEVEL TEXT</a:t>
            </a:r>
          </a:p>
        </p:txBody>
      </p:sp>
      <p:sp>
        <p:nvSpPr>
          <p:cNvPr id="34" name="Tekstin paikkamerkki 13">
            <a:extLst>
              <a:ext uri="{FF2B5EF4-FFF2-40B4-BE49-F238E27FC236}">
                <a16:creationId xmlns:a16="http://schemas.microsoft.com/office/drawing/2014/main" id="{909C3A7A-6E4A-E5DF-EFC2-EF97CFBE2F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3165" y="2888364"/>
            <a:ext cx="3479036" cy="74766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lang="en-GB" sz="1103" kern="1200" cap="all" baseline="0" noProof="0" dirty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Add text here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39C7B092-C6E9-9B5E-7D40-A6F75DC722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487115 h 6858000"/>
              <a:gd name="connsiteX3" fmla="*/ 662146 w 6096000"/>
              <a:gd name="connsiteY3" fmla="*/ 5487115 h 6858000"/>
              <a:gd name="connsiteX4" fmla="*/ 593462 w 6096000"/>
              <a:gd name="connsiteY4" fmla="*/ 5555799 h 6858000"/>
              <a:gd name="connsiteX5" fmla="*/ 593462 w 6096000"/>
              <a:gd name="connsiteY5" fmla="*/ 6433116 h 6858000"/>
              <a:gd name="connsiteX6" fmla="*/ 662146 w 6096000"/>
              <a:gd name="connsiteY6" fmla="*/ 6501800 h 6858000"/>
              <a:gd name="connsiteX7" fmla="*/ 6096000 w 6096000"/>
              <a:gd name="connsiteY7" fmla="*/ 6501800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487115"/>
                </a:lnTo>
                <a:lnTo>
                  <a:pt x="662146" y="5487115"/>
                </a:lnTo>
                <a:cubicBezTo>
                  <a:pt x="624213" y="5487115"/>
                  <a:pt x="593462" y="5517866"/>
                  <a:pt x="593462" y="5555799"/>
                </a:cubicBezTo>
                <a:lnTo>
                  <a:pt x="593462" y="6433116"/>
                </a:lnTo>
                <a:cubicBezTo>
                  <a:pt x="593462" y="6471049"/>
                  <a:pt x="624213" y="6501800"/>
                  <a:pt x="662146" y="6501800"/>
                </a:cubicBezTo>
                <a:lnTo>
                  <a:pt x="6096000" y="65018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3165" y="339726"/>
            <a:ext cx="3479036" cy="1430622"/>
          </a:xfrm>
        </p:spPr>
        <p:txBody>
          <a:bodyPr lIns="0"/>
          <a:lstStyle>
            <a:lvl1pPr>
              <a:defRPr sz="260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2048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tam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F7B6A8-0C5D-E1D8-86BA-154122AAA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21" name="Otsikko 20">
            <a:extLst>
              <a:ext uri="{FF2B5EF4-FFF2-40B4-BE49-F238E27FC236}">
                <a16:creationId xmlns:a16="http://schemas.microsoft.com/office/drawing/2014/main" id="{72C9180C-8CEA-F8AC-F82B-158718480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4" y="339728"/>
            <a:ext cx="7007875" cy="6769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79946D-D76E-87CE-BBF7-CE44954876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  <p:sp>
        <p:nvSpPr>
          <p:cNvPr id="12" name="Tekstin paikkamerkki 19">
            <a:extLst>
              <a:ext uri="{FF2B5EF4-FFF2-40B4-BE49-F238E27FC236}">
                <a16:creationId xmlns:a16="http://schemas.microsoft.com/office/drawing/2014/main" id="{6A7DE8D1-BD7A-86DE-EE1E-743B65504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8" y="1152527"/>
            <a:ext cx="5015079" cy="2745705"/>
          </a:xfrm>
          <a:prstGeom prst="roundRect">
            <a:avLst>
              <a:gd name="adj" fmla="val 2766"/>
            </a:avLst>
          </a:prstGeom>
          <a:solidFill>
            <a:schemeClr val="bg1"/>
          </a:solidFill>
        </p:spPr>
        <p:txBody>
          <a:bodyPr lIns="234000" tIns="234000" rIns="180000"/>
          <a:lstStyle>
            <a:lvl1pPr marL="0" indent="0">
              <a:spcBef>
                <a:spcPts val="10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50" b="1" cap="none" baseline="0">
                <a:solidFill>
                  <a:schemeClr val="accent1"/>
                </a:solidFill>
              </a:defRPr>
            </a:lvl1pPr>
            <a:lvl2pPr marL="107965" indent="-107965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/>
            </a:lvl2pPr>
            <a:lvl3pPr marL="167825" indent="-10712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/>
            </a:lvl3pPr>
            <a:lvl4pPr marL="234478" indent="-10593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/>
            </a:lvl4pPr>
            <a:lvl5pPr marL="299941" indent="-10712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pic>
        <p:nvPicPr>
          <p:cNvPr id="9" name="Kuva 3">
            <a:extLst>
              <a:ext uri="{FF2B5EF4-FFF2-40B4-BE49-F238E27FC236}">
                <a16:creationId xmlns:a16="http://schemas.microsoft.com/office/drawing/2014/main" id="{F358B3FA-6CA4-81C8-6FA3-F397369480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30" r="1130"/>
          <a:stretch/>
        </p:blipFill>
        <p:spPr>
          <a:xfrm>
            <a:off x="453300" y="4013479"/>
            <a:ext cx="752612" cy="770022"/>
          </a:xfrm>
          <a:prstGeom prst="rect">
            <a:avLst/>
          </a:prstGeom>
        </p:spPr>
      </p:pic>
      <p:grpSp>
        <p:nvGrpSpPr>
          <p:cNvPr id="10" name="Graphic 11">
            <a:extLst>
              <a:ext uri="{FF2B5EF4-FFF2-40B4-BE49-F238E27FC236}">
                <a16:creationId xmlns:a16="http://schemas.microsoft.com/office/drawing/2014/main" id="{32FC4428-0FD2-4F6F-C133-6C3D5E4DF496}"/>
              </a:ext>
            </a:extLst>
          </p:cNvPr>
          <p:cNvGrpSpPr/>
          <p:nvPr userDrawn="1"/>
        </p:nvGrpSpPr>
        <p:grpSpPr>
          <a:xfrm>
            <a:off x="2952636" y="4013481"/>
            <a:ext cx="769629" cy="769629"/>
            <a:chOff x="3936847" y="5351306"/>
            <a:chExt cx="1026172" cy="1026172"/>
          </a:xfrm>
        </p:grpSpPr>
        <p:grpSp>
          <p:nvGrpSpPr>
            <p:cNvPr id="11" name="Graphic 11">
              <a:extLst>
                <a:ext uri="{FF2B5EF4-FFF2-40B4-BE49-F238E27FC236}">
                  <a16:creationId xmlns:a16="http://schemas.microsoft.com/office/drawing/2014/main" id="{36B5778E-8AC2-4619-0BF9-0571D0379191}"/>
                </a:ext>
              </a:extLst>
            </p:cNvPr>
            <p:cNvGrpSpPr/>
            <p:nvPr/>
          </p:nvGrpSpPr>
          <p:grpSpPr>
            <a:xfrm>
              <a:off x="3936847" y="5351306"/>
              <a:ext cx="1026172" cy="1026172"/>
              <a:chOff x="3936847" y="5351306"/>
              <a:chExt cx="1026172" cy="1026172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84B584A-C364-8168-48E2-1654A4EE18CB}"/>
                  </a:ext>
                </a:extLst>
              </p:cNvPr>
              <p:cNvSpPr/>
              <p:nvPr/>
            </p:nvSpPr>
            <p:spPr>
              <a:xfrm>
                <a:off x="3936847" y="5351306"/>
                <a:ext cx="1026172" cy="1026172"/>
              </a:xfrm>
              <a:custGeom>
                <a:avLst/>
                <a:gdLst>
                  <a:gd name="connsiteX0" fmla="*/ 1026173 w 1026172"/>
                  <a:gd name="connsiteY0" fmla="*/ 513069 h 1026172"/>
                  <a:gd name="connsiteX1" fmla="*/ 513069 w 1026172"/>
                  <a:gd name="connsiteY1" fmla="*/ 1026173 h 1026172"/>
                  <a:gd name="connsiteX2" fmla="*/ 0 w 1026172"/>
                  <a:gd name="connsiteY2" fmla="*/ 513069 h 1026172"/>
                  <a:gd name="connsiteX3" fmla="*/ 513069 w 1026172"/>
                  <a:gd name="connsiteY3" fmla="*/ 0 h 1026172"/>
                  <a:gd name="connsiteX4" fmla="*/ 1026173 w 1026172"/>
                  <a:gd name="connsiteY4" fmla="*/ 513104 h 102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72" h="1026172">
                    <a:moveTo>
                      <a:pt x="1026173" y="513069"/>
                    </a:moveTo>
                    <a:cubicBezTo>
                      <a:pt x="1026173" y="796437"/>
                      <a:pt x="796472" y="1026173"/>
                      <a:pt x="513069" y="1026173"/>
                    </a:cubicBezTo>
                    <a:cubicBezTo>
                      <a:pt x="229666" y="1026173"/>
                      <a:pt x="0" y="796472"/>
                      <a:pt x="0" y="513069"/>
                    </a:cubicBezTo>
                    <a:cubicBezTo>
                      <a:pt x="0" y="229666"/>
                      <a:pt x="229701" y="0"/>
                      <a:pt x="513069" y="0"/>
                    </a:cubicBezTo>
                    <a:cubicBezTo>
                      <a:pt x="796437" y="0"/>
                      <a:pt x="1026173" y="229736"/>
                      <a:pt x="1026173" y="513104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6B7FEA9-3D1A-44B7-70A5-6C8395A9E096}"/>
                  </a:ext>
                </a:extLst>
              </p:cNvPr>
              <p:cNvSpPr/>
              <p:nvPr/>
            </p:nvSpPr>
            <p:spPr>
              <a:xfrm>
                <a:off x="4057231" y="5912159"/>
                <a:ext cx="784221" cy="213134"/>
              </a:xfrm>
              <a:custGeom>
                <a:avLst/>
                <a:gdLst>
                  <a:gd name="connsiteX0" fmla="*/ 11241 w 784221"/>
                  <a:gd name="connsiteY0" fmla="*/ 6856 h 213134"/>
                  <a:gd name="connsiteX1" fmla="*/ 0 w 784221"/>
                  <a:gd name="connsiteY1" fmla="*/ 8979 h 213134"/>
                  <a:gd name="connsiteX2" fmla="*/ 106045 w 784221"/>
                  <a:gd name="connsiteY2" fmla="*/ 213100 h 213134"/>
                  <a:gd name="connsiteX3" fmla="*/ 122194 w 784221"/>
                  <a:gd name="connsiteY3" fmla="*/ 213100 h 213134"/>
                  <a:gd name="connsiteX4" fmla="*/ 11276 w 784221"/>
                  <a:gd name="connsiteY4" fmla="*/ 6856 h 213134"/>
                  <a:gd name="connsiteX5" fmla="*/ 178610 w 784221"/>
                  <a:gd name="connsiteY5" fmla="*/ 213100 h 213134"/>
                  <a:gd name="connsiteX6" fmla="*/ 47715 w 784221"/>
                  <a:gd name="connsiteY6" fmla="*/ 0 h 213134"/>
                  <a:gd name="connsiteX7" fmla="*/ 36474 w 784221"/>
                  <a:gd name="connsiteY7" fmla="*/ 2123 h 213134"/>
                  <a:gd name="connsiteX8" fmla="*/ 160373 w 784221"/>
                  <a:gd name="connsiteY8" fmla="*/ 213135 h 213134"/>
                  <a:gd name="connsiteX9" fmla="*/ 178610 w 784221"/>
                  <a:gd name="connsiteY9" fmla="*/ 213135 h 213134"/>
                  <a:gd name="connsiteX10" fmla="*/ 747712 w 784221"/>
                  <a:gd name="connsiteY10" fmla="*/ 2645 h 213134"/>
                  <a:gd name="connsiteX11" fmla="*/ 736471 w 784221"/>
                  <a:gd name="connsiteY11" fmla="*/ 557 h 213134"/>
                  <a:gd name="connsiteX12" fmla="*/ 605680 w 784221"/>
                  <a:gd name="connsiteY12" fmla="*/ 213100 h 213134"/>
                  <a:gd name="connsiteX13" fmla="*/ 623917 w 784221"/>
                  <a:gd name="connsiteY13" fmla="*/ 213100 h 213134"/>
                  <a:gd name="connsiteX14" fmla="*/ 747712 w 784221"/>
                  <a:gd name="connsiteY14" fmla="*/ 2645 h 213134"/>
                  <a:gd name="connsiteX15" fmla="*/ 678280 w 784221"/>
                  <a:gd name="connsiteY15" fmla="*/ 213100 h 213134"/>
                  <a:gd name="connsiteX16" fmla="*/ 784221 w 784221"/>
                  <a:gd name="connsiteY16" fmla="*/ 9501 h 213134"/>
                  <a:gd name="connsiteX17" fmla="*/ 772980 w 784221"/>
                  <a:gd name="connsiteY17" fmla="*/ 7378 h 213134"/>
                  <a:gd name="connsiteX18" fmla="*/ 662131 w 784221"/>
                  <a:gd name="connsiteY18" fmla="*/ 213100 h 213134"/>
                  <a:gd name="connsiteX19" fmla="*/ 678280 w 784221"/>
                  <a:gd name="connsiteY19" fmla="*/ 213100 h 21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4221" h="213134">
                    <a:moveTo>
                      <a:pt x="11241" y="6856"/>
                    </a:moveTo>
                    <a:lnTo>
                      <a:pt x="0" y="8979"/>
                    </a:lnTo>
                    <a:cubicBezTo>
                      <a:pt x="14687" y="87495"/>
                      <a:pt x="52553" y="157972"/>
                      <a:pt x="106045" y="213100"/>
                    </a:cubicBezTo>
                    <a:lnTo>
                      <a:pt x="122194" y="213100"/>
                    </a:lnTo>
                    <a:cubicBezTo>
                      <a:pt x="66022" y="158424"/>
                      <a:pt x="26276" y="86973"/>
                      <a:pt x="11276" y="6856"/>
                    </a:cubicBezTo>
                    <a:moveTo>
                      <a:pt x="178610" y="213100"/>
                    </a:moveTo>
                    <a:cubicBezTo>
                      <a:pt x="111684" y="161487"/>
                      <a:pt x="63864" y="86242"/>
                      <a:pt x="47715" y="0"/>
                    </a:cubicBezTo>
                    <a:lnTo>
                      <a:pt x="36474" y="2123"/>
                    </a:lnTo>
                    <a:cubicBezTo>
                      <a:pt x="52240" y="86277"/>
                      <a:pt x="97171" y="160269"/>
                      <a:pt x="160373" y="213135"/>
                    </a:cubicBezTo>
                    <a:lnTo>
                      <a:pt x="178610" y="213135"/>
                    </a:lnTo>
                    <a:close/>
                    <a:moveTo>
                      <a:pt x="747712" y="2645"/>
                    </a:moveTo>
                    <a:lnTo>
                      <a:pt x="736471" y="557"/>
                    </a:lnTo>
                    <a:cubicBezTo>
                      <a:pt x="720253" y="86590"/>
                      <a:pt x="672468" y="161591"/>
                      <a:pt x="605680" y="213100"/>
                    </a:cubicBezTo>
                    <a:lnTo>
                      <a:pt x="623917" y="213100"/>
                    </a:lnTo>
                    <a:cubicBezTo>
                      <a:pt x="686981" y="160338"/>
                      <a:pt x="731877" y="86556"/>
                      <a:pt x="747712" y="2645"/>
                    </a:cubicBezTo>
                    <a:moveTo>
                      <a:pt x="678280" y="213100"/>
                    </a:moveTo>
                    <a:cubicBezTo>
                      <a:pt x="731668" y="158076"/>
                      <a:pt x="769464" y="87809"/>
                      <a:pt x="784221" y="9501"/>
                    </a:cubicBezTo>
                    <a:lnTo>
                      <a:pt x="772980" y="7378"/>
                    </a:lnTo>
                    <a:cubicBezTo>
                      <a:pt x="757910" y="87286"/>
                      <a:pt x="718199" y="158564"/>
                      <a:pt x="662131" y="213100"/>
                    </a:cubicBezTo>
                    <a:lnTo>
                      <a:pt x="678280" y="213100"/>
                    </a:lnTo>
                    <a:close/>
                  </a:path>
                </a:pathLst>
              </a:custGeom>
              <a:solidFill>
                <a:srgbClr val="229FD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8EFD48B-99EF-AB74-0D40-E155DE8F2724}"/>
                  </a:ext>
                </a:extLst>
              </p:cNvPr>
              <p:cNvSpPr/>
              <p:nvPr/>
            </p:nvSpPr>
            <p:spPr>
              <a:xfrm>
                <a:off x="4049609" y="5449764"/>
                <a:ext cx="798942" cy="447847"/>
              </a:xfrm>
              <a:custGeom>
                <a:avLst/>
                <a:gdLst>
                  <a:gd name="connsiteX0" fmla="*/ 750009 w 798942"/>
                  <a:gd name="connsiteY0" fmla="*/ 401838 h 447847"/>
                  <a:gd name="connsiteX1" fmla="*/ 749557 w 798942"/>
                  <a:gd name="connsiteY1" fmla="*/ 408799 h 447847"/>
                  <a:gd name="connsiteX2" fmla="*/ 781820 w 798942"/>
                  <a:gd name="connsiteY2" fmla="*/ 410852 h 447847"/>
                  <a:gd name="connsiteX3" fmla="*/ 788989 w 798942"/>
                  <a:gd name="connsiteY3" fmla="*/ 410643 h 447847"/>
                  <a:gd name="connsiteX4" fmla="*/ 788919 w 798942"/>
                  <a:gd name="connsiteY4" fmla="*/ 411270 h 447847"/>
                  <a:gd name="connsiteX5" fmla="*/ 781367 w 798942"/>
                  <a:gd name="connsiteY5" fmla="*/ 415063 h 447847"/>
                  <a:gd name="connsiteX6" fmla="*/ 747852 w 798942"/>
                  <a:gd name="connsiteY6" fmla="*/ 435876 h 447847"/>
                  <a:gd name="connsiteX7" fmla="*/ 747434 w 798942"/>
                  <a:gd name="connsiteY7" fmla="*/ 442836 h 447847"/>
                  <a:gd name="connsiteX8" fmla="*/ 796367 w 798942"/>
                  <a:gd name="connsiteY8" fmla="*/ 445934 h 447847"/>
                  <a:gd name="connsiteX9" fmla="*/ 796785 w 798942"/>
                  <a:gd name="connsiteY9" fmla="*/ 438938 h 447847"/>
                  <a:gd name="connsiteX10" fmla="*/ 764279 w 798942"/>
                  <a:gd name="connsiteY10" fmla="*/ 436885 h 447847"/>
                  <a:gd name="connsiteX11" fmla="*/ 757840 w 798942"/>
                  <a:gd name="connsiteY11" fmla="*/ 437059 h 447847"/>
                  <a:gd name="connsiteX12" fmla="*/ 757840 w 798942"/>
                  <a:gd name="connsiteY12" fmla="*/ 436432 h 447847"/>
                  <a:gd name="connsiteX13" fmla="*/ 765079 w 798942"/>
                  <a:gd name="connsiteY13" fmla="*/ 432708 h 447847"/>
                  <a:gd name="connsiteX14" fmla="*/ 798490 w 798942"/>
                  <a:gd name="connsiteY14" fmla="*/ 411896 h 447847"/>
                  <a:gd name="connsiteX15" fmla="*/ 798943 w 798942"/>
                  <a:gd name="connsiteY15" fmla="*/ 404901 h 447847"/>
                  <a:gd name="connsiteX16" fmla="*/ 750009 w 798942"/>
                  <a:gd name="connsiteY16" fmla="*/ 401803 h 447847"/>
                  <a:gd name="connsiteX17" fmla="*/ 754882 w 798942"/>
                  <a:gd name="connsiteY17" fmla="*/ 372673 h 447847"/>
                  <a:gd name="connsiteX18" fmla="*/ 767133 w 798942"/>
                  <a:gd name="connsiteY18" fmla="*/ 358056 h 447847"/>
                  <a:gd name="connsiteX19" fmla="*/ 777191 w 798942"/>
                  <a:gd name="connsiteY19" fmla="*/ 357429 h 447847"/>
                  <a:gd name="connsiteX20" fmla="*/ 791182 w 798942"/>
                  <a:gd name="connsiteY20" fmla="*/ 370376 h 447847"/>
                  <a:gd name="connsiteX21" fmla="*/ 791286 w 798942"/>
                  <a:gd name="connsiteY21" fmla="*/ 371803 h 447847"/>
                  <a:gd name="connsiteX22" fmla="*/ 779035 w 798942"/>
                  <a:gd name="connsiteY22" fmla="*/ 386385 h 447847"/>
                  <a:gd name="connsiteX23" fmla="*/ 768977 w 798942"/>
                  <a:gd name="connsiteY23" fmla="*/ 387012 h 447847"/>
                  <a:gd name="connsiteX24" fmla="*/ 754986 w 798942"/>
                  <a:gd name="connsiteY24" fmla="*/ 374065 h 447847"/>
                  <a:gd name="connsiteX25" fmla="*/ 754882 w 798942"/>
                  <a:gd name="connsiteY25" fmla="*/ 372638 h 447847"/>
                  <a:gd name="connsiteX26" fmla="*/ 747886 w 798942"/>
                  <a:gd name="connsiteY26" fmla="*/ 373056 h 447847"/>
                  <a:gd name="connsiteX27" fmla="*/ 747991 w 798942"/>
                  <a:gd name="connsiteY27" fmla="*/ 374622 h 447847"/>
                  <a:gd name="connsiteX28" fmla="*/ 769012 w 798942"/>
                  <a:gd name="connsiteY28" fmla="*/ 394390 h 447847"/>
                  <a:gd name="connsiteX29" fmla="*/ 779836 w 798942"/>
                  <a:gd name="connsiteY29" fmla="*/ 393694 h 447847"/>
                  <a:gd name="connsiteX30" fmla="*/ 798212 w 798942"/>
                  <a:gd name="connsiteY30" fmla="*/ 371420 h 447847"/>
                  <a:gd name="connsiteX31" fmla="*/ 798107 w 798942"/>
                  <a:gd name="connsiteY31" fmla="*/ 369854 h 447847"/>
                  <a:gd name="connsiteX32" fmla="*/ 777086 w 798942"/>
                  <a:gd name="connsiteY32" fmla="*/ 350086 h 447847"/>
                  <a:gd name="connsiteX33" fmla="*/ 766263 w 798942"/>
                  <a:gd name="connsiteY33" fmla="*/ 350782 h 447847"/>
                  <a:gd name="connsiteX34" fmla="*/ 747886 w 798942"/>
                  <a:gd name="connsiteY34" fmla="*/ 373056 h 447847"/>
                  <a:gd name="connsiteX35" fmla="*/ 744232 w 798942"/>
                  <a:gd name="connsiteY35" fmla="*/ 338183 h 447847"/>
                  <a:gd name="connsiteX36" fmla="*/ 745415 w 798942"/>
                  <a:gd name="connsiteY36" fmla="*/ 345352 h 447847"/>
                  <a:gd name="connsiteX37" fmla="*/ 793792 w 798942"/>
                  <a:gd name="connsiteY37" fmla="*/ 337348 h 447847"/>
                  <a:gd name="connsiteX38" fmla="*/ 792609 w 798942"/>
                  <a:gd name="connsiteY38" fmla="*/ 330178 h 447847"/>
                  <a:gd name="connsiteX39" fmla="*/ 744232 w 798942"/>
                  <a:gd name="connsiteY39" fmla="*/ 338183 h 447847"/>
                  <a:gd name="connsiteX40" fmla="*/ 776216 w 798942"/>
                  <a:gd name="connsiteY40" fmla="*/ 287405 h 447847"/>
                  <a:gd name="connsiteX41" fmla="*/ 785056 w 798942"/>
                  <a:gd name="connsiteY41" fmla="*/ 323670 h 447847"/>
                  <a:gd name="connsiteX42" fmla="*/ 791530 w 798942"/>
                  <a:gd name="connsiteY42" fmla="*/ 322069 h 447847"/>
                  <a:gd name="connsiteX43" fmla="*/ 782690 w 798942"/>
                  <a:gd name="connsiteY43" fmla="*/ 285804 h 447847"/>
                  <a:gd name="connsiteX44" fmla="*/ 776216 w 798942"/>
                  <a:gd name="connsiteY44" fmla="*/ 287405 h 447847"/>
                  <a:gd name="connsiteX45" fmla="*/ 738629 w 798942"/>
                  <a:gd name="connsiteY45" fmla="*/ 312046 h 447847"/>
                  <a:gd name="connsiteX46" fmla="*/ 740334 w 798942"/>
                  <a:gd name="connsiteY46" fmla="*/ 319076 h 447847"/>
                  <a:gd name="connsiteX47" fmla="*/ 778270 w 798942"/>
                  <a:gd name="connsiteY47" fmla="*/ 309818 h 447847"/>
                  <a:gd name="connsiteX48" fmla="*/ 776564 w 798942"/>
                  <a:gd name="connsiteY48" fmla="*/ 302753 h 447847"/>
                  <a:gd name="connsiteX49" fmla="*/ 738664 w 798942"/>
                  <a:gd name="connsiteY49" fmla="*/ 312011 h 447847"/>
                  <a:gd name="connsiteX50" fmla="*/ 721262 w 798942"/>
                  <a:gd name="connsiteY50" fmla="*/ 258692 h 447847"/>
                  <a:gd name="connsiteX51" fmla="*/ 723803 w 798942"/>
                  <a:gd name="connsiteY51" fmla="*/ 265862 h 447847"/>
                  <a:gd name="connsiteX52" fmla="*/ 736819 w 798942"/>
                  <a:gd name="connsiteY52" fmla="*/ 266210 h 447847"/>
                  <a:gd name="connsiteX53" fmla="*/ 743571 w 798942"/>
                  <a:gd name="connsiteY53" fmla="*/ 285456 h 447847"/>
                  <a:gd name="connsiteX54" fmla="*/ 733617 w 798942"/>
                  <a:gd name="connsiteY54" fmla="*/ 293809 h 447847"/>
                  <a:gd name="connsiteX55" fmla="*/ 736297 w 798942"/>
                  <a:gd name="connsiteY55" fmla="*/ 301431 h 447847"/>
                  <a:gd name="connsiteX56" fmla="*/ 776007 w 798942"/>
                  <a:gd name="connsiteY56" fmla="*/ 266523 h 447847"/>
                  <a:gd name="connsiteX57" fmla="*/ 774093 w 798942"/>
                  <a:gd name="connsiteY57" fmla="*/ 261024 h 447847"/>
                  <a:gd name="connsiteX58" fmla="*/ 721262 w 798942"/>
                  <a:gd name="connsiteY58" fmla="*/ 258692 h 447847"/>
                  <a:gd name="connsiteX59" fmla="*/ 754743 w 798942"/>
                  <a:gd name="connsiteY59" fmla="*/ 266662 h 447847"/>
                  <a:gd name="connsiteX60" fmla="*/ 766158 w 798942"/>
                  <a:gd name="connsiteY60" fmla="*/ 266245 h 447847"/>
                  <a:gd name="connsiteX61" fmla="*/ 766402 w 798942"/>
                  <a:gd name="connsiteY61" fmla="*/ 266871 h 447847"/>
                  <a:gd name="connsiteX62" fmla="*/ 756900 w 798942"/>
                  <a:gd name="connsiteY62" fmla="*/ 274145 h 447847"/>
                  <a:gd name="connsiteX63" fmla="*/ 749035 w 798942"/>
                  <a:gd name="connsiteY63" fmla="*/ 280792 h 447847"/>
                  <a:gd name="connsiteX64" fmla="*/ 743954 w 798942"/>
                  <a:gd name="connsiteY64" fmla="*/ 266384 h 447847"/>
                  <a:gd name="connsiteX65" fmla="*/ 754743 w 798942"/>
                  <a:gd name="connsiteY65" fmla="*/ 266662 h 447847"/>
                  <a:gd name="connsiteX66" fmla="*/ 710612 w 798942"/>
                  <a:gd name="connsiteY66" fmla="*/ 239864 h 447847"/>
                  <a:gd name="connsiteX67" fmla="*/ 711343 w 798942"/>
                  <a:gd name="connsiteY67" fmla="*/ 241256 h 447847"/>
                  <a:gd name="connsiteX68" fmla="*/ 736297 w 798942"/>
                  <a:gd name="connsiteY68" fmla="*/ 250409 h 447847"/>
                  <a:gd name="connsiteX69" fmla="*/ 732886 w 798942"/>
                  <a:gd name="connsiteY69" fmla="*/ 243936 h 447847"/>
                  <a:gd name="connsiteX70" fmla="*/ 717503 w 798942"/>
                  <a:gd name="connsiteY70" fmla="*/ 237915 h 447847"/>
                  <a:gd name="connsiteX71" fmla="*/ 716842 w 798942"/>
                  <a:gd name="connsiteY71" fmla="*/ 236662 h 447847"/>
                  <a:gd name="connsiteX72" fmla="*/ 721993 w 798942"/>
                  <a:gd name="connsiteY72" fmla="*/ 218321 h 447847"/>
                  <a:gd name="connsiteX73" fmla="*/ 730902 w 798942"/>
                  <a:gd name="connsiteY73" fmla="*/ 213622 h 447847"/>
                  <a:gd name="connsiteX74" fmla="*/ 748965 w 798942"/>
                  <a:gd name="connsiteY74" fmla="*/ 219678 h 447847"/>
                  <a:gd name="connsiteX75" fmla="*/ 749661 w 798942"/>
                  <a:gd name="connsiteY75" fmla="*/ 220931 h 447847"/>
                  <a:gd name="connsiteX76" fmla="*/ 745937 w 798942"/>
                  <a:gd name="connsiteY76" fmla="*/ 237010 h 447847"/>
                  <a:gd name="connsiteX77" fmla="*/ 749348 w 798942"/>
                  <a:gd name="connsiteY77" fmla="*/ 243449 h 447847"/>
                  <a:gd name="connsiteX78" fmla="*/ 755856 w 798942"/>
                  <a:gd name="connsiteY78" fmla="*/ 217694 h 447847"/>
                  <a:gd name="connsiteX79" fmla="*/ 755125 w 798942"/>
                  <a:gd name="connsiteY79" fmla="*/ 216302 h 447847"/>
                  <a:gd name="connsiteX80" fmla="*/ 727840 w 798942"/>
                  <a:gd name="connsiteY80" fmla="*/ 206870 h 447847"/>
                  <a:gd name="connsiteX81" fmla="*/ 718234 w 798942"/>
                  <a:gd name="connsiteY81" fmla="*/ 211952 h 447847"/>
                  <a:gd name="connsiteX82" fmla="*/ 710612 w 798942"/>
                  <a:gd name="connsiteY82" fmla="*/ 239794 h 447847"/>
                  <a:gd name="connsiteX83" fmla="*/ 693280 w 798942"/>
                  <a:gd name="connsiteY83" fmla="*/ 208611 h 447847"/>
                  <a:gd name="connsiteX84" fmla="*/ 697143 w 798942"/>
                  <a:gd name="connsiteY84" fmla="*/ 214771 h 447847"/>
                  <a:gd name="connsiteX85" fmla="*/ 738733 w 798942"/>
                  <a:gd name="connsiteY85" fmla="*/ 188807 h 447847"/>
                  <a:gd name="connsiteX86" fmla="*/ 734905 w 798942"/>
                  <a:gd name="connsiteY86" fmla="*/ 182647 h 447847"/>
                  <a:gd name="connsiteX87" fmla="*/ 693315 w 798942"/>
                  <a:gd name="connsiteY87" fmla="*/ 208611 h 447847"/>
                  <a:gd name="connsiteX88" fmla="*/ 707062 w 798942"/>
                  <a:gd name="connsiteY88" fmla="*/ 154700 h 447847"/>
                  <a:gd name="connsiteX89" fmla="*/ 724603 w 798942"/>
                  <a:gd name="connsiteY89" fmla="*/ 178715 h 447847"/>
                  <a:gd name="connsiteX90" fmla="*/ 729928 w 798942"/>
                  <a:gd name="connsiteY90" fmla="*/ 174817 h 447847"/>
                  <a:gd name="connsiteX91" fmla="*/ 712422 w 798942"/>
                  <a:gd name="connsiteY91" fmla="*/ 150802 h 447847"/>
                  <a:gd name="connsiteX92" fmla="*/ 707097 w 798942"/>
                  <a:gd name="connsiteY92" fmla="*/ 154700 h 447847"/>
                  <a:gd name="connsiteX93" fmla="*/ 672781 w 798942"/>
                  <a:gd name="connsiteY93" fmla="*/ 179689 h 447847"/>
                  <a:gd name="connsiteX94" fmla="*/ 677027 w 798942"/>
                  <a:gd name="connsiteY94" fmla="*/ 185571 h 447847"/>
                  <a:gd name="connsiteX95" fmla="*/ 692897 w 798942"/>
                  <a:gd name="connsiteY95" fmla="*/ 174016 h 447847"/>
                  <a:gd name="connsiteX96" fmla="*/ 705009 w 798942"/>
                  <a:gd name="connsiteY96" fmla="*/ 190617 h 447847"/>
                  <a:gd name="connsiteX97" fmla="*/ 710369 w 798942"/>
                  <a:gd name="connsiteY97" fmla="*/ 186754 h 447847"/>
                  <a:gd name="connsiteX98" fmla="*/ 698257 w 798942"/>
                  <a:gd name="connsiteY98" fmla="*/ 170153 h 447847"/>
                  <a:gd name="connsiteX99" fmla="*/ 708663 w 798942"/>
                  <a:gd name="connsiteY99" fmla="*/ 162566 h 447847"/>
                  <a:gd name="connsiteX100" fmla="*/ 704417 w 798942"/>
                  <a:gd name="connsiteY100" fmla="*/ 156719 h 447847"/>
                  <a:gd name="connsiteX101" fmla="*/ 672816 w 798942"/>
                  <a:gd name="connsiteY101" fmla="*/ 179759 h 447847"/>
                  <a:gd name="connsiteX102" fmla="*/ 662201 w 798942"/>
                  <a:gd name="connsiteY102" fmla="*/ 167647 h 447847"/>
                  <a:gd name="connsiteX103" fmla="*/ 666899 w 798942"/>
                  <a:gd name="connsiteY103" fmla="*/ 173181 h 447847"/>
                  <a:gd name="connsiteX104" fmla="*/ 704348 w 798942"/>
                  <a:gd name="connsiteY104" fmla="*/ 141510 h 447847"/>
                  <a:gd name="connsiteX105" fmla="*/ 699684 w 798942"/>
                  <a:gd name="connsiteY105" fmla="*/ 135976 h 447847"/>
                  <a:gd name="connsiteX106" fmla="*/ 662236 w 798942"/>
                  <a:gd name="connsiteY106" fmla="*/ 167647 h 447847"/>
                  <a:gd name="connsiteX107" fmla="*/ 662897 w 798942"/>
                  <a:gd name="connsiteY107" fmla="*/ 107820 h 447847"/>
                  <a:gd name="connsiteX108" fmla="*/ 689591 w 798942"/>
                  <a:gd name="connsiteY108" fmla="*/ 133888 h 447847"/>
                  <a:gd name="connsiteX109" fmla="*/ 694255 w 798942"/>
                  <a:gd name="connsiteY109" fmla="*/ 129120 h 447847"/>
                  <a:gd name="connsiteX110" fmla="*/ 667526 w 798942"/>
                  <a:gd name="connsiteY110" fmla="*/ 103052 h 447847"/>
                  <a:gd name="connsiteX111" fmla="*/ 662897 w 798942"/>
                  <a:gd name="connsiteY111" fmla="*/ 107820 h 447847"/>
                  <a:gd name="connsiteX112" fmla="*/ 644068 w 798942"/>
                  <a:gd name="connsiteY112" fmla="*/ 148645 h 447847"/>
                  <a:gd name="connsiteX113" fmla="*/ 649219 w 798942"/>
                  <a:gd name="connsiteY113" fmla="*/ 153726 h 447847"/>
                  <a:gd name="connsiteX114" fmla="*/ 676505 w 798942"/>
                  <a:gd name="connsiteY114" fmla="*/ 125814 h 447847"/>
                  <a:gd name="connsiteX115" fmla="*/ 671319 w 798942"/>
                  <a:gd name="connsiteY115" fmla="*/ 120732 h 447847"/>
                  <a:gd name="connsiteX116" fmla="*/ 644068 w 798942"/>
                  <a:gd name="connsiteY116" fmla="*/ 148645 h 447847"/>
                  <a:gd name="connsiteX117" fmla="*/ 605298 w 798942"/>
                  <a:gd name="connsiteY117" fmla="*/ 115373 h 447847"/>
                  <a:gd name="connsiteX118" fmla="*/ 610936 w 798942"/>
                  <a:gd name="connsiteY118" fmla="*/ 119932 h 447847"/>
                  <a:gd name="connsiteX119" fmla="*/ 623256 w 798942"/>
                  <a:gd name="connsiteY119" fmla="*/ 104618 h 447847"/>
                  <a:gd name="connsiteX120" fmla="*/ 631783 w 798942"/>
                  <a:gd name="connsiteY120" fmla="*/ 111440 h 447847"/>
                  <a:gd name="connsiteX121" fmla="*/ 626702 w 798942"/>
                  <a:gd name="connsiteY121" fmla="*/ 132635 h 447847"/>
                  <a:gd name="connsiteX122" fmla="*/ 633175 w 798942"/>
                  <a:gd name="connsiteY122" fmla="*/ 137856 h 447847"/>
                  <a:gd name="connsiteX123" fmla="*/ 636829 w 798942"/>
                  <a:gd name="connsiteY123" fmla="*/ 122055 h 447847"/>
                  <a:gd name="connsiteX124" fmla="*/ 637560 w 798942"/>
                  <a:gd name="connsiteY124" fmla="*/ 113563 h 447847"/>
                  <a:gd name="connsiteX125" fmla="*/ 637978 w 798942"/>
                  <a:gd name="connsiteY125" fmla="*/ 113041 h 447847"/>
                  <a:gd name="connsiteX126" fmla="*/ 651377 w 798942"/>
                  <a:gd name="connsiteY126" fmla="*/ 111161 h 447847"/>
                  <a:gd name="connsiteX127" fmla="*/ 654127 w 798942"/>
                  <a:gd name="connsiteY127" fmla="*/ 107751 h 447847"/>
                  <a:gd name="connsiteX128" fmla="*/ 650263 w 798942"/>
                  <a:gd name="connsiteY128" fmla="*/ 88609 h 447847"/>
                  <a:gd name="connsiteX129" fmla="*/ 636064 w 798942"/>
                  <a:gd name="connsiteY129" fmla="*/ 77159 h 447847"/>
                  <a:gd name="connsiteX130" fmla="*/ 631887 w 798942"/>
                  <a:gd name="connsiteY130" fmla="*/ 82344 h 447847"/>
                  <a:gd name="connsiteX131" fmla="*/ 646157 w 798942"/>
                  <a:gd name="connsiteY131" fmla="*/ 93829 h 447847"/>
                  <a:gd name="connsiteX132" fmla="*/ 648245 w 798942"/>
                  <a:gd name="connsiteY132" fmla="*/ 103505 h 447847"/>
                  <a:gd name="connsiteX133" fmla="*/ 645983 w 798942"/>
                  <a:gd name="connsiteY133" fmla="*/ 106324 h 447847"/>
                  <a:gd name="connsiteX134" fmla="*/ 636098 w 798942"/>
                  <a:gd name="connsiteY134" fmla="*/ 106324 h 447847"/>
                  <a:gd name="connsiteX135" fmla="*/ 627502 w 798942"/>
                  <a:gd name="connsiteY135" fmla="*/ 99398 h 447847"/>
                  <a:gd name="connsiteX136" fmla="*/ 635437 w 798942"/>
                  <a:gd name="connsiteY136" fmla="*/ 89514 h 447847"/>
                  <a:gd name="connsiteX137" fmla="*/ 629799 w 798942"/>
                  <a:gd name="connsiteY137" fmla="*/ 84955 h 447847"/>
                  <a:gd name="connsiteX138" fmla="*/ 605332 w 798942"/>
                  <a:gd name="connsiteY138" fmla="*/ 115338 h 447847"/>
                  <a:gd name="connsiteX139" fmla="*/ 597641 w 798942"/>
                  <a:gd name="connsiteY139" fmla="*/ 60070 h 447847"/>
                  <a:gd name="connsiteX140" fmla="*/ 622873 w 798942"/>
                  <a:gd name="connsiteY140" fmla="*/ 75836 h 447847"/>
                  <a:gd name="connsiteX141" fmla="*/ 626354 w 798942"/>
                  <a:gd name="connsiteY141" fmla="*/ 70233 h 447847"/>
                  <a:gd name="connsiteX142" fmla="*/ 601121 w 798942"/>
                  <a:gd name="connsiteY142" fmla="*/ 54467 h 447847"/>
                  <a:gd name="connsiteX143" fmla="*/ 597641 w 798942"/>
                  <a:gd name="connsiteY143" fmla="*/ 60070 h 447847"/>
                  <a:gd name="connsiteX144" fmla="*/ 575158 w 798942"/>
                  <a:gd name="connsiteY144" fmla="*/ 96057 h 447847"/>
                  <a:gd name="connsiteX145" fmla="*/ 600947 w 798942"/>
                  <a:gd name="connsiteY145" fmla="*/ 112136 h 447847"/>
                  <a:gd name="connsiteX146" fmla="*/ 604428 w 798942"/>
                  <a:gd name="connsiteY146" fmla="*/ 106533 h 447847"/>
                  <a:gd name="connsiteX147" fmla="*/ 584799 w 798942"/>
                  <a:gd name="connsiteY147" fmla="*/ 94282 h 447847"/>
                  <a:gd name="connsiteX148" fmla="*/ 592699 w 798942"/>
                  <a:gd name="connsiteY148" fmla="*/ 81579 h 447847"/>
                  <a:gd name="connsiteX149" fmla="*/ 609022 w 798942"/>
                  <a:gd name="connsiteY149" fmla="*/ 91741 h 447847"/>
                  <a:gd name="connsiteX150" fmla="*/ 612502 w 798942"/>
                  <a:gd name="connsiteY150" fmla="*/ 86138 h 447847"/>
                  <a:gd name="connsiteX151" fmla="*/ 596179 w 798942"/>
                  <a:gd name="connsiteY151" fmla="*/ 75975 h 447847"/>
                  <a:gd name="connsiteX152" fmla="*/ 601957 w 798942"/>
                  <a:gd name="connsiteY152" fmla="*/ 66718 h 447847"/>
                  <a:gd name="connsiteX153" fmla="*/ 595831 w 798942"/>
                  <a:gd name="connsiteY153" fmla="*/ 62889 h 447847"/>
                  <a:gd name="connsiteX154" fmla="*/ 575123 w 798942"/>
                  <a:gd name="connsiteY154" fmla="*/ 96057 h 447847"/>
                  <a:gd name="connsiteX155" fmla="*/ 550378 w 798942"/>
                  <a:gd name="connsiteY155" fmla="*/ 83876 h 447847"/>
                  <a:gd name="connsiteX156" fmla="*/ 551805 w 798942"/>
                  <a:gd name="connsiteY156" fmla="*/ 84537 h 447847"/>
                  <a:gd name="connsiteX157" fmla="*/ 577211 w 798942"/>
                  <a:gd name="connsiteY157" fmla="*/ 76776 h 447847"/>
                  <a:gd name="connsiteX158" fmla="*/ 570599 w 798942"/>
                  <a:gd name="connsiteY158" fmla="*/ 73678 h 447847"/>
                  <a:gd name="connsiteX159" fmla="*/ 554729 w 798942"/>
                  <a:gd name="connsiteY159" fmla="*/ 78168 h 447847"/>
                  <a:gd name="connsiteX160" fmla="*/ 553441 w 798942"/>
                  <a:gd name="connsiteY160" fmla="*/ 77576 h 447847"/>
                  <a:gd name="connsiteX161" fmla="*/ 546515 w 798942"/>
                  <a:gd name="connsiteY161" fmla="*/ 59827 h 447847"/>
                  <a:gd name="connsiteX162" fmla="*/ 550761 w 798942"/>
                  <a:gd name="connsiteY162" fmla="*/ 50708 h 447847"/>
                  <a:gd name="connsiteX163" fmla="*/ 568824 w 798942"/>
                  <a:gd name="connsiteY163" fmla="*/ 44653 h 447847"/>
                  <a:gd name="connsiteX164" fmla="*/ 570112 w 798942"/>
                  <a:gd name="connsiteY164" fmla="*/ 45279 h 447847"/>
                  <a:gd name="connsiteX165" fmla="*/ 576863 w 798942"/>
                  <a:gd name="connsiteY165" fmla="*/ 60314 h 447847"/>
                  <a:gd name="connsiteX166" fmla="*/ 583476 w 798942"/>
                  <a:gd name="connsiteY166" fmla="*/ 63411 h 447847"/>
                  <a:gd name="connsiteX167" fmla="*/ 573105 w 798942"/>
                  <a:gd name="connsiteY167" fmla="*/ 38945 h 447847"/>
                  <a:gd name="connsiteX168" fmla="*/ 571678 w 798942"/>
                  <a:gd name="connsiteY168" fmla="*/ 38284 h 447847"/>
                  <a:gd name="connsiteX169" fmla="*/ 544253 w 798942"/>
                  <a:gd name="connsiteY169" fmla="*/ 47263 h 447847"/>
                  <a:gd name="connsiteX170" fmla="*/ 539659 w 798942"/>
                  <a:gd name="connsiteY170" fmla="*/ 57077 h 447847"/>
                  <a:gd name="connsiteX171" fmla="*/ 550378 w 798942"/>
                  <a:gd name="connsiteY171" fmla="*/ 83876 h 447847"/>
                  <a:gd name="connsiteX172" fmla="*/ 507849 w 798942"/>
                  <a:gd name="connsiteY172" fmla="*/ 65743 h 447847"/>
                  <a:gd name="connsiteX173" fmla="*/ 514600 w 798942"/>
                  <a:gd name="connsiteY173" fmla="*/ 67553 h 447847"/>
                  <a:gd name="connsiteX174" fmla="*/ 527408 w 798942"/>
                  <a:gd name="connsiteY174" fmla="*/ 20221 h 447847"/>
                  <a:gd name="connsiteX175" fmla="*/ 520656 w 798942"/>
                  <a:gd name="connsiteY175" fmla="*/ 18411 h 447847"/>
                  <a:gd name="connsiteX176" fmla="*/ 497825 w 798942"/>
                  <a:gd name="connsiteY176" fmla="*/ 44896 h 447847"/>
                  <a:gd name="connsiteX177" fmla="*/ 491595 w 798942"/>
                  <a:gd name="connsiteY177" fmla="*/ 52901 h 447847"/>
                  <a:gd name="connsiteX178" fmla="*/ 490969 w 798942"/>
                  <a:gd name="connsiteY178" fmla="*/ 52727 h 447847"/>
                  <a:gd name="connsiteX179" fmla="*/ 489960 w 798942"/>
                  <a:gd name="connsiteY179" fmla="*/ 42425 h 447847"/>
                  <a:gd name="connsiteX180" fmla="*/ 483452 w 798942"/>
                  <a:gd name="connsiteY180" fmla="*/ 8353 h 447847"/>
                  <a:gd name="connsiteX181" fmla="*/ 476700 w 798942"/>
                  <a:gd name="connsiteY181" fmla="*/ 6543 h 447847"/>
                  <a:gd name="connsiteX182" fmla="*/ 463892 w 798942"/>
                  <a:gd name="connsiteY182" fmla="*/ 53875 h 447847"/>
                  <a:gd name="connsiteX183" fmla="*/ 470644 w 798942"/>
                  <a:gd name="connsiteY183" fmla="*/ 55685 h 447847"/>
                  <a:gd name="connsiteX184" fmla="*/ 477535 w 798942"/>
                  <a:gd name="connsiteY184" fmla="*/ 30279 h 447847"/>
                  <a:gd name="connsiteX185" fmla="*/ 479832 w 798942"/>
                  <a:gd name="connsiteY185" fmla="*/ 19246 h 447847"/>
                  <a:gd name="connsiteX186" fmla="*/ 480458 w 798942"/>
                  <a:gd name="connsiteY186" fmla="*/ 19420 h 447847"/>
                  <a:gd name="connsiteX187" fmla="*/ 481085 w 798942"/>
                  <a:gd name="connsiteY187" fmla="*/ 30836 h 447847"/>
                  <a:gd name="connsiteX188" fmla="*/ 486514 w 798942"/>
                  <a:gd name="connsiteY188" fmla="*/ 60036 h 447847"/>
                  <a:gd name="connsiteX189" fmla="*/ 491874 w 798942"/>
                  <a:gd name="connsiteY189" fmla="*/ 61497 h 447847"/>
                  <a:gd name="connsiteX190" fmla="*/ 510459 w 798942"/>
                  <a:gd name="connsiteY190" fmla="*/ 39710 h 447847"/>
                  <a:gd name="connsiteX191" fmla="*/ 517802 w 798942"/>
                  <a:gd name="connsiteY191" fmla="*/ 29896 h 447847"/>
                  <a:gd name="connsiteX192" fmla="*/ 518429 w 798942"/>
                  <a:gd name="connsiteY192" fmla="*/ 30070 h 447847"/>
                  <a:gd name="connsiteX193" fmla="*/ 514426 w 798942"/>
                  <a:gd name="connsiteY193" fmla="*/ 41311 h 447847"/>
                  <a:gd name="connsiteX194" fmla="*/ 507814 w 798942"/>
                  <a:gd name="connsiteY194" fmla="*/ 65778 h 447847"/>
                  <a:gd name="connsiteX195" fmla="*/ 433787 w 798942"/>
                  <a:gd name="connsiteY195" fmla="*/ 8040 h 447847"/>
                  <a:gd name="connsiteX196" fmla="*/ 463335 w 798942"/>
                  <a:gd name="connsiteY196" fmla="*/ 11415 h 447847"/>
                  <a:gd name="connsiteX197" fmla="*/ 464066 w 798942"/>
                  <a:gd name="connsiteY197" fmla="*/ 4872 h 447847"/>
                  <a:gd name="connsiteX198" fmla="*/ 434518 w 798942"/>
                  <a:gd name="connsiteY198" fmla="*/ 1497 h 447847"/>
                  <a:gd name="connsiteX199" fmla="*/ 433787 w 798942"/>
                  <a:gd name="connsiteY199" fmla="*/ 8040 h 447847"/>
                  <a:gd name="connsiteX200" fmla="*/ 428985 w 798942"/>
                  <a:gd name="connsiteY200" fmla="*/ 50221 h 447847"/>
                  <a:gd name="connsiteX201" fmla="*/ 459194 w 798942"/>
                  <a:gd name="connsiteY201" fmla="*/ 53667 h 447847"/>
                  <a:gd name="connsiteX202" fmla="*/ 459925 w 798942"/>
                  <a:gd name="connsiteY202" fmla="*/ 47089 h 447847"/>
                  <a:gd name="connsiteX203" fmla="*/ 436920 w 798942"/>
                  <a:gd name="connsiteY203" fmla="*/ 44444 h 447847"/>
                  <a:gd name="connsiteX204" fmla="*/ 438625 w 798942"/>
                  <a:gd name="connsiteY204" fmla="*/ 29583 h 447847"/>
                  <a:gd name="connsiteX205" fmla="*/ 457732 w 798942"/>
                  <a:gd name="connsiteY205" fmla="*/ 31775 h 447847"/>
                  <a:gd name="connsiteX206" fmla="*/ 458463 w 798942"/>
                  <a:gd name="connsiteY206" fmla="*/ 25232 h 447847"/>
                  <a:gd name="connsiteX207" fmla="*/ 439356 w 798942"/>
                  <a:gd name="connsiteY207" fmla="*/ 23040 h 447847"/>
                  <a:gd name="connsiteX208" fmla="*/ 440609 w 798942"/>
                  <a:gd name="connsiteY208" fmla="*/ 12181 h 447847"/>
                  <a:gd name="connsiteX209" fmla="*/ 433404 w 798942"/>
                  <a:gd name="connsiteY209" fmla="*/ 11381 h 447847"/>
                  <a:gd name="connsiteX210" fmla="*/ 428985 w 798942"/>
                  <a:gd name="connsiteY210" fmla="*/ 50221 h 447847"/>
                  <a:gd name="connsiteX211" fmla="*/ 388334 w 798942"/>
                  <a:gd name="connsiteY211" fmla="*/ 6647 h 447847"/>
                  <a:gd name="connsiteX212" fmla="*/ 425678 w 798942"/>
                  <a:gd name="connsiteY212" fmla="*/ 7100 h 447847"/>
                  <a:gd name="connsiteX213" fmla="*/ 425783 w 798942"/>
                  <a:gd name="connsiteY213" fmla="*/ 452 h 447847"/>
                  <a:gd name="connsiteX214" fmla="*/ 388439 w 798942"/>
                  <a:gd name="connsiteY214" fmla="*/ 0 h 447847"/>
                  <a:gd name="connsiteX215" fmla="*/ 388334 w 798942"/>
                  <a:gd name="connsiteY215" fmla="*/ 6647 h 447847"/>
                  <a:gd name="connsiteX216" fmla="*/ 402847 w 798942"/>
                  <a:gd name="connsiteY216" fmla="*/ 49177 h 447847"/>
                  <a:gd name="connsiteX217" fmla="*/ 410086 w 798942"/>
                  <a:gd name="connsiteY217" fmla="*/ 49281 h 447847"/>
                  <a:gd name="connsiteX218" fmla="*/ 410574 w 798942"/>
                  <a:gd name="connsiteY218" fmla="*/ 10267 h 447847"/>
                  <a:gd name="connsiteX219" fmla="*/ 403335 w 798942"/>
                  <a:gd name="connsiteY219" fmla="*/ 10163 h 447847"/>
                  <a:gd name="connsiteX220" fmla="*/ 402812 w 798942"/>
                  <a:gd name="connsiteY220" fmla="*/ 49177 h 447847"/>
                  <a:gd name="connsiteX221" fmla="*/ 366930 w 798942"/>
                  <a:gd name="connsiteY221" fmla="*/ 51335 h 447847"/>
                  <a:gd name="connsiteX222" fmla="*/ 369158 w 798942"/>
                  <a:gd name="connsiteY222" fmla="*/ 51161 h 447847"/>
                  <a:gd name="connsiteX223" fmla="*/ 384645 w 798942"/>
                  <a:gd name="connsiteY223" fmla="*/ 35012 h 447847"/>
                  <a:gd name="connsiteX224" fmla="*/ 384541 w 798942"/>
                  <a:gd name="connsiteY224" fmla="*/ 33585 h 447847"/>
                  <a:gd name="connsiteX225" fmla="*/ 368879 w 798942"/>
                  <a:gd name="connsiteY225" fmla="*/ 22100 h 447847"/>
                  <a:gd name="connsiteX226" fmla="*/ 363589 w 798942"/>
                  <a:gd name="connsiteY226" fmla="*/ 22552 h 447847"/>
                  <a:gd name="connsiteX227" fmla="*/ 355898 w 798942"/>
                  <a:gd name="connsiteY227" fmla="*/ 16392 h 447847"/>
                  <a:gd name="connsiteX228" fmla="*/ 355793 w 798942"/>
                  <a:gd name="connsiteY228" fmla="*/ 15313 h 447847"/>
                  <a:gd name="connsiteX229" fmla="*/ 363520 w 798942"/>
                  <a:gd name="connsiteY229" fmla="*/ 7796 h 447847"/>
                  <a:gd name="connsiteX230" fmla="*/ 365608 w 798942"/>
                  <a:gd name="connsiteY230" fmla="*/ 7622 h 447847"/>
                  <a:gd name="connsiteX231" fmla="*/ 374448 w 798942"/>
                  <a:gd name="connsiteY231" fmla="*/ 13782 h 447847"/>
                  <a:gd name="connsiteX232" fmla="*/ 381652 w 798942"/>
                  <a:gd name="connsiteY232" fmla="*/ 13156 h 447847"/>
                  <a:gd name="connsiteX233" fmla="*/ 365086 w 798942"/>
                  <a:gd name="connsiteY233" fmla="*/ 974 h 447847"/>
                  <a:gd name="connsiteX234" fmla="*/ 362858 w 798942"/>
                  <a:gd name="connsiteY234" fmla="*/ 1183 h 447847"/>
                  <a:gd name="connsiteX235" fmla="*/ 348450 w 798942"/>
                  <a:gd name="connsiteY235" fmla="*/ 16114 h 447847"/>
                  <a:gd name="connsiteX236" fmla="*/ 348624 w 798942"/>
                  <a:gd name="connsiteY236" fmla="*/ 17889 h 447847"/>
                  <a:gd name="connsiteX237" fmla="*/ 364633 w 798942"/>
                  <a:gd name="connsiteY237" fmla="*/ 29652 h 447847"/>
                  <a:gd name="connsiteX238" fmla="*/ 369575 w 798942"/>
                  <a:gd name="connsiteY238" fmla="*/ 29200 h 447847"/>
                  <a:gd name="connsiteX239" fmla="*/ 377267 w 798942"/>
                  <a:gd name="connsiteY239" fmla="*/ 35221 h 447847"/>
                  <a:gd name="connsiteX240" fmla="*/ 377337 w 798942"/>
                  <a:gd name="connsiteY240" fmla="*/ 36126 h 447847"/>
                  <a:gd name="connsiteX241" fmla="*/ 368497 w 798942"/>
                  <a:gd name="connsiteY241" fmla="*/ 44548 h 447847"/>
                  <a:gd name="connsiteX242" fmla="*/ 366408 w 798942"/>
                  <a:gd name="connsiteY242" fmla="*/ 44722 h 447847"/>
                  <a:gd name="connsiteX243" fmla="*/ 356315 w 798942"/>
                  <a:gd name="connsiteY243" fmla="*/ 37413 h 447847"/>
                  <a:gd name="connsiteX244" fmla="*/ 349076 w 798942"/>
                  <a:gd name="connsiteY244" fmla="*/ 38040 h 447847"/>
                  <a:gd name="connsiteX245" fmla="*/ 366930 w 798942"/>
                  <a:gd name="connsiteY245" fmla="*/ 51335 h 447847"/>
                  <a:gd name="connsiteX246" fmla="*/ 325793 w 798942"/>
                  <a:gd name="connsiteY246" fmla="*/ 56938 h 447847"/>
                  <a:gd name="connsiteX247" fmla="*/ 332928 w 798942"/>
                  <a:gd name="connsiteY247" fmla="*/ 55581 h 447847"/>
                  <a:gd name="connsiteX248" fmla="*/ 329517 w 798942"/>
                  <a:gd name="connsiteY248" fmla="*/ 37796 h 447847"/>
                  <a:gd name="connsiteX249" fmla="*/ 341176 w 798942"/>
                  <a:gd name="connsiteY249" fmla="*/ 4072 h 447847"/>
                  <a:gd name="connsiteX250" fmla="*/ 333658 w 798942"/>
                  <a:gd name="connsiteY250" fmla="*/ 5534 h 447847"/>
                  <a:gd name="connsiteX251" fmla="*/ 327115 w 798942"/>
                  <a:gd name="connsiteY251" fmla="*/ 24571 h 447847"/>
                  <a:gd name="connsiteX252" fmla="*/ 325480 w 798942"/>
                  <a:gd name="connsiteY252" fmla="*/ 32402 h 447847"/>
                  <a:gd name="connsiteX253" fmla="*/ 324853 w 798942"/>
                  <a:gd name="connsiteY253" fmla="*/ 32541 h 447847"/>
                  <a:gd name="connsiteX254" fmla="*/ 320364 w 798942"/>
                  <a:gd name="connsiteY254" fmla="*/ 25789 h 447847"/>
                  <a:gd name="connsiteX255" fmla="*/ 307347 w 798942"/>
                  <a:gd name="connsiteY255" fmla="*/ 10580 h 447847"/>
                  <a:gd name="connsiteX256" fmla="*/ 299238 w 798942"/>
                  <a:gd name="connsiteY256" fmla="*/ 12146 h 447847"/>
                  <a:gd name="connsiteX257" fmla="*/ 322347 w 798942"/>
                  <a:gd name="connsiteY257" fmla="*/ 38945 h 447847"/>
                  <a:gd name="connsiteX258" fmla="*/ 325793 w 798942"/>
                  <a:gd name="connsiteY258" fmla="*/ 56973 h 447847"/>
                  <a:gd name="connsiteX259" fmla="*/ 289946 w 798942"/>
                  <a:gd name="connsiteY259" fmla="*/ 67449 h 447847"/>
                  <a:gd name="connsiteX260" fmla="*/ 292069 w 798942"/>
                  <a:gd name="connsiteY260" fmla="*/ 66753 h 447847"/>
                  <a:gd name="connsiteX261" fmla="*/ 303588 w 798942"/>
                  <a:gd name="connsiteY261" fmla="*/ 47541 h 447847"/>
                  <a:gd name="connsiteX262" fmla="*/ 303136 w 798942"/>
                  <a:gd name="connsiteY262" fmla="*/ 46184 h 447847"/>
                  <a:gd name="connsiteX263" fmla="*/ 285317 w 798942"/>
                  <a:gd name="connsiteY263" fmla="*/ 38492 h 447847"/>
                  <a:gd name="connsiteX264" fmla="*/ 280270 w 798942"/>
                  <a:gd name="connsiteY264" fmla="*/ 40128 h 447847"/>
                  <a:gd name="connsiteX265" fmla="*/ 271396 w 798942"/>
                  <a:gd name="connsiteY265" fmla="*/ 35882 h 447847"/>
                  <a:gd name="connsiteX266" fmla="*/ 271047 w 798942"/>
                  <a:gd name="connsiteY266" fmla="*/ 34803 h 447847"/>
                  <a:gd name="connsiteX267" fmla="*/ 276929 w 798942"/>
                  <a:gd name="connsiteY267" fmla="*/ 25754 h 447847"/>
                  <a:gd name="connsiteX268" fmla="*/ 278913 w 798942"/>
                  <a:gd name="connsiteY268" fmla="*/ 25093 h 447847"/>
                  <a:gd name="connsiteX269" fmla="*/ 288902 w 798942"/>
                  <a:gd name="connsiteY269" fmla="*/ 29165 h 447847"/>
                  <a:gd name="connsiteX270" fmla="*/ 295793 w 798942"/>
                  <a:gd name="connsiteY270" fmla="*/ 26903 h 447847"/>
                  <a:gd name="connsiteX271" fmla="*/ 276929 w 798942"/>
                  <a:gd name="connsiteY271" fmla="*/ 18759 h 447847"/>
                  <a:gd name="connsiteX272" fmla="*/ 274841 w 798942"/>
                  <a:gd name="connsiteY272" fmla="*/ 19455 h 447847"/>
                  <a:gd name="connsiteX273" fmla="*/ 264122 w 798942"/>
                  <a:gd name="connsiteY273" fmla="*/ 37239 h 447847"/>
                  <a:gd name="connsiteX274" fmla="*/ 264678 w 798942"/>
                  <a:gd name="connsiteY274" fmla="*/ 38910 h 447847"/>
                  <a:gd name="connsiteX275" fmla="*/ 282881 w 798942"/>
                  <a:gd name="connsiteY275" fmla="*/ 46810 h 447847"/>
                  <a:gd name="connsiteX276" fmla="*/ 287614 w 798942"/>
                  <a:gd name="connsiteY276" fmla="*/ 45279 h 447847"/>
                  <a:gd name="connsiteX277" fmla="*/ 296454 w 798942"/>
                  <a:gd name="connsiteY277" fmla="*/ 49421 h 447847"/>
                  <a:gd name="connsiteX278" fmla="*/ 296732 w 798942"/>
                  <a:gd name="connsiteY278" fmla="*/ 50291 h 447847"/>
                  <a:gd name="connsiteX279" fmla="*/ 289980 w 798942"/>
                  <a:gd name="connsiteY279" fmla="*/ 60453 h 447847"/>
                  <a:gd name="connsiteX280" fmla="*/ 287997 w 798942"/>
                  <a:gd name="connsiteY280" fmla="*/ 61114 h 447847"/>
                  <a:gd name="connsiteX281" fmla="*/ 276512 w 798942"/>
                  <a:gd name="connsiteY281" fmla="*/ 56242 h 447847"/>
                  <a:gd name="connsiteX282" fmla="*/ 269621 w 798942"/>
                  <a:gd name="connsiteY282" fmla="*/ 58504 h 447847"/>
                  <a:gd name="connsiteX283" fmla="*/ 289980 w 798942"/>
                  <a:gd name="connsiteY283" fmla="*/ 67483 h 447847"/>
                  <a:gd name="connsiteX284" fmla="*/ 208750 w 798942"/>
                  <a:gd name="connsiteY284" fmla="*/ 55894 h 447847"/>
                  <a:gd name="connsiteX285" fmla="*/ 242161 w 798942"/>
                  <a:gd name="connsiteY285" fmla="*/ 39293 h 447847"/>
                  <a:gd name="connsiteX286" fmla="*/ 239203 w 798942"/>
                  <a:gd name="connsiteY286" fmla="*/ 33307 h 447847"/>
                  <a:gd name="connsiteX287" fmla="*/ 205757 w 798942"/>
                  <a:gd name="connsiteY287" fmla="*/ 49908 h 447847"/>
                  <a:gd name="connsiteX288" fmla="*/ 208750 w 798942"/>
                  <a:gd name="connsiteY288" fmla="*/ 55859 h 447847"/>
                  <a:gd name="connsiteX289" fmla="*/ 241082 w 798942"/>
                  <a:gd name="connsiteY289" fmla="*/ 87147 h 447847"/>
                  <a:gd name="connsiteX290" fmla="*/ 247590 w 798942"/>
                  <a:gd name="connsiteY290" fmla="*/ 83911 h 447847"/>
                  <a:gd name="connsiteX291" fmla="*/ 230189 w 798942"/>
                  <a:gd name="connsiteY291" fmla="*/ 48933 h 447847"/>
                  <a:gd name="connsiteX292" fmla="*/ 223715 w 798942"/>
                  <a:gd name="connsiteY292" fmla="*/ 52170 h 447847"/>
                  <a:gd name="connsiteX293" fmla="*/ 241082 w 798942"/>
                  <a:gd name="connsiteY293" fmla="*/ 87112 h 447847"/>
                  <a:gd name="connsiteX294" fmla="*/ 190269 w 798942"/>
                  <a:gd name="connsiteY294" fmla="*/ 118087 h 447847"/>
                  <a:gd name="connsiteX295" fmla="*/ 196081 w 798942"/>
                  <a:gd name="connsiteY295" fmla="*/ 114259 h 447847"/>
                  <a:gd name="connsiteX296" fmla="*/ 178332 w 798942"/>
                  <a:gd name="connsiteY296" fmla="*/ 87286 h 447847"/>
                  <a:gd name="connsiteX297" fmla="*/ 173877 w 798942"/>
                  <a:gd name="connsiteY297" fmla="*/ 81683 h 447847"/>
                  <a:gd name="connsiteX298" fmla="*/ 174434 w 798942"/>
                  <a:gd name="connsiteY298" fmla="*/ 81335 h 447847"/>
                  <a:gd name="connsiteX299" fmla="*/ 182021 w 798942"/>
                  <a:gd name="connsiteY299" fmla="*/ 85129 h 447847"/>
                  <a:gd name="connsiteX300" fmla="*/ 218773 w 798942"/>
                  <a:gd name="connsiteY300" fmla="*/ 99363 h 447847"/>
                  <a:gd name="connsiteX301" fmla="*/ 224620 w 798942"/>
                  <a:gd name="connsiteY301" fmla="*/ 95535 h 447847"/>
                  <a:gd name="connsiteX302" fmla="*/ 197647 w 798942"/>
                  <a:gd name="connsiteY302" fmla="*/ 54571 h 447847"/>
                  <a:gd name="connsiteX303" fmla="*/ 191801 w 798942"/>
                  <a:gd name="connsiteY303" fmla="*/ 58400 h 447847"/>
                  <a:gd name="connsiteX304" fmla="*/ 209724 w 798942"/>
                  <a:gd name="connsiteY304" fmla="*/ 85581 h 447847"/>
                  <a:gd name="connsiteX305" fmla="*/ 213727 w 798942"/>
                  <a:gd name="connsiteY305" fmla="*/ 90593 h 447847"/>
                  <a:gd name="connsiteX306" fmla="*/ 213170 w 798942"/>
                  <a:gd name="connsiteY306" fmla="*/ 90941 h 447847"/>
                  <a:gd name="connsiteX307" fmla="*/ 205861 w 798942"/>
                  <a:gd name="connsiteY307" fmla="*/ 87460 h 447847"/>
                  <a:gd name="connsiteX308" fmla="*/ 169144 w 798942"/>
                  <a:gd name="connsiteY308" fmla="*/ 73296 h 447847"/>
                  <a:gd name="connsiteX309" fmla="*/ 163297 w 798942"/>
                  <a:gd name="connsiteY309" fmla="*/ 77124 h 447847"/>
                  <a:gd name="connsiteX310" fmla="*/ 190269 w 798942"/>
                  <a:gd name="connsiteY310" fmla="*/ 118087 h 447847"/>
                  <a:gd name="connsiteX311" fmla="*/ 135489 w 798942"/>
                  <a:gd name="connsiteY311" fmla="*/ 108795 h 447847"/>
                  <a:gd name="connsiteX312" fmla="*/ 158215 w 798942"/>
                  <a:gd name="connsiteY312" fmla="*/ 89583 h 447847"/>
                  <a:gd name="connsiteX313" fmla="*/ 153969 w 798942"/>
                  <a:gd name="connsiteY313" fmla="*/ 84537 h 447847"/>
                  <a:gd name="connsiteX314" fmla="*/ 131243 w 798942"/>
                  <a:gd name="connsiteY314" fmla="*/ 103748 h 447847"/>
                  <a:gd name="connsiteX315" fmla="*/ 135489 w 798942"/>
                  <a:gd name="connsiteY315" fmla="*/ 108795 h 447847"/>
                  <a:gd name="connsiteX316" fmla="*/ 162914 w 798942"/>
                  <a:gd name="connsiteY316" fmla="*/ 141197 h 447847"/>
                  <a:gd name="connsiteX317" fmla="*/ 186128 w 798942"/>
                  <a:gd name="connsiteY317" fmla="*/ 121568 h 447847"/>
                  <a:gd name="connsiteX318" fmla="*/ 181882 w 798942"/>
                  <a:gd name="connsiteY318" fmla="*/ 116521 h 447847"/>
                  <a:gd name="connsiteX319" fmla="*/ 164202 w 798942"/>
                  <a:gd name="connsiteY319" fmla="*/ 131487 h 447847"/>
                  <a:gd name="connsiteX320" fmla="*/ 154526 w 798942"/>
                  <a:gd name="connsiteY320" fmla="*/ 120036 h 447847"/>
                  <a:gd name="connsiteX321" fmla="*/ 169213 w 798942"/>
                  <a:gd name="connsiteY321" fmla="*/ 107612 h 447847"/>
                  <a:gd name="connsiteX322" fmla="*/ 164967 w 798942"/>
                  <a:gd name="connsiteY322" fmla="*/ 102565 h 447847"/>
                  <a:gd name="connsiteX323" fmla="*/ 150280 w 798942"/>
                  <a:gd name="connsiteY323" fmla="*/ 114990 h 447847"/>
                  <a:gd name="connsiteX324" fmla="*/ 143215 w 798942"/>
                  <a:gd name="connsiteY324" fmla="*/ 106637 h 447847"/>
                  <a:gd name="connsiteX325" fmla="*/ 137682 w 798942"/>
                  <a:gd name="connsiteY325" fmla="*/ 111335 h 447847"/>
                  <a:gd name="connsiteX326" fmla="*/ 162914 w 798942"/>
                  <a:gd name="connsiteY326" fmla="*/ 141197 h 447847"/>
                  <a:gd name="connsiteX327" fmla="*/ 152438 w 798942"/>
                  <a:gd name="connsiteY327" fmla="*/ 150733 h 447847"/>
                  <a:gd name="connsiteX328" fmla="*/ 157102 w 798942"/>
                  <a:gd name="connsiteY328" fmla="*/ 145512 h 447847"/>
                  <a:gd name="connsiteX329" fmla="*/ 120419 w 798942"/>
                  <a:gd name="connsiteY329" fmla="*/ 112971 h 447847"/>
                  <a:gd name="connsiteX330" fmla="*/ 115790 w 798942"/>
                  <a:gd name="connsiteY330" fmla="*/ 118192 h 447847"/>
                  <a:gd name="connsiteX331" fmla="*/ 129329 w 798942"/>
                  <a:gd name="connsiteY331" fmla="*/ 150420 h 447847"/>
                  <a:gd name="connsiteX332" fmla="*/ 133714 w 798942"/>
                  <a:gd name="connsiteY332" fmla="*/ 159573 h 447847"/>
                  <a:gd name="connsiteX333" fmla="*/ 133262 w 798942"/>
                  <a:gd name="connsiteY333" fmla="*/ 160060 h 447847"/>
                  <a:gd name="connsiteX334" fmla="*/ 123586 w 798942"/>
                  <a:gd name="connsiteY334" fmla="*/ 156371 h 447847"/>
                  <a:gd name="connsiteX335" fmla="*/ 90175 w 798942"/>
                  <a:gd name="connsiteY335" fmla="*/ 147009 h 447847"/>
                  <a:gd name="connsiteX336" fmla="*/ 85546 w 798942"/>
                  <a:gd name="connsiteY336" fmla="*/ 152229 h 447847"/>
                  <a:gd name="connsiteX337" fmla="*/ 122229 w 798942"/>
                  <a:gd name="connsiteY337" fmla="*/ 184770 h 447847"/>
                  <a:gd name="connsiteX338" fmla="*/ 126858 w 798942"/>
                  <a:gd name="connsiteY338" fmla="*/ 179550 h 447847"/>
                  <a:gd name="connsiteX339" fmla="*/ 107159 w 798942"/>
                  <a:gd name="connsiteY339" fmla="*/ 162044 h 447847"/>
                  <a:gd name="connsiteX340" fmla="*/ 98284 w 798942"/>
                  <a:gd name="connsiteY340" fmla="*/ 155048 h 447847"/>
                  <a:gd name="connsiteX341" fmla="*/ 98737 w 798942"/>
                  <a:gd name="connsiteY341" fmla="*/ 154561 h 447847"/>
                  <a:gd name="connsiteX342" fmla="*/ 109247 w 798942"/>
                  <a:gd name="connsiteY342" fmla="*/ 159086 h 447847"/>
                  <a:gd name="connsiteX343" fmla="*/ 137786 w 798942"/>
                  <a:gd name="connsiteY343" fmla="*/ 167195 h 447847"/>
                  <a:gd name="connsiteX344" fmla="*/ 141475 w 798942"/>
                  <a:gd name="connsiteY344" fmla="*/ 163018 h 447847"/>
                  <a:gd name="connsiteX345" fmla="*/ 130234 w 798942"/>
                  <a:gd name="connsiteY345" fmla="*/ 136672 h 447847"/>
                  <a:gd name="connsiteX346" fmla="*/ 124700 w 798942"/>
                  <a:gd name="connsiteY346" fmla="*/ 125744 h 447847"/>
                  <a:gd name="connsiteX347" fmla="*/ 125152 w 798942"/>
                  <a:gd name="connsiteY347" fmla="*/ 125257 h 447847"/>
                  <a:gd name="connsiteX348" fmla="*/ 133470 w 798942"/>
                  <a:gd name="connsiteY348" fmla="*/ 133853 h 447847"/>
                  <a:gd name="connsiteX349" fmla="*/ 152403 w 798942"/>
                  <a:gd name="connsiteY349" fmla="*/ 150698 h 447847"/>
                  <a:gd name="connsiteX350" fmla="*/ 67240 w 798942"/>
                  <a:gd name="connsiteY350" fmla="*/ 190234 h 447847"/>
                  <a:gd name="connsiteX351" fmla="*/ 84189 w 798942"/>
                  <a:gd name="connsiteY351" fmla="*/ 165803 h 447847"/>
                  <a:gd name="connsiteX352" fmla="*/ 78760 w 798942"/>
                  <a:gd name="connsiteY352" fmla="*/ 162044 h 447847"/>
                  <a:gd name="connsiteX353" fmla="*/ 61811 w 798942"/>
                  <a:gd name="connsiteY353" fmla="*/ 186510 h 447847"/>
                  <a:gd name="connsiteX354" fmla="*/ 67240 w 798942"/>
                  <a:gd name="connsiteY354" fmla="*/ 190269 h 447847"/>
                  <a:gd name="connsiteX355" fmla="*/ 102078 w 798942"/>
                  <a:gd name="connsiteY355" fmla="*/ 214423 h 447847"/>
                  <a:gd name="connsiteX356" fmla="*/ 119410 w 798942"/>
                  <a:gd name="connsiteY356" fmla="*/ 189434 h 447847"/>
                  <a:gd name="connsiteX357" fmla="*/ 113981 w 798942"/>
                  <a:gd name="connsiteY357" fmla="*/ 185675 h 447847"/>
                  <a:gd name="connsiteX358" fmla="*/ 100790 w 798942"/>
                  <a:gd name="connsiteY358" fmla="*/ 204678 h 447847"/>
                  <a:gd name="connsiteX359" fmla="*/ 88470 w 798942"/>
                  <a:gd name="connsiteY359" fmla="*/ 196151 h 447847"/>
                  <a:gd name="connsiteX360" fmla="*/ 99433 w 798942"/>
                  <a:gd name="connsiteY360" fmla="*/ 180350 h 447847"/>
                  <a:gd name="connsiteX361" fmla="*/ 94003 w 798942"/>
                  <a:gd name="connsiteY361" fmla="*/ 176592 h 447847"/>
                  <a:gd name="connsiteX362" fmla="*/ 83040 w 798942"/>
                  <a:gd name="connsiteY362" fmla="*/ 192392 h 447847"/>
                  <a:gd name="connsiteX363" fmla="*/ 74061 w 798942"/>
                  <a:gd name="connsiteY363" fmla="*/ 186162 h 447847"/>
                  <a:gd name="connsiteX364" fmla="*/ 69920 w 798942"/>
                  <a:gd name="connsiteY364" fmla="*/ 192149 h 447847"/>
                  <a:gd name="connsiteX365" fmla="*/ 102043 w 798942"/>
                  <a:gd name="connsiteY365" fmla="*/ 214423 h 447847"/>
                  <a:gd name="connsiteX366" fmla="*/ 88887 w 798942"/>
                  <a:gd name="connsiteY366" fmla="*/ 240003 h 447847"/>
                  <a:gd name="connsiteX367" fmla="*/ 89444 w 798942"/>
                  <a:gd name="connsiteY367" fmla="*/ 238889 h 447847"/>
                  <a:gd name="connsiteX368" fmla="*/ 89688 w 798942"/>
                  <a:gd name="connsiteY368" fmla="*/ 224028 h 447847"/>
                  <a:gd name="connsiteX369" fmla="*/ 90001 w 798942"/>
                  <a:gd name="connsiteY369" fmla="*/ 223437 h 447847"/>
                  <a:gd name="connsiteX370" fmla="*/ 95361 w 798942"/>
                  <a:gd name="connsiteY370" fmla="*/ 226291 h 447847"/>
                  <a:gd name="connsiteX371" fmla="*/ 98737 w 798942"/>
                  <a:gd name="connsiteY371" fmla="*/ 219887 h 447847"/>
                  <a:gd name="connsiteX372" fmla="*/ 75801 w 798942"/>
                  <a:gd name="connsiteY372" fmla="*/ 207775 h 447847"/>
                  <a:gd name="connsiteX373" fmla="*/ 66648 w 798942"/>
                  <a:gd name="connsiteY373" fmla="*/ 225107 h 447847"/>
                  <a:gd name="connsiteX374" fmla="*/ 72495 w 798942"/>
                  <a:gd name="connsiteY374" fmla="*/ 228205 h 447847"/>
                  <a:gd name="connsiteX375" fmla="*/ 78272 w 798942"/>
                  <a:gd name="connsiteY375" fmla="*/ 217277 h 447847"/>
                  <a:gd name="connsiteX376" fmla="*/ 80221 w 798942"/>
                  <a:gd name="connsiteY376" fmla="*/ 218321 h 447847"/>
                  <a:gd name="connsiteX377" fmla="*/ 83911 w 798942"/>
                  <a:gd name="connsiteY377" fmla="*/ 234469 h 447847"/>
                  <a:gd name="connsiteX378" fmla="*/ 83249 w 798942"/>
                  <a:gd name="connsiteY378" fmla="*/ 235722 h 447847"/>
                  <a:gd name="connsiteX379" fmla="*/ 65186 w 798942"/>
                  <a:gd name="connsiteY379" fmla="*/ 241778 h 447847"/>
                  <a:gd name="connsiteX380" fmla="*/ 56277 w 798942"/>
                  <a:gd name="connsiteY380" fmla="*/ 237080 h 447847"/>
                  <a:gd name="connsiteX381" fmla="*/ 51126 w 798942"/>
                  <a:gd name="connsiteY381" fmla="*/ 218738 h 447847"/>
                  <a:gd name="connsiteX382" fmla="*/ 51787 w 798942"/>
                  <a:gd name="connsiteY382" fmla="*/ 217451 h 447847"/>
                  <a:gd name="connsiteX383" fmla="*/ 65395 w 798942"/>
                  <a:gd name="connsiteY383" fmla="*/ 210559 h 447847"/>
                  <a:gd name="connsiteX384" fmla="*/ 68806 w 798942"/>
                  <a:gd name="connsiteY384" fmla="*/ 204086 h 447847"/>
                  <a:gd name="connsiteX385" fmla="*/ 45627 w 798942"/>
                  <a:gd name="connsiteY385" fmla="*/ 214109 h 447847"/>
                  <a:gd name="connsiteX386" fmla="*/ 44896 w 798942"/>
                  <a:gd name="connsiteY386" fmla="*/ 215502 h 447847"/>
                  <a:gd name="connsiteX387" fmla="*/ 52518 w 798942"/>
                  <a:gd name="connsiteY387" fmla="*/ 243344 h 447847"/>
                  <a:gd name="connsiteX388" fmla="*/ 62124 w 798942"/>
                  <a:gd name="connsiteY388" fmla="*/ 248425 h 447847"/>
                  <a:gd name="connsiteX389" fmla="*/ 88887 w 798942"/>
                  <a:gd name="connsiteY389" fmla="*/ 240003 h 447847"/>
                  <a:gd name="connsiteX390" fmla="*/ 63864 w 798942"/>
                  <a:gd name="connsiteY390" fmla="*/ 299656 h 447847"/>
                  <a:gd name="connsiteX391" fmla="*/ 66370 w 798942"/>
                  <a:gd name="connsiteY391" fmla="*/ 292486 h 447847"/>
                  <a:gd name="connsiteX392" fmla="*/ 56451 w 798942"/>
                  <a:gd name="connsiteY392" fmla="*/ 284064 h 447847"/>
                  <a:gd name="connsiteX393" fmla="*/ 63237 w 798942"/>
                  <a:gd name="connsiteY393" fmla="*/ 264853 h 447847"/>
                  <a:gd name="connsiteX394" fmla="*/ 76219 w 798942"/>
                  <a:gd name="connsiteY394" fmla="*/ 264574 h 447847"/>
                  <a:gd name="connsiteX395" fmla="*/ 78934 w 798942"/>
                  <a:gd name="connsiteY395" fmla="*/ 256917 h 447847"/>
                  <a:gd name="connsiteX396" fmla="*/ 26102 w 798942"/>
                  <a:gd name="connsiteY396" fmla="*/ 259249 h 447847"/>
                  <a:gd name="connsiteX397" fmla="*/ 24188 w 798942"/>
                  <a:gd name="connsiteY397" fmla="*/ 264713 h 447847"/>
                  <a:gd name="connsiteX398" fmla="*/ 63899 w 798942"/>
                  <a:gd name="connsiteY398" fmla="*/ 299621 h 447847"/>
                  <a:gd name="connsiteX399" fmla="*/ 42738 w 798942"/>
                  <a:gd name="connsiteY399" fmla="*/ 272440 h 447847"/>
                  <a:gd name="connsiteX400" fmla="*/ 33550 w 798942"/>
                  <a:gd name="connsiteY400" fmla="*/ 265618 h 447847"/>
                  <a:gd name="connsiteX401" fmla="*/ 33759 w 798942"/>
                  <a:gd name="connsiteY401" fmla="*/ 264992 h 447847"/>
                  <a:gd name="connsiteX402" fmla="*/ 45731 w 798942"/>
                  <a:gd name="connsiteY402" fmla="*/ 265270 h 447847"/>
                  <a:gd name="connsiteX403" fmla="*/ 56033 w 798942"/>
                  <a:gd name="connsiteY403" fmla="*/ 264992 h 447847"/>
                  <a:gd name="connsiteX404" fmla="*/ 50952 w 798942"/>
                  <a:gd name="connsiteY404" fmla="*/ 279435 h 447847"/>
                  <a:gd name="connsiteX405" fmla="*/ 42738 w 798942"/>
                  <a:gd name="connsiteY405" fmla="*/ 272440 h 447847"/>
                  <a:gd name="connsiteX406" fmla="*/ 54084 w 798942"/>
                  <a:gd name="connsiteY406" fmla="*/ 342394 h 447847"/>
                  <a:gd name="connsiteX407" fmla="*/ 55581 w 798942"/>
                  <a:gd name="connsiteY407" fmla="*/ 335573 h 447847"/>
                  <a:gd name="connsiteX408" fmla="*/ 24014 w 798942"/>
                  <a:gd name="connsiteY408" fmla="*/ 328716 h 447847"/>
                  <a:gd name="connsiteX409" fmla="*/ 16914 w 798942"/>
                  <a:gd name="connsiteY409" fmla="*/ 327846 h 447847"/>
                  <a:gd name="connsiteX410" fmla="*/ 17054 w 798942"/>
                  <a:gd name="connsiteY410" fmla="*/ 327220 h 447847"/>
                  <a:gd name="connsiteX411" fmla="*/ 25128 w 798942"/>
                  <a:gd name="connsiteY411" fmla="*/ 324610 h 447847"/>
                  <a:gd name="connsiteX412" fmla="*/ 61358 w 798942"/>
                  <a:gd name="connsiteY412" fmla="*/ 309053 h 447847"/>
                  <a:gd name="connsiteX413" fmla="*/ 62855 w 798942"/>
                  <a:gd name="connsiteY413" fmla="*/ 302231 h 447847"/>
                  <a:gd name="connsiteX414" fmla="*/ 14931 w 798942"/>
                  <a:gd name="connsiteY414" fmla="*/ 291790 h 447847"/>
                  <a:gd name="connsiteX415" fmla="*/ 13434 w 798942"/>
                  <a:gd name="connsiteY415" fmla="*/ 298612 h 447847"/>
                  <a:gd name="connsiteX416" fmla="*/ 45244 w 798942"/>
                  <a:gd name="connsiteY416" fmla="*/ 305537 h 447847"/>
                  <a:gd name="connsiteX417" fmla="*/ 51613 w 798942"/>
                  <a:gd name="connsiteY417" fmla="*/ 306338 h 447847"/>
                  <a:gd name="connsiteX418" fmla="*/ 51474 w 798942"/>
                  <a:gd name="connsiteY418" fmla="*/ 306964 h 447847"/>
                  <a:gd name="connsiteX419" fmla="*/ 43817 w 798942"/>
                  <a:gd name="connsiteY419" fmla="*/ 309575 h 447847"/>
                  <a:gd name="connsiteX420" fmla="*/ 7657 w 798942"/>
                  <a:gd name="connsiteY420" fmla="*/ 325132 h 447847"/>
                  <a:gd name="connsiteX421" fmla="*/ 6195 w 798942"/>
                  <a:gd name="connsiteY421" fmla="*/ 331953 h 447847"/>
                  <a:gd name="connsiteX422" fmla="*/ 54084 w 798942"/>
                  <a:gd name="connsiteY422" fmla="*/ 342394 h 447847"/>
                  <a:gd name="connsiteX423" fmla="*/ 49455 w 798942"/>
                  <a:gd name="connsiteY423" fmla="*/ 390214 h 447847"/>
                  <a:gd name="connsiteX424" fmla="*/ 50117 w 798942"/>
                  <a:gd name="connsiteY424" fmla="*/ 382661 h 447847"/>
                  <a:gd name="connsiteX425" fmla="*/ 38423 w 798942"/>
                  <a:gd name="connsiteY425" fmla="*/ 376954 h 447847"/>
                  <a:gd name="connsiteX426" fmla="*/ 40233 w 798942"/>
                  <a:gd name="connsiteY426" fmla="*/ 356629 h 447847"/>
                  <a:gd name="connsiteX427" fmla="*/ 52762 w 798942"/>
                  <a:gd name="connsiteY427" fmla="*/ 353148 h 447847"/>
                  <a:gd name="connsiteX428" fmla="*/ 53493 w 798942"/>
                  <a:gd name="connsiteY428" fmla="*/ 345074 h 447847"/>
                  <a:gd name="connsiteX429" fmla="*/ 2923 w 798942"/>
                  <a:gd name="connsiteY429" fmla="*/ 360387 h 447847"/>
                  <a:gd name="connsiteX430" fmla="*/ 2401 w 798942"/>
                  <a:gd name="connsiteY430" fmla="*/ 366199 h 447847"/>
                  <a:gd name="connsiteX431" fmla="*/ 49490 w 798942"/>
                  <a:gd name="connsiteY431" fmla="*/ 390214 h 447847"/>
                  <a:gd name="connsiteX432" fmla="*/ 22239 w 798942"/>
                  <a:gd name="connsiteY432" fmla="*/ 369088 h 447847"/>
                  <a:gd name="connsiteX433" fmla="*/ 11659 w 798942"/>
                  <a:gd name="connsiteY433" fmla="*/ 364738 h 447847"/>
                  <a:gd name="connsiteX434" fmla="*/ 11729 w 798942"/>
                  <a:gd name="connsiteY434" fmla="*/ 364076 h 447847"/>
                  <a:gd name="connsiteX435" fmla="*/ 23423 w 798942"/>
                  <a:gd name="connsiteY435" fmla="*/ 361362 h 447847"/>
                  <a:gd name="connsiteX436" fmla="*/ 33307 w 798942"/>
                  <a:gd name="connsiteY436" fmla="*/ 358543 h 447847"/>
                  <a:gd name="connsiteX437" fmla="*/ 31949 w 798942"/>
                  <a:gd name="connsiteY437" fmla="*/ 373787 h 447847"/>
                  <a:gd name="connsiteX438" fmla="*/ 22239 w 798942"/>
                  <a:gd name="connsiteY438" fmla="*/ 369053 h 447847"/>
                  <a:gd name="connsiteX439" fmla="*/ 49386 w 798942"/>
                  <a:gd name="connsiteY439" fmla="*/ 399332 h 447847"/>
                  <a:gd name="connsiteX440" fmla="*/ 48933 w 798942"/>
                  <a:gd name="connsiteY440" fmla="*/ 392337 h 447847"/>
                  <a:gd name="connsiteX441" fmla="*/ 0 w 798942"/>
                  <a:gd name="connsiteY441" fmla="*/ 395434 h 447847"/>
                  <a:gd name="connsiteX442" fmla="*/ 452 w 798942"/>
                  <a:gd name="connsiteY442" fmla="*/ 402430 h 447847"/>
                  <a:gd name="connsiteX443" fmla="*/ 32854 w 798942"/>
                  <a:gd name="connsiteY443" fmla="*/ 415516 h 447847"/>
                  <a:gd name="connsiteX444" fmla="*/ 42460 w 798942"/>
                  <a:gd name="connsiteY444" fmla="*/ 418822 h 447847"/>
                  <a:gd name="connsiteX445" fmla="*/ 42460 w 798942"/>
                  <a:gd name="connsiteY445" fmla="*/ 419483 h 447847"/>
                  <a:gd name="connsiteX446" fmla="*/ 33063 w 798942"/>
                  <a:gd name="connsiteY446" fmla="*/ 423729 h 447847"/>
                  <a:gd name="connsiteX447" fmla="*/ 2889 w 798942"/>
                  <a:gd name="connsiteY447" fmla="*/ 440852 h 447847"/>
                  <a:gd name="connsiteX448" fmla="*/ 3306 w 798942"/>
                  <a:gd name="connsiteY448" fmla="*/ 447848 h 447847"/>
                  <a:gd name="connsiteX449" fmla="*/ 52240 w 798942"/>
                  <a:gd name="connsiteY449" fmla="*/ 444750 h 447847"/>
                  <a:gd name="connsiteX450" fmla="*/ 51822 w 798942"/>
                  <a:gd name="connsiteY450" fmla="*/ 437755 h 447847"/>
                  <a:gd name="connsiteX451" fmla="*/ 25546 w 798942"/>
                  <a:gd name="connsiteY451" fmla="*/ 439425 h 447847"/>
                  <a:gd name="connsiteX452" fmla="*/ 14339 w 798942"/>
                  <a:gd name="connsiteY452" fmla="*/ 440783 h 447847"/>
                  <a:gd name="connsiteX453" fmla="*/ 14339 w 798942"/>
                  <a:gd name="connsiteY453" fmla="*/ 440156 h 447847"/>
                  <a:gd name="connsiteX454" fmla="*/ 24919 w 798942"/>
                  <a:gd name="connsiteY454" fmla="*/ 435876 h 447847"/>
                  <a:gd name="connsiteX455" fmla="*/ 50778 w 798942"/>
                  <a:gd name="connsiteY455" fmla="*/ 421328 h 447847"/>
                  <a:gd name="connsiteX456" fmla="*/ 50430 w 798942"/>
                  <a:gd name="connsiteY456" fmla="*/ 415794 h 447847"/>
                  <a:gd name="connsiteX457" fmla="*/ 23840 w 798942"/>
                  <a:gd name="connsiteY457" fmla="*/ 405214 h 447847"/>
                  <a:gd name="connsiteX458" fmla="*/ 12216 w 798942"/>
                  <a:gd name="connsiteY458" fmla="*/ 401420 h 447847"/>
                  <a:gd name="connsiteX459" fmla="*/ 12146 w 798942"/>
                  <a:gd name="connsiteY459" fmla="*/ 400759 h 447847"/>
                  <a:gd name="connsiteX460" fmla="*/ 24084 w 798942"/>
                  <a:gd name="connsiteY460" fmla="*/ 400933 h 447847"/>
                  <a:gd name="connsiteX461" fmla="*/ 49421 w 798942"/>
                  <a:gd name="connsiteY461" fmla="*/ 399332 h 44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798942" h="447847">
                    <a:moveTo>
                      <a:pt x="750009" y="401838"/>
                    </a:moveTo>
                    <a:lnTo>
                      <a:pt x="749557" y="408799"/>
                    </a:lnTo>
                    <a:lnTo>
                      <a:pt x="781820" y="410852"/>
                    </a:lnTo>
                    <a:cubicBezTo>
                      <a:pt x="784151" y="410991"/>
                      <a:pt x="786727" y="410852"/>
                      <a:pt x="788989" y="410643"/>
                    </a:cubicBezTo>
                    <a:lnTo>
                      <a:pt x="788919" y="411270"/>
                    </a:lnTo>
                    <a:cubicBezTo>
                      <a:pt x="786727" y="411931"/>
                      <a:pt x="784499" y="413079"/>
                      <a:pt x="781367" y="415063"/>
                    </a:cubicBezTo>
                    <a:lnTo>
                      <a:pt x="747852" y="435876"/>
                    </a:lnTo>
                    <a:lnTo>
                      <a:pt x="747434" y="442836"/>
                    </a:lnTo>
                    <a:lnTo>
                      <a:pt x="796367" y="445934"/>
                    </a:lnTo>
                    <a:lnTo>
                      <a:pt x="796785" y="438938"/>
                    </a:lnTo>
                    <a:lnTo>
                      <a:pt x="764279" y="436885"/>
                    </a:lnTo>
                    <a:cubicBezTo>
                      <a:pt x="762086" y="436746"/>
                      <a:pt x="759963" y="436815"/>
                      <a:pt x="757840" y="437059"/>
                    </a:cubicBezTo>
                    <a:lnTo>
                      <a:pt x="757840" y="436432"/>
                    </a:lnTo>
                    <a:cubicBezTo>
                      <a:pt x="760276" y="435632"/>
                      <a:pt x="762121" y="434483"/>
                      <a:pt x="765079" y="432708"/>
                    </a:cubicBezTo>
                    <a:lnTo>
                      <a:pt x="798490" y="411896"/>
                    </a:lnTo>
                    <a:lnTo>
                      <a:pt x="798943" y="404901"/>
                    </a:lnTo>
                    <a:lnTo>
                      <a:pt x="750009" y="401803"/>
                    </a:lnTo>
                    <a:close/>
                    <a:moveTo>
                      <a:pt x="754882" y="372673"/>
                    </a:moveTo>
                    <a:cubicBezTo>
                      <a:pt x="754290" y="363589"/>
                      <a:pt x="758223" y="358612"/>
                      <a:pt x="767133" y="358056"/>
                    </a:cubicBezTo>
                    <a:lnTo>
                      <a:pt x="777191" y="357429"/>
                    </a:lnTo>
                    <a:cubicBezTo>
                      <a:pt x="786066" y="356872"/>
                      <a:pt x="790590" y="361292"/>
                      <a:pt x="791182" y="370376"/>
                    </a:cubicBezTo>
                    <a:lnTo>
                      <a:pt x="791286" y="371803"/>
                    </a:lnTo>
                    <a:cubicBezTo>
                      <a:pt x="791878" y="380886"/>
                      <a:pt x="787910" y="385863"/>
                      <a:pt x="779035" y="386385"/>
                    </a:cubicBezTo>
                    <a:lnTo>
                      <a:pt x="768977" y="387012"/>
                    </a:lnTo>
                    <a:cubicBezTo>
                      <a:pt x="760102" y="387569"/>
                      <a:pt x="755578" y="383149"/>
                      <a:pt x="754986" y="374065"/>
                    </a:cubicBezTo>
                    <a:lnTo>
                      <a:pt x="754882" y="372638"/>
                    </a:lnTo>
                    <a:close/>
                    <a:moveTo>
                      <a:pt x="747886" y="373056"/>
                    </a:moveTo>
                    <a:lnTo>
                      <a:pt x="747991" y="374622"/>
                    </a:lnTo>
                    <a:cubicBezTo>
                      <a:pt x="748791" y="387534"/>
                      <a:pt x="756309" y="395191"/>
                      <a:pt x="769012" y="394390"/>
                    </a:cubicBezTo>
                    <a:lnTo>
                      <a:pt x="779836" y="393694"/>
                    </a:lnTo>
                    <a:cubicBezTo>
                      <a:pt x="792574" y="392894"/>
                      <a:pt x="799012" y="384367"/>
                      <a:pt x="798212" y="371420"/>
                    </a:cubicBezTo>
                    <a:lnTo>
                      <a:pt x="798107" y="369854"/>
                    </a:lnTo>
                    <a:cubicBezTo>
                      <a:pt x="797307" y="356907"/>
                      <a:pt x="789789" y="349285"/>
                      <a:pt x="777086" y="350086"/>
                    </a:cubicBezTo>
                    <a:lnTo>
                      <a:pt x="766263" y="350782"/>
                    </a:lnTo>
                    <a:cubicBezTo>
                      <a:pt x="753525" y="351582"/>
                      <a:pt x="747051" y="360109"/>
                      <a:pt x="747886" y="373056"/>
                    </a:cubicBezTo>
                    <a:moveTo>
                      <a:pt x="744232" y="338183"/>
                    </a:moveTo>
                    <a:lnTo>
                      <a:pt x="745415" y="345352"/>
                    </a:lnTo>
                    <a:lnTo>
                      <a:pt x="793792" y="337348"/>
                    </a:lnTo>
                    <a:lnTo>
                      <a:pt x="792609" y="330178"/>
                    </a:lnTo>
                    <a:lnTo>
                      <a:pt x="744232" y="338183"/>
                    </a:lnTo>
                    <a:close/>
                    <a:moveTo>
                      <a:pt x="776216" y="287405"/>
                    </a:moveTo>
                    <a:lnTo>
                      <a:pt x="785056" y="323670"/>
                    </a:lnTo>
                    <a:lnTo>
                      <a:pt x="791530" y="322069"/>
                    </a:lnTo>
                    <a:lnTo>
                      <a:pt x="782690" y="285804"/>
                    </a:lnTo>
                    <a:lnTo>
                      <a:pt x="776216" y="287405"/>
                    </a:lnTo>
                    <a:close/>
                    <a:moveTo>
                      <a:pt x="738629" y="312046"/>
                    </a:moveTo>
                    <a:lnTo>
                      <a:pt x="740334" y="319076"/>
                    </a:lnTo>
                    <a:lnTo>
                      <a:pt x="778270" y="309818"/>
                    </a:lnTo>
                    <a:lnTo>
                      <a:pt x="776564" y="302753"/>
                    </a:lnTo>
                    <a:lnTo>
                      <a:pt x="738664" y="312011"/>
                    </a:lnTo>
                    <a:close/>
                    <a:moveTo>
                      <a:pt x="721262" y="258692"/>
                    </a:moveTo>
                    <a:lnTo>
                      <a:pt x="723803" y="265862"/>
                    </a:lnTo>
                    <a:lnTo>
                      <a:pt x="736819" y="266210"/>
                    </a:lnTo>
                    <a:lnTo>
                      <a:pt x="743571" y="285456"/>
                    </a:lnTo>
                    <a:lnTo>
                      <a:pt x="733617" y="293809"/>
                    </a:lnTo>
                    <a:lnTo>
                      <a:pt x="736297" y="301431"/>
                    </a:lnTo>
                    <a:lnTo>
                      <a:pt x="776007" y="266523"/>
                    </a:lnTo>
                    <a:lnTo>
                      <a:pt x="774093" y="261024"/>
                    </a:lnTo>
                    <a:lnTo>
                      <a:pt x="721262" y="258692"/>
                    </a:lnTo>
                    <a:close/>
                    <a:moveTo>
                      <a:pt x="754743" y="266662"/>
                    </a:moveTo>
                    <a:cubicBezTo>
                      <a:pt x="758954" y="266767"/>
                      <a:pt x="763304" y="266976"/>
                      <a:pt x="766158" y="266245"/>
                    </a:cubicBezTo>
                    <a:lnTo>
                      <a:pt x="766402" y="266871"/>
                    </a:lnTo>
                    <a:cubicBezTo>
                      <a:pt x="763722" y="268298"/>
                      <a:pt x="760311" y="271291"/>
                      <a:pt x="756900" y="274145"/>
                    </a:cubicBezTo>
                    <a:lnTo>
                      <a:pt x="749035" y="280792"/>
                    </a:lnTo>
                    <a:lnTo>
                      <a:pt x="743954" y="266384"/>
                    </a:lnTo>
                    <a:lnTo>
                      <a:pt x="754743" y="266662"/>
                    </a:lnTo>
                    <a:close/>
                    <a:moveTo>
                      <a:pt x="710612" y="239864"/>
                    </a:moveTo>
                    <a:lnTo>
                      <a:pt x="711343" y="241256"/>
                    </a:lnTo>
                    <a:cubicBezTo>
                      <a:pt x="717016" y="252010"/>
                      <a:pt x="726134" y="255769"/>
                      <a:pt x="736297" y="250409"/>
                    </a:cubicBezTo>
                    <a:lnTo>
                      <a:pt x="732886" y="243936"/>
                    </a:lnTo>
                    <a:cubicBezTo>
                      <a:pt x="726413" y="247381"/>
                      <a:pt x="721366" y="245223"/>
                      <a:pt x="717503" y="237915"/>
                    </a:cubicBezTo>
                    <a:lnTo>
                      <a:pt x="716842" y="236662"/>
                    </a:lnTo>
                    <a:cubicBezTo>
                      <a:pt x="712596" y="228622"/>
                      <a:pt x="714162" y="222462"/>
                      <a:pt x="721993" y="218321"/>
                    </a:cubicBezTo>
                    <a:lnTo>
                      <a:pt x="730902" y="213622"/>
                    </a:lnTo>
                    <a:cubicBezTo>
                      <a:pt x="738768" y="209481"/>
                      <a:pt x="744719" y="211638"/>
                      <a:pt x="748965" y="219678"/>
                    </a:cubicBezTo>
                    <a:lnTo>
                      <a:pt x="749661" y="220931"/>
                    </a:lnTo>
                    <a:cubicBezTo>
                      <a:pt x="753490" y="228205"/>
                      <a:pt x="752411" y="233599"/>
                      <a:pt x="745937" y="237010"/>
                    </a:cubicBezTo>
                    <a:lnTo>
                      <a:pt x="749348" y="243449"/>
                    </a:lnTo>
                    <a:cubicBezTo>
                      <a:pt x="759511" y="238089"/>
                      <a:pt x="761529" y="228448"/>
                      <a:pt x="755856" y="217694"/>
                    </a:cubicBezTo>
                    <a:lnTo>
                      <a:pt x="755125" y="216302"/>
                    </a:lnTo>
                    <a:cubicBezTo>
                      <a:pt x="749070" y="204852"/>
                      <a:pt x="739116" y="200954"/>
                      <a:pt x="727840" y="206870"/>
                    </a:cubicBezTo>
                    <a:lnTo>
                      <a:pt x="718234" y="211952"/>
                    </a:lnTo>
                    <a:cubicBezTo>
                      <a:pt x="706958" y="217903"/>
                      <a:pt x="704556" y="228344"/>
                      <a:pt x="710612" y="239794"/>
                    </a:cubicBezTo>
                    <a:moveTo>
                      <a:pt x="693280" y="208611"/>
                    </a:moveTo>
                    <a:lnTo>
                      <a:pt x="697143" y="214771"/>
                    </a:lnTo>
                    <a:lnTo>
                      <a:pt x="738733" y="188807"/>
                    </a:lnTo>
                    <a:lnTo>
                      <a:pt x="734905" y="182647"/>
                    </a:lnTo>
                    <a:lnTo>
                      <a:pt x="693315" y="208611"/>
                    </a:lnTo>
                    <a:close/>
                    <a:moveTo>
                      <a:pt x="707062" y="154700"/>
                    </a:moveTo>
                    <a:lnTo>
                      <a:pt x="724603" y="178715"/>
                    </a:lnTo>
                    <a:lnTo>
                      <a:pt x="729928" y="174817"/>
                    </a:lnTo>
                    <a:lnTo>
                      <a:pt x="712422" y="150802"/>
                    </a:lnTo>
                    <a:lnTo>
                      <a:pt x="707097" y="154700"/>
                    </a:lnTo>
                    <a:close/>
                    <a:moveTo>
                      <a:pt x="672781" y="179689"/>
                    </a:moveTo>
                    <a:lnTo>
                      <a:pt x="677027" y="185571"/>
                    </a:lnTo>
                    <a:lnTo>
                      <a:pt x="692897" y="174016"/>
                    </a:lnTo>
                    <a:lnTo>
                      <a:pt x="705009" y="190617"/>
                    </a:lnTo>
                    <a:lnTo>
                      <a:pt x="710369" y="186754"/>
                    </a:lnTo>
                    <a:lnTo>
                      <a:pt x="698257" y="170153"/>
                    </a:lnTo>
                    <a:lnTo>
                      <a:pt x="708663" y="162566"/>
                    </a:lnTo>
                    <a:lnTo>
                      <a:pt x="704417" y="156719"/>
                    </a:lnTo>
                    <a:lnTo>
                      <a:pt x="672816" y="179759"/>
                    </a:lnTo>
                    <a:close/>
                    <a:moveTo>
                      <a:pt x="662201" y="167647"/>
                    </a:moveTo>
                    <a:lnTo>
                      <a:pt x="666899" y="173181"/>
                    </a:lnTo>
                    <a:lnTo>
                      <a:pt x="704348" y="141510"/>
                    </a:lnTo>
                    <a:lnTo>
                      <a:pt x="699684" y="135976"/>
                    </a:lnTo>
                    <a:lnTo>
                      <a:pt x="662236" y="167647"/>
                    </a:lnTo>
                    <a:close/>
                    <a:moveTo>
                      <a:pt x="662897" y="107820"/>
                    </a:moveTo>
                    <a:lnTo>
                      <a:pt x="689591" y="133888"/>
                    </a:lnTo>
                    <a:lnTo>
                      <a:pt x="694255" y="129120"/>
                    </a:lnTo>
                    <a:lnTo>
                      <a:pt x="667526" y="103052"/>
                    </a:lnTo>
                    <a:lnTo>
                      <a:pt x="662897" y="107820"/>
                    </a:lnTo>
                    <a:close/>
                    <a:moveTo>
                      <a:pt x="644068" y="148645"/>
                    </a:moveTo>
                    <a:lnTo>
                      <a:pt x="649219" y="153726"/>
                    </a:lnTo>
                    <a:lnTo>
                      <a:pt x="676505" y="125814"/>
                    </a:lnTo>
                    <a:lnTo>
                      <a:pt x="671319" y="120732"/>
                    </a:lnTo>
                    <a:lnTo>
                      <a:pt x="644068" y="148645"/>
                    </a:lnTo>
                    <a:close/>
                    <a:moveTo>
                      <a:pt x="605298" y="115373"/>
                    </a:moveTo>
                    <a:lnTo>
                      <a:pt x="610936" y="119932"/>
                    </a:lnTo>
                    <a:lnTo>
                      <a:pt x="623256" y="104618"/>
                    </a:lnTo>
                    <a:lnTo>
                      <a:pt x="631783" y="111440"/>
                    </a:lnTo>
                    <a:lnTo>
                      <a:pt x="626702" y="132635"/>
                    </a:lnTo>
                    <a:lnTo>
                      <a:pt x="633175" y="137856"/>
                    </a:lnTo>
                    <a:lnTo>
                      <a:pt x="636829" y="122055"/>
                    </a:lnTo>
                    <a:cubicBezTo>
                      <a:pt x="637839" y="117670"/>
                      <a:pt x="638291" y="115756"/>
                      <a:pt x="637560" y="113563"/>
                    </a:cubicBezTo>
                    <a:lnTo>
                      <a:pt x="637978" y="113041"/>
                    </a:lnTo>
                    <a:cubicBezTo>
                      <a:pt x="641771" y="115199"/>
                      <a:pt x="647514" y="115964"/>
                      <a:pt x="651377" y="111161"/>
                    </a:cubicBezTo>
                    <a:lnTo>
                      <a:pt x="654127" y="107751"/>
                    </a:lnTo>
                    <a:cubicBezTo>
                      <a:pt x="659382" y="101208"/>
                      <a:pt x="657502" y="94421"/>
                      <a:pt x="650263" y="88609"/>
                    </a:cubicBezTo>
                    <a:lnTo>
                      <a:pt x="636064" y="77159"/>
                    </a:lnTo>
                    <a:lnTo>
                      <a:pt x="631887" y="82344"/>
                    </a:lnTo>
                    <a:lnTo>
                      <a:pt x="646157" y="93829"/>
                    </a:lnTo>
                    <a:cubicBezTo>
                      <a:pt x="650089" y="96997"/>
                      <a:pt x="650994" y="100129"/>
                      <a:pt x="648245" y="103505"/>
                    </a:cubicBezTo>
                    <a:lnTo>
                      <a:pt x="645983" y="106324"/>
                    </a:lnTo>
                    <a:cubicBezTo>
                      <a:pt x="643268" y="109700"/>
                      <a:pt x="639996" y="109491"/>
                      <a:pt x="636098" y="106324"/>
                    </a:cubicBezTo>
                    <a:lnTo>
                      <a:pt x="627502" y="99398"/>
                    </a:lnTo>
                    <a:lnTo>
                      <a:pt x="635437" y="89514"/>
                    </a:lnTo>
                    <a:lnTo>
                      <a:pt x="629799" y="84955"/>
                    </a:lnTo>
                    <a:lnTo>
                      <a:pt x="605332" y="115338"/>
                    </a:lnTo>
                    <a:close/>
                    <a:moveTo>
                      <a:pt x="597641" y="60070"/>
                    </a:moveTo>
                    <a:lnTo>
                      <a:pt x="622873" y="75836"/>
                    </a:lnTo>
                    <a:lnTo>
                      <a:pt x="626354" y="70233"/>
                    </a:lnTo>
                    <a:lnTo>
                      <a:pt x="601121" y="54467"/>
                    </a:lnTo>
                    <a:lnTo>
                      <a:pt x="597641" y="60070"/>
                    </a:lnTo>
                    <a:close/>
                    <a:moveTo>
                      <a:pt x="575158" y="96057"/>
                    </a:moveTo>
                    <a:lnTo>
                      <a:pt x="600947" y="112136"/>
                    </a:lnTo>
                    <a:lnTo>
                      <a:pt x="604428" y="106533"/>
                    </a:lnTo>
                    <a:lnTo>
                      <a:pt x="584799" y="94282"/>
                    </a:lnTo>
                    <a:lnTo>
                      <a:pt x="592699" y="81579"/>
                    </a:lnTo>
                    <a:lnTo>
                      <a:pt x="609022" y="91741"/>
                    </a:lnTo>
                    <a:lnTo>
                      <a:pt x="612502" y="86138"/>
                    </a:lnTo>
                    <a:lnTo>
                      <a:pt x="596179" y="75975"/>
                    </a:lnTo>
                    <a:lnTo>
                      <a:pt x="601957" y="66718"/>
                    </a:lnTo>
                    <a:lnTo>
                      <a:pt x="595831" y="62889"/>
                    </a:lnTo>
                    <a:lnTo>
                      <a:pt x="575123" y="96057"/>
                    </a:lnTo>
                    <a:close/>
                    <a:moveTo>
                      <a:pt x="550378" y="83876"/>
                    </a:moveTo>
                    <a:lnTo>
                      <a:pt x="551805" y="84537"/>
                    </a:lnTo>
                    <a:cubicBezTo>
                      <a:pt x="562838" y="89688"/>
                      <a:pt x="572339" y="87217"/>
                      <a:pt x="577211" y="76776"/>
                    </a:cubicBezTo>
                    <a:lnTo>
                      <a:pt x="570599" y="73678"/>
                    </a:lnTo>
                    <a:cubicBezTo>
                      <a:pt x="567501" y="80291"/>
                      <a:pt x="562176" y="81648"/>
                      <a:pt x="554729" y="78168"/>
                    </a:cubicBezTo>
                    <a:lnTo>
                      <a:pt x="553441" y="77576"/>
                    </a:lnTo>
                    <a:cubicBezTo>
                      <a:pt x="545192" y="73713"/>
                      <a:pt x="542721" y="67866"/>
                      <a:pt x="546515" y="59827"/>
                    </a:cubicBezTo>
                    <a:lnTo>
                      <a:pt x="550761" y="50708"/>
                    </a:lnTo>
                    <a:cubicBezTo>
                      <a:pt x="554520" y="42634"/>
                      <a:pt x="560576" y="40789"/>
                      <a:pt x="568824" y="44653"/>
                    </a:cubicBezTo>
                    <a:lnTo>
                      <a:pt x="570112" y="45279"/>
                    </a:lnTo>
                    <a:cubicBezTo>
                      <a:pt x="577594" y="48759"/>
                      <a:pt x="579961" y="53701"/>
                      <a:pt x="576863" y="60314"/>
                    </a:cubicBezTo>
                    <a:lnTo>
                      <a:pt x="583476" y="63411"/>
                    </a:lnTo>
                    <a:cubicBezTo>
                      <a:pt x="588348" y="52970"/>
                      <a:pt x="584137" y="44096"/>
                      <a:pt x="573105" y="38945"/>
                    </a:cubicBezTo>
                    <a:lnTo>
                      <a:pt x="571678" y="38284"/>
                    </a:lnTo>
                    <a:cubicBezTo>
                      <a:pt x="559949" y="32819"/>
                      <a:pt x="549647" y="35708"/>
                      <a:pt x="544253" y="47263"/>
                    </a:cubicBezTo>
                    <a:lnTo>
                      <a:pt x="539659" y="57077"/>
                    </a:lnTo>
                    <a:cubicBezTo>
                      <a:pt x="534264" y="68632"/>
                      <a:pt x="538649" y="78377"/>
                      <a:pt x="550378" y="83876"/>
                    </a:cubicBezTo>
                    <a:moveTo>
                      <a:pt x="507849" y="65743"/>
                    </a:moveTo>
                    <a:lnTo>
                      <a:pt x="514600" y="67553"/>
                    </a:lnTo>
                    <a:lnTo>
                      <a:pt x="527408" y="20221"/>
                    </a:lnTo>
                    <a:lnTo>
                      <a:pt x="520656" y="18411"/>
                    </a:lnTo>
                    <a:lnTo>
                      <a:pt x="497825" y="44896"/>
                    </a:lnTo>
                    <a:cubicBezTo>
                      <a:pt x="495563" y="47437"/>
                      <a:pt x="492535" y="50917"/>
                      <a:pt x="491595" y="52901"/>
                    </a:cubicBezTo>
                    <a:lnTo>
                      <a:pt x="490969" y="52727"/>
                    </a:lnTo>
                    <a:cubicBezTo>
                      <a:pt x="491108" y="50047"/>
                      <a:pt x="490621" y="46010"/>
                      <a:pt x="489960" y="42425"/>
                    </a:cubicBezTo>
                    <a:lnTo>
                      <a:pt x="483452" y="8353"/>
                    </a:lnTo>
                    <a:lnTo>
                      <a:pt x="476700" y="6543"/>
                    </a:lnTo>
                    <a:lnTo>
                      <a:pt x="463892" y="53875"/>
                    </a:lnTo>
                    <a:lnTo>
                      <a:pt x="470644" y="55685"/>
                    </a:lnTo>
                    <a:lnTo>
                      <a:pt x="477535" y="30279"/>
                    </a:lnTo>
                    <a:cubicBezTo>
                      <a:pt x="478544" y="26624"/>
                      <a:pt x="479554" y="22065"/>
                      <a:pt x="479832" y="19246"/>
                    </a:cubicBezTo>
                    <a:lnTo>
                      <a:pt x="480458" y="19420"/>
                    </a:lnTo>
                    <a:cubicBezTo>
                      <a:pt x="480284" y="22831"/>
                      <a:pt x="480354" y="26764"/>
                      <a:pt x="481085" y="30836"/>
                    </a:cubicBezTo>
                    <a:lnTo>
                      <a:pt x="486514" y="60036"/>
                    </a:lnTo>
                    <a:lnTo>
                      <a:pt x="491874" y="61497"/>
                    </a:lnTo>
                    <a:lnTo>
                      <a:pt x="510459" y="39710"/>
                    </a:lnTo>
                    <a:cubicBezTo>
                      <a:pt x="513556" y="36091"/>
                      <a:pt x="516167" y="32715"/>
                      <a:pt x="517802" y="29896"/>
                    </a:cubicBezTo>
                    <a:lnTo>
                      <a:pt x="518429" y="30070"/>
                    </a:lnTo>
                    <a:cubicBezTo>
                      <a:pt x="516932" y="33133"/>
                      <a:pt x="515470" y="37483"/>
                      <a:pt x="514426" y="41311"/>
                    </a:cubicBezTo>
                    <a:lnTo>
                      <a:pt x="507814" y="65778"/>
                    </a:lnTo>
                    <a:close/>
                    <a:moveTo>
                      <a:pt x="433787" y="8040"/>
                    </a:moveTo>
                    <a:lnTo>
                      <a:pt x="463335" y="11415"/>
                    </a:lnTo>
                    <a:lnTo>
                      <a:pt x="464066" y="4872"/>
                    </a:lnTo>
                    <a:lnTo>
                      <a:pt x="434518" y="1497"/>
                    </a:lnTo>
                    <a:lnTo>
                      <a:pt x="433787" y="8040"/>
                    </a:lnTo>
                    <a:close/>
                    <a:moveTo>
                      <a:pt x="428985" y="50221"/>
                    </a:moveTo>
                    <a:lnTo>
                      <a:pt x="459194" y="53667"/>
                    </a:lnTo>
                    <a:lnTo>
                      <a:pt x="459925" y="47089"/>
                    </a:lnTo>
                    <a:lnTo>
                      <a:pt x="436920" y="44444"/>
                    </a:lnTo>
                    <a:lnTo>
                      <a:pt x="438625" y="29583"/>
                    </a:lnTo>
                    <a:lnTo>
                      <a:pt x="457732" y="31775"/>
                    </a:lnTo>
                    <a:lnTo>
                      <a:pt x="458463" y="25232"/>
                    </a:lnTo>
                    <a:lnTo>
                      <a:pt x="439356" y="23040"/>
                    </a:lnTo>
                    <a:lnTo>
                      <a:pt x="440609" y="12181"/>
                    </a:lnTo>
                    <a:lnTo>
                      <a:pt x="433404" y="11381"/>
                    </a:lnTo>
                    <a:lnTo>
                      <a:pt x="428985" y="50221"/>
                    </a:lnTo>
                    <a:close/>
                    <a:moveTo>
                      <a:pt x="388334" y="6647"/>
                    </a:moveTo>
                    <a:lnTo>
                      <a:pt x="425678" y="7100"/>
                    </a:lnTo>
                    <a:lnTo>
                      <a:pt x="425783" y="452"/>
                    </a:lnTo>
                    <a:lnTo>
                      <a:pt x="388439" y="0"/>
                    </a:lnTo>
                    <a:lnTo>
                      <a:pt x="388334" y="6647"/>
                    </a:lnTo>
                    <a:close/>
                    <a:moveTo>
                      <a:pt x="402847" y="49177"/>
                    </a:moveTo>
                    <a:lnTo>
                      <a:pt x="410086" y="49281"/>
                    </a:lnTo>
                    <a:lnTo>
                      <a:pt x="410574" y="10267"/>
                    </a:lnTo>
                    <a:lnTo>
                      <a:pt x="403335" y="10163"/>
                    </a:lnTo>
                    <a:lnTo>
                      <a:pt x="402812" y="49177"/>
                    </a:lnTo>
                    <a:close/>
                    <a:moveTo>
                      <a:pt x="366930" y="51335"/>
                    </a:moveTo>
                    <a:lnTo>
                      <a:pt x="369158" y="51161"/>
                    </a:lnTo>
                    <a:cubicBezTo>
                      <a:pt x="379494" y="50221"/>
                      <a:pt x="385480" y="44130"/>
                      <a:pt x="384645" y="35012"/>
                    </a:cubicBezTo>
                    <a:lnTo>
                      <a:pt x="384541" y="33585"/>
                    </a:lnTo>
                    <a:cubicBezTo>
                      <a:pt x="383880" y="25998"/>
                      <a:pt x="378381" y="21265"/>
                      <a:pt x="368879" y="22100"/>
                    </a:cubicBezTo>
                    <a:lnTo>
                      <a:pt x="363589" y="22552"/>
                    </a:lnTo>
                    <a:cubicBezTo>
                      <a:pt x="360074" y="22866"/>
                      <a:pt x="356385" y="21926"/>
                      <a:pt x="355898" y="16392"/>
                    </a:cubicBezTo>
                    <a:lnTo>
                      <a:pt x="355793" y="15313"/>
                    </a:lnTo>
                    <a:cubicBezTo>
                      <a:pt x="355445" y="11659"/>
                      <a:pt x="358125" y="8248"/>
                      <a:pt x="363520" y="7796"/>
                    </a:cubicBezTo>
                    <a:lnTo>
                      <a:pt x="365608" y="7622"/>
                    </a:lnTo>
                    <a:cubicBezTo>
                      <a:pt x="370933" y="7135"/>
                      <a:pt x="374030" y="9084"/>
                      <a:pt x="374448" y="13782"/>
                    </a:cubicBezTo>
                    <a:lnTo>
                      <a:pt x="381652" y="13156"/>
                    </a:lnTo>
                    <a:cubicBezTo>
                      <a:pt x="380817" y="3794"/>
                      <a:pt x="374587" y="139"/>
                      <a:pt x="365086" y="974"/>
                    </a:cubicBezTo>
                    <a:lnTo>
                      <a:pt x="362858" y="1183"/>
                    </a:lnTo>
                    <a:cubicBezTo>
                      <a:pt x="353148" y="2053"/>
                      <a:pt x="347823" y="9084"/>
                      <a:pt x="348450" y="16114"/>
                    </a:cubicBezTo>
                    <a:lnTo>
                      <a:pt x="348624" y="17889"/>
                    </a:lnTo>
                    <a:cubicBezTo>
                      <a:pt x="349250" y="24849"/>
                      <a:pt x="353810" y="30592"/>
                      <a:pt x="364633" y="29652"/>
                    </a:cubicBezTo>
                    <a:lnTo>
                      <a:pt x="369575" y="29200"/>
                    </a:lnTo>
                    <a:cubicBezTo>
                      <a:pt x="372847" y="28921"/>
                      <a:pt x="376814" y="29966"/>
                      <a:pt x="377267" y="35221"/>
                    </a:cubicBezTo>
                    <a:lnTo>
                      <a:pt x="377337" y="36126"/>
                    </a:lnTo>
                    <a:cubicBezTo>
                      <a:pt x="377789" y="41277"/>
                      <a:pt x="374691" y="43991"/>
                      <a:pt x="368497" y="44548"/>
                    </a:cubicBezTo>
                    <a:lnTo>
                      <a:pt x="366408" y="44722"/>
                    </a:lnTo>
                    <a:cubicBezTo>
                      <a:pt x="360283" y="45279"/>
                      <a:pt x="356803" y="42878"/>
                      <a:pt x="356315" y="37413"/>
                    </a:cubicBezTo>
                    <a:lnTo>
                      <a:pt x="349076" y="38040"/>
                    </a:lnTo>
                    <a:cubicBezTo>
                      <a:pt x="349981" y="48272"/>
                      <a:pt x="356768" y="52240"/>
                      <a:pt x="366930" y="51335"/>
                    </a:cubicBezTo>
                    <a:moveTo>
                      <a:pt x="325793" y="56938"/>
                    </a:moveTo>
                    <a:lnTo>
                      <a:pt x="332928" y="55581"/>
                    </a:lnTo>
                    <a:lnTo>
                      <a:pt x="329517" y="37796"/>
                    </a:lnTo>
                    <a:lnTo>
                      <a:pt x="341176" y="4072"/>
                    </a:lnTo>
                    <a:lnTo>
                      <a:pt x="333658" y="5534"/>
                    </a:lnTo>
                    <a:lnTo>
                      <a:pt x="327115" y="24571"/>
                    </a:lnTo>
                    <a:cubicBezTo>
                      <a:pt x="326176" y="27355"/>
                      <a:pt x="325515" y="30140"/>
                      <a:pt x="325480" y="32402"/>
                    </a:cubicBezTo>
                    <a:lnTo>
                      <a:pt x="324853" y="32541"/>
                    </a:lnTo>
                    <a:cubicBezTo>
                      <a:pt x="323948" y="30522"/>
                      <a:pt x="322347" y="28156"/>
                      <a:pt x="320364" y="25789"/>
                    </a:cubicBezTo>
                    <a:lnTo>
                      <a:pt x="307347" y="10580"/>
                    </a:lnTo>
                    <a:lnTo>
                      <a:pt x="299238" y="12146"/>
                    </a:lnTo>
                    <a:lnTo>
                      <a:pt x="322347" y="38945"/>
                    </a:lnTo>
                    <a:lnTo>
                      <a:pt x="325793" y="56973"/>
                    </a:lnTo>
                    <a:close/>
                    <a:moveTo>
                      <a:pt x="289946" y="67449"/>
                    </a:moveTo>
                    <a:lnTo>
                      <a:pt x="292069" y="66753"/>
                    </a:lnTo>
                    <a:cubicBezTo>
                      <a:pt x="301953" y="63551"/>
                      <a:pt x="306408" y="56242"/>
                      <a:pt x="303588" y="47541"/>
                    </a:cubicBezTo>
                    <a:lnTo>
                      <a:pt x="303136" y="46184"/>
                    </a:lnTo>
                    <a:cubicBezTo>
                      <a:pt x="300804" y="38980"/>
                      <a:pt x="294400" y="35569"/>
                      <a:pt x="285317" y="38492"/>
                    </a:cubicBezTo>
                    <a:lnTo>
                      <a:pt x="280270" y="40128"/>
                    </a:lnTo>
                    <a:cubicBezTo>
                      <a:pt x="276929" y="41207"/>
                      <a:pt x="273101" y="41137"/>
                      <a:pt x="271396" y="35882"/>
                    </a:cubicBezTo>
                    <a:lnTo>
                      <a:pt x="271047" y="34803"/>
                    </a:lnTo>
                    <a:cubicBezTo>
                      <a:pt x="269934" y="31323"/>
                      <a:pt x="271744" y="27425"/>
                      <a:pt x="276929" y="25754"/>
                    </a:cubicBezTo>
                    <a:lnTo>
                      <a:pt x="278913" y="25093"/>
                    </a:lnTo>
                    <a:cubicBezTo>
                      <a:pt x="284029" y="23457"/>
                      <a:pt x="287440" y="24675"/>
                      <a:pt x="288902" y="29165"/>
                    </a:cubicBezTo>
                    <a:lnTo>
                      <a:pt x="295793" y="26903"/>
                    </a:lnTo>
                    <a:cubicBezTo>
                      <a:pt x="292904" y="17958"/>
                      <a:pt x="286013" y="15801"/>
                      <a:pt x="276929" y="18759"/>
                    </a:cubicBezTo>
                    <a:lnTo>
                      <a:pt x="274841" y="19455"/>
                    </a:lnTo>
                    <a:cubicBezTo>
                      <a:pt x="265583" y="22448"/>
                      <a:pt x="261929" y="30522"/>
                      <a:pt x="264122" y="37239"/>
                    </a:cubicBezTo>
                    <a:lnTo>
                      <a:pt x="264678" y="38910"/>
                    </a:lnTo>
                    <a:cubicBezTo>
                      <a:pt x="266836" y="45557"/>
                      <a:pt x="272579" y="50151"/>
                      <a:pt x="282881" y="46810"/>
                    </a:cubicBezTo>
                    <a:lnTo>
                      <a:pt x="287614" y="45279"/>
                    </a:lnTo>
                    <a:cubicBezTo>
                      <a:pt x="290711" y="44270"/>
                      <a:pt x="294818" y="44374"/>
                      <a:pt x="296454" y="49421"/>
                    </a:cubicBezTo>
                    <a:lnTo>
                      <a:pt x="296732" y="50291"/>
                    </a:lnTo>
                    <a:cubicBezTo>
                      <a:pt x="298333" y="55198"/>
                      <a:pt x="295897" y="58539"/>
                      <a:pt x="289980" y="60453"/>
                    </a:cubicBezTo>
                    <a:lnTo>
                      <a:pt x="287997" y="61114"/>
                    </a:lnTo>
                    <a:cubicBezTo>
                      <a:pt x="282150" y="63029"/>
                      <a:pt x="278217" y="61462"/>
                      <a:pt x="276512" y="56242"/>
                    </a:cubicBezTo>
                    <a:lnTo>
                      <a:pt x="269621" y="58504"/>
                    </a:lnTo>
                    <a:cubicBezTo>
                      <a:pt x="272788" y="68249"/>
                      <a:pt x="280270" y="70651"/>
                      <a:pt x="289980" y="67483"/>
                    </a:cubicBezTo>
                    <a:moveTo>
                      <a:pt x="208750" y="55894"/>
                    </a:moveTo>
                    <a:lnTo>
                      <a:pt x="242161" y="39293"/>
                    </a:lnTo>
                    <a:lnTo>
                      <a:pt x="239203" y="33307"/>
                    </a:lnTo>
                    <a:lnTo>
                      <a:pt x="205757" y="49908"/>
                    </a:lnTo>
                    <a:lnTo>
                      <a:pt x="208750" y="55859"/>
                    </a:lnTo>
                    <a:close/>
                    <a:moveTo>
                      <a:pt x="241082" y="87147"/>
                    </a:moveTo>
                    <a:lnTo>
                      <a:pt x="247590" y="83911"/>
                    </a:lnTo>
                    <a:lnTo>
                      <a:pt x="230189" y="48933"/>
                    </a:lnTo>
                    <a:lnTo>
                      <a:pt x="223715" y="52170"/>
                    </a:lnTo>
                    <a:lnTo>
                      <a:pt x="241082" y="87112"/>
                    </a:lnTo>
                    <a:close/>
                    <a:moveTo>
                      <a:pt x="190269" y="118087"/>
                    </a:moveTo>
                    <a:lnTo>
                      <a:pt x="196081" y="114259"/>
                    </a:lnTo>
                    <a:lnTo>
                      <a:pt x="178332" y="87286"/>
                    </a:lnTo>
                    <a:cubicBezTo>
                      <a:pt x="177044" y="85303"/>
                      <a:pt x="175408" y="83319"/>
                      <a:pt x="173877" y="81683"/>
                    </a:cubicBezTo>
                    <a:lnTo>
                      <a:pt x="174434" y="81335"/>
                    </a:lnTo>
                    <a:cubicBezTo>
                      <a:pt x="176278" y="82692"/>
                      <a:pt x="178575" y="83806"/>
                      <a:pt x="182021" y="85129"/>
                    </a:cubicBezTo>
                    <a:lnTo>
                      <a:pt x="218773" y="99363"/>
                    </a:lnTo>
                    <a:lnTo>
                      <a:pt x="224620" y="95535"/>
                    </a:lnTo>
                    <a:lnTo>
                      <a:pt x="197647" y="54571"/>
                    </a:lnTo>
                    <a:lnTo>
                      <a:pt x="191801" y="58400"/>
                    </a:lnTo>
                    <a:lnTo>
                      <a:pt x="209724" y="85581"/>
                    </a:lnTo>
                    <a:cubicBezTo>
                      <a:pt x="210942" y="87460"/>
                      <a:pt x="212265" y="89096"/>
                      <a:pt x="213727" y="90593"/>
                    </a:cubicBezTo>
                    <a:lnTo>
                      <a:pt x="213170" y="90941"/>
                    </a:lnTo>
                    <a:cubicBezTo>
                      <a:pt x="211047" y="89514"/>
                      <a:pt x="209028" y="88713"/>
                      <a:pt x="205861" y="87460"/>
                    </a:cubicBezTo>
                    <a:lnTo>
                      <a:pt x="169144" y="73296"/>
                    </a:lnTo>
                    <a:lnTo>
                      <a:pt x="163297" y="77124"/>
                    </a:lnTo>
                    <a:lnTo>
                      <a:pt x="190269" y="118087"/>
                    </a:lnTo>
                    <a:close/>
                    <a:moveTo>
                      <a:pt x="135489" y="108795"/>
                    </a:moveTo>
                    <a:lnTo>
                      <a:pt x="158215" y="89583"/>
                    </a:lnTo>
                    <a:lnTo>
                      <a:pt x="153969" y="84537"/>
                    </a:lnTo>
                    <a:lnTo>
                      <a:pt x="131243" y="103748"/>
                    </a:lnTo>
                    <a:lnTo>
                      <a:pt x="135489" y="108795"/>
                    </a:lnTo>
                    <a:close/>
                    <a:moveTo>
                      <a:pt x="162914" y="141197"/>
                    </a:moveTo>
                    <a:lnTo>
                      <a:pt x="186128" y="121568"/>
                    </a:lnTo>
                    <a:lnTo>
                      <a:pt x="181882" y="116521"/>
                    </a:lnTo>
                    <a:lnTo>
                      <a:pt x="164202" y="131487"/>
                    </a:lnTo>
                    <a:lnTo>
                      <a:pt x="154526" y="120036"/>
                    </a:lnTo>
                    <a:lnTo>
                      <a:pt x="169213" y="107612"/>
                    </a:lnTo>
                    <a:lnTo>
                      <a:pt x="164967" y="102565"/>
                    </a:lnTo>
                    <a:lnTo>
                      <a:pt x="150280" y="114990"/>
                    </a:lnTo>
                    <a:lnTo>
                      <a:pt x="143215" y="106637"/>
                    </a:lnTo>
                    <a:lnTo>
                      <a:pt x="137682" y="111335"/>
                    </a:lnTo>
                    <a:lnTo>
                      <a:pt x="162914" y="141197"/>
                    </a:lnTo>
                    <a:close/>
                    <a:moveTo>
                      <a:pt x="152438" y="150733"/>
                    </a:moveTo>
                    <a:lnTo>
                      <a:pt x="157102" y="145512"/>
                    </a:lnTo>
                    <a:lnTo>
                      <a:pt x="120419" y="112971"/>
                    </a:lnTo>
                    <a:lnTo>
                      <a:pt x="115790" y="118192"/>
                    </a:lnTo>
                    <a:lnTo>
                      <a:pt x="129329" y="150420"/>
                    </a:lnTo>
                    <a:cubicBezTo>
                      <a:pt x="130616" y="153587"/>
                      <a:pt x="132357" y="157867"/>
                      <a:pt x="133714" y="159573"/>
                    </a:cubicBezTo>
                    <a:lnTo>
                      <a:pt x="133262" y="160060"/>
                    </a:lnTo>
                    <a:cubicBezTo>
                      <a:pt x="130930" y="158772"/>
                      <a:pt x="127101" y="157380"/>
                      <a:pt x="123586" y="156371"/>
                    </a:cubicBezTo>
                    <a:lnTo>
                      <a:pt x="90175" y="147009"/>
                    </a:lnTo>
                    <a:lnTo>
                      <a:pt x="85546" y="152229"/>
                    </a:lnTo>
                    <a:lnTo>
                      <a:pt x="122229" y="184770"/>
                    </a:lnTo>
                    <a:lnTo>
                      <a:pt x="126858" y="179550"/>
                    </a:lnTo>
                    <a:lnTo>
                      <a:pt x="107159" y="162044"/>
                    </a:lnTo>
                    <a:cubicBezTo>
                      <a:pt x="104305" y="159503"/>
                      <a:pt x="100721" y="156580"/>
                      <a:pt x="98284" y="155048"/>
                    </a:cubicBezTo>
                    <a:lnTo>
                      <a:pt x="98737" y="154561"/>
                    </a:lnTo>
                    <a:cubicBezTo>
                      <a:pt x="101730" y="156232"/>
                      <a:pt x="105280" y="157902"/>
                      <a:pt x="109247" y="159086"/>
                    </a:cubicBezTo>
                    <a:lnTo>
                      <a:pt x="137786" y="167195"/>
                    </a:lnTo>
                    <a:lnTo>
                      <a:pt x="141475" y="163018"/>
                    </a:lnTo>
                    <a:lnTo>
                      <a:pt x="130234" y="136672"/>
                    </a:lnTo>
                    <a:cubicBezTo>
                      <a:pt x="128354" y="132287"/>
                      <a:pt x="126510" y="128459"/>
                      <a:pt x="124700" y="125744"/>
                    </a:cubicBezTo>
                    <a:lnTo>
                      <a:pt x="125152" y="125257"/>
                    </a:lnTo>
                    <a:cubicBezTo>
                      <a:pt x="127206" y="127971"/>
                      <a:pt x="130442" y="131208"/>
                      <a:pt x="133470" y="133853"/>
                    </a:cubicBezTo>
                    <a:lnTo>
                      <a:pt x="152403" y="150698"/>
                    </a:lnTo>
                    <a:close/>
                    <a:moveTo>
                      <a:pt x="67240" y="190234"/>
                    </a:moveTo>
                    <a:lnTo>
                      <a:pt x="84189" y="165803"/>
                    </a:lnTo>
                    <a:lnTo>
                      <a:pt x="78760" y="162044"/>
                    </a:lnTo>
                    <a:lnTo>
                      <a:pt x="61811" y="186510"/>
                    </a:lnTo>
                    <a:lnTo>
                      <a:pt x="67240" y="190269"/>
                    </a:lnTo>
                    <a:close/>
                    <a:moveTo>
                      <a:pt x="102078" y="214423"/>
                    </a:moveTo>
                    <a:lnTo>
                      <a:pt x="119410" y="189434"/>
                    </a:lnTo>
                    <a:lnTo>
                      <a:pt x="113981" y="185675"/>
                    </a:lnTo>
                    <a:lnTo>
                      <a:pt x="100790" y="204678"/>
                    </a:lnTo>
                    <a:lnTo>
                      <a:pt x="88470" y="196151"/>
                    </a:lnTo>
                    <a:lnTo>
                      <a:pt x="99433" y="180350"/>
                    </a:lnTo>
                    <a:lnTo>
                      <a:pt x="94003" y="176592"/>
                    </a:lnTo>
                    <a:lnTo>
                      <a:pt x="83040" y="192392"/>
                    </a:lnTo>
                    <a:lnTo>
                      <a:pt x="74061" y="186162"/>
                    </a:lnTo>
                    <a:lnTo>
                      <a:pt x="69920" y="192149"/>
                    </a:lnTo>
                    <a:lnTo>
                      <a:pt x="102043" y="214423"/>
                    </a:lnTo>
                    <a:close/>
                    <a:moveTo>
                      <a:pt x="88887" y="240003"/>
                    </a:moveTo>
                    <a:lnTo>
                      <a:pt x="89444" y="238889"/>
                    </a:lnTo>
                    <a:cubicBezTo>
                      <a:pt x="92716" y="232694"/>
                      <a:pt x="92890" y="228344"/>
                      <a:pt x="89688" y="224028"/>
                    </a:cubicBezTo>
                    <a:lnTo>
                      <a:pt x="90001" y="223437"/>
                    </a:lnTo>
                    <a:lnTo>
                      <a:pt x="95361" y="226291"/>
                    </a:lnTo>
                    <a:lnTo>
                      <a:pt x="98737" y="219887"/>
                    </a:lnTo>
                    <a:lnTo>
                      <a:pt x="75801" y="207775"/>
                    </a:lnTo>
                    <a:lnTo>
                      <a:pt x="66648" y="225107"/>
                    </a:lnTo>
                    <a:lnTo>
                      <a:pt x="72495" y="228205"/>
                    </a:lnTo>
                    <a:lnTo>
                      <a:pt x="78272" y="217277"/>
                    </a:lnTo>
                    <a:lnTo>
                      <a:pt x="80221" y="218321"/>
                    </a:lnTo>
                    <a:cubicBezTo>
                      <a:pt x="86695" y="221766"/>
                      <a:pt x="87809" y="227126"/>
                      <a:pt x="83911" y="234469"/>
                    </a:cubicBezTo>
                    <a:lnTo>
                      <a:pt x="83249" y="235722"/>
                    </a:lnTo>
                    <a:cubicBezTo>
                      <a:pt x="79003" y="243762"/>
                      <a:pt x="73052" y="245954"/>
                      <a:pt x="65186" y="241778"/>
                    </a:cubicBezTo>
                    <a:lnTo>
                      <a:pt x="56277" y="237080"/>
                    </a:lnTo>
                    <a:cubicBezTo>
                      <a:pt x="48411" y="232938"/>
                      <a:pt x="46845" y="226778"/>
                      <a:pt x="51126" y="218738"/>
                    </a:cubicBezTo>
                    <a:lnTo>
                      <a:pt x="51787" y="217451"/>
                    </a:lnTo>
                    <a:cubicBezTo>
                      <a:pt x="55581" y="210211"/>
                      <a:pt x="60070" y="207775"/>
                      <a:pt x="65395" y="210559"/>
                    </a:cubicBezTo>
                    <a:lnTo>
                      <a:pt x="68806" y="204086"/>
                    </a:lnTo>
                    <a:cubicBezTo>
                      <a:pt x="59722" y="199283"/>
                      <a:pt x="51265" y="203425"/>
                      <a:pt x="45627" y="214109"/>
                    </a:cubicBezTo>
                    <a:lnTo>
                      <a:pt x="44896" y="215502"/>
                    </a:lnTo>
                    <a:cubicBezTo>
                      <a:pt x="38840" y="226952"/>
                      <a:pt x="41242" y="237358"/>
                      <a:pt x="52518" y="243344"/>
                    </a:cubicBezTo>
                    <a:lnTo>
                      <a:pt x="62124" y="248425"/>
                    </a:lnTo>
                    <a:cubicBezTo>
                      <a:pt x="73400" y="254377"/>
                      <a:pt x="83528" y="250200"/>
                      <a:pt x="88887" y="240003"/>
                    </a:cubicBezTo>
                    <a:moveTo>
                      <a:pt x="63864" y="299656"/>
                    </a:moveTo>
                    <a:lnTo>
                      <a:pt x="66370" y="292486"/>
                    </a:lnTo>
                    <a:lnTo>
                      <a:pt x="56451" y="284064"/>
                    </a:lnTo>
                    <a:lnTo>
                      <a:pt x="63237" y="264853"/>
                    </a:lnTo>
                    <a:lnTo>
                      <a:pt x="76219" y="264574"/>
                    </a:lnTo>
                    <a:lnTo>
                      <a:pt x="78934" y="256917"/>
                    </a:lnTo>
                    <a:lnTo>
                      <a:pt x="26102" y="259249"/>
                    </a:lnTo>
                    <a:lnTo>
                      <a:pt x="24188" y="264713"/>
                    </a:lnTo>
                    <a:lnTo>
                      <a:pt x="63899" y="299621"/>
                    </a:lnTo>
                    <a:close/>
                    <a:moveTo>
                      <a:pt x="42738" y="272440"/>
                    </a:moveTo>
                    <a:cubicBezTo>
                      <a:pt x="39536" y="269725"/>
                      <a:pt x="36230" y="266836"/>
                      <a:pt x="33550" y="265618"/>
                    </a:cubicBezTo>
                    <a:lnTo>
                      <a:pt x="33759" y="264992"/>
                    </a:lnTo>
                    <a:cubicBezTo>
                      <a:pt x="36752" y="265549"/>
                      <a:pt x="41277" y="265340"/>
                      <a:pt x="45731" y="265270"/>
                    </a:cubicBezTo>
                    <a:lnTo>
                      <a:pt x="56033" y="264992"/>
                    </a:lnTo>
                    <a:lnTo>
                      <a:pt x="50952" y="279435"/>
                    </a:lnTo>
                    <a:lnTo>
                      <a:pt x="42738" y="272440"/>
                    </a:lnTo>
                    <a:close/>
                    <a:moveTo>
                      <a:pt x="54084" y="342394"/>
                    </a:moveTo>
                    <a:lnTo>
                      <a:pt x="55581" y="335573"/>
                    </a:lnTo>
                    <a:lnTo>
                      <a:pt x="24014" y="328716"/>
                    </a:lnTo>
                    <a:cubicBezTo>
                      <a:pt x="21717" y="328194"/>
                      <a:pt x="19177" y="327916"/>
                      <a:pt x="16914" y="327846"/>
                    </a:cubicBezTo>
                    <a:lnTo>
                      <a:pt x="17054" y="327220"/>
                    </a:lnTo>
                    <a:cubicBezTo>
                      <a:pt x="19316" y="326907"/>
                      <a:pt x="21717" y="326071"/>
                      <a:pt x="25128" y="324610"/>
                    </a:cubicBezTo>
                    <a:lnTo>
                      <a:pt x="61358" y="309053"/>
                    </a:lnTo>
                    <a:lnTo>
                      <a:pt x="62855" y="302231"/>
                    </a:lnTo>
                    <a:lnTo>
                      <a:pt x="14931" y="291790"/>
                    </a:lnTo>
                    <a:lnTo>
                      <a:pt x="13434" y="298612"/>
                    </a:lnTo>
                    <a:lnTo>
                      <a:pt x="45244" y="305537"/>
                    </a:lnTo>
                    <a:cubicBezTo>
                      <a:pt x="47437" y="306025"/>
                      <a:pt x="49490" y="306268"/>
                      <a:pt x="51613" y="306338"/>
                    </a:cubicBezTo>
                    <a:lnTo>
                      <a:pt x="51474" y="306964"/>
                    </a:lnTo>
                    <a:cubicBezTo>
                      <a:pt x="48968" y="307417"/>
                      <a:pt x="46984" y="308252"/>
                      <a:pt x="43817" y="309575"/>
                    </a:cubicBezTo>
                    <a:lnTo>
                      <a:pt x="7657" y="325132"/>
                    </a:lnTo>
                    <a:lnTo>
                      <a:pt x="6195" y="331953"/>
                    </a:lnTo>
                    <a:lnTo>
                      <a:pt x="54084" y="342394"/>
                    </a:lnTo>
                    <a:close/>
                    <a:moveTo>
                      <a:pt x="49455" y="390214"/>
                    </a:moveTo>
                    <a:lnTo>
                      <a:pt x="50117" y="382661"/>
                    </a:lnTo>
                    <a:lnTo>
                      <a:pt x="38423" y="376954"/>
                    </a:lnTo>
                    <a:lnTo>
                      <a:pt x="40233" y="356629"/>
                    </a:lnTo>
                    <a:lnTo>
                      <a:pt x="52762" y="353148"/>
                    </a:lnTo>
                    <a:lnTo>
                      <a:pt x="53493" y="345074"/>
                    </a:lnTo>
                    <a:lnTo>
                      <a:pt x="2923" y="360387"/>
                    </a:lnTo>
                    <a:lnTo>
                      <a:pt x="2401" y="366199"/>
                    </a:lnTo>
                    <a:lnTo>
                      <a:pt x="49490" y="390214"/>
                    </a:lnTo>
                    <a:close/>
                    <a:moveTo>
                      <a:pt x="22239" y="369088"/>
                    </a:moveTo>
                    <a:cubicBezTo>
                      <a:pt x="18446" y="367244"/>
                      <a:pt x="14548" y="365260"/>
                      <a:pt x="11659" y="364738"/>
                    </a:cubicBezTo>
                    <a:lnTo>
                      <a:pt x="11729" y="364076"/>
                    </a:lnTo>
                    <a:cubicBezTo>
                      <a:pt x="14757" y="363903"/>
                      <a:pt x="19072" y="362545"/>
                      <a:pt x="23423" y="361362"/>
                    </a:cubicBezTo>
                    <a:lnTo>
                      <a:pt x="33307" y="358543"/>
                    </a:lnTo>
                    <a:lnTo>
                      <a:pt x="31949" y="373787"/>
                    </a:lnTo>
                    <a:lnTo>
                      <a:pt x="22239" y="369053"/>
                    </a:lnTo>
                    <a:close/>
                    <a:moveTo>
                      <a:pt x="49386" y="399332"/>
                    </a:moveTo>
                    <a:lnTo>
                      <a:pt x="48933" y="392337"/>
                    </a:lnTo>
                    <a:lnTo>
                      <a:pt x="0" y="395434"/>
                    </a:lnTo>
                    <a:lnTo>
                      <a:pt x="452" y="402430"/>
                    </a:lnTo>
                    <a:lnTo>
                      <a:pt x="32854" y="415516"/>
                    </a:lnTo>
                    <a:cubicBezTo>
                      <a:pt x="36021" y="416803"/>
                      <a:pt x="40267" y="418578"/>
                      <a:pt x="42460" y="418822"/>
                    </a:cubicBezTo>
                    <a:lnTo>
                      <a:pt x="42460" y="419483"/>
                    </a:lnTo>
                    <a:cubicBezTo>
                      <a:pt x="39919" y="420214"/>
                      <a:pt x="36230" y="421954"/>
                      <a:pt x="33063" y="423729"/>
                    </a:cubicBezTo>
                    <a:lnTo>
                      <a:pt x="2889" y="440852"/>
                    </a:lnTo>
                    <a:lnTo>
                      <a:pt x="3306" y="447848"/>
                    </a:lnTo>
                    <a:lnTo>
                      <a:pt x="52240" y="444750"/>
                    </a:lnTo>
                    <a:lnTo>
                      <a:pt x="51822" y="437755"/>
                    </a:lnTo>
                    <a:lnTo>
                      <a:pt x="25546" y="439425"/>
                    </a:lnTo>
                    <a:cubicBezTo>
                      <a:pt x="21752" y="439669"/>
                      <a:pt x="17123" y="440156"/>
                      <a:pt x="14339" y="440783"/>
                    </a:cubicBezTo>
                    <a:lnTo>
                      <a:pt x="14339" y="440156"/>
                    </a:lnTo>
                    <a:cubicBezTo>
                      <a:pt x="17610" y="439217"/>
                      <a:pt x="21300" y="437894"/>
                      <a:pt x="24919" y="435876"/>
                    </a:cubicBezTo>
                    <a:lnTo>
                      <a:pt x="50778" y="421328"/>
                    </a:lnTo>
                    <a:lnTo>
                      <a:pt x="50430" y="415794"/>
                    </a:lnTo>
                    <a:lnTo>
                      <a:pt x="23840" y="405214"/>
                    </a:lnTo>
                    <a:cubicBezTo>
                      <a:pt x="19385" y="403474"/>
                      <a:pt x="15383" y="402082"/>
                      <a:pt x="12216" y="401420"/>
                    </a:cubicBezTo>
                    <a:lnTo>
                      <a:pt x="12146" y="400759"/>
                    </a:lnTo>
                    <a:cubicBezTo>
                      <a:pt x="15522" y="401212"/>
                      <a:pt x="20116" y="401177"/>
                      <a:pt x="24084" y="400933"/>
                    </a:cubicBezTo>
                    <a:lnTo>
                      <a:pt x="49421" y="39933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A869608-2DD0-CD21-61FE-A21F0A2C2E8B}"/>
                  </a:ext>
                </a:extLst>
              </p:cNvPr>
              <p:cNvSpPr/>
              <p:nvPr/>
            </p:nvSpPr>
            <p:spPr>
              <a:xfrm>
                <a:off x="4467317" y="6140086"/>
                <a:ext cx="294400" cy="50429"/>
              </a:xfrm>
              <a:custGeom>
                <a:avLst/>
                <a:gdLst>
                  <a:gd name="connsiteX0" fmla="*/ 276512 w 294400"/>
                  <a:gd name="connsiteY0" fmla="*/ 17123 h 50429"/>
                  <a:gd name="connsiteX1" fmla="*/ 286535 w 294400"/>
                  <a:gd name="connsiteY1" fmla="*/ 12425 h 50429"/>
                  <a:gd name="connsiteX2" fmla="*/ 287161 w 294400"/>
                  <a:gd name="connsiteY2" fmla="*/ 12425 h 50429"/>
                  <a:gd name="connsiteX3" fmla="*/ 287161 w 294400"/>
                  <a:gd name="connsiteY3" fmla="*/ 49734 h 50429"/>
                  <a:gd name="connsiteX4" fmla="*/ 294400 w 294400"/>
                  <a:gd name="connsiteY4" fmla="*/ 49734 h 50429"/>
                  <a:gd name="connsiteX5" fmla="*/ 294400 w 294400"/>
                  <a:gd name="connsiteY5" fmla="*/ 696 h 50429"/>
                  <a:gd name="connsiteX6" fmla="*/ 288588 w 294400"/>
                  <a:gd name="connsiteY6" fmla="*/ 696 h 50429"/>
                  <a:gd name="connsiteX7" fmla="*/ 276512 w 294400"/>
                  <a:gd name="connsiteY7" fmla="*/ 10128 h 50429"/>
                  <a:gd name="connsiteX8" fmla="*/ 276512 w 294400"/>
                  <a:gd name="connsiteY8" fmla="*/ 17123 h 50429"/>
                  <a:gd name="connsiteX9" fmla="*/ 250200 w 294400"/>
                  <a:gd name="connsiteY9" fmla="*/ 43400 h 50429"/>
                  <a:gd name="connsiteX10" fmla="*/ 239029 w 294400"/>
                  <a:gd name="connsiteY10" fmla="*/ 30244 h 50429"/>
                  <a:gd name="connsiteX11" fmla="*/ 239029 w 294400"/>
                  <a:gd name="connsiteY11" fmla="*/ 20186 h 50429"/>
                  <a:gd name="connsiteX12" fmla="*/ 250200 w 294400"/>
                  <a:gd name="connsiteY12" fmla="*/ 7030 h 50429"/>
                  <a:gd name="connsiteX13" fmla="*/ 251662 w 294400"/>
                  <a:gd name="connsiteY13" fmla="*/ 7030 h 50429"/>
                  <a:gd name="connsiteX14" fmla="*/ 262834 w 294400"/>
                  <a:gd name="connsiteY14" fmla="*/ 20186 h 50429"/>
                  <a:gd name="connsiteX15" fmla="*/ 262834 w 294400"/>
                  <a:gd name="connsiteY15" fmla="*/ 30244 h 50429"/>
                  <a:gd name="connsiteX16" fmla="*/ 251662 w 294400"/>
                  <a:gd name="connsiteY16" fmla="*/ 43400 h 50429"/>
                  <a:gd name="connsiteX17" fmla="*/ 250200 w 294400"/>
                  <a:gd name="connsiteY17" fmla="*/ 43400 h 50429"/>
                  <a:gd name="connsiteX18" fmla="*/ 250166 w 294400"/>
                  <a:gd name="connsiteY18" fmla="*/ 50395 h 50429"/>
                  <a:gd name="connsiteX19" fmla="*/ 251732 w 294400"/>
                  <a:gd name="connsiteY19" fmla="*/ 50395 h 50429"/>
                  <a:gd name="connsiteX20" fmla="*/ 270177 w 294400"/>
                  <a:gd name="connsiteY20" fmla="*/ 30662 h 50429"/>
                  <a:gd name="connsiteX21" fmla="*/ 270177 w 294400"/>
                  <a:gd name="connsiteY21" fmla="*/ 19768 h 50429"/>
                  <a:gd name="connsiteX22" fmla="*/ 251732 w 294400"/>
                  <a:gd name="connsiteY22" fmla="*/ 0 h 50429"/>
                  <a:gd name="connsiteX23" fmla="*/ 250166 w 294400"/>
                  <a:gd name="connsiteY23" fmla="*/ 0 h 50429"/>
                  <a:gd name="connsiteX24" fmla="*/ 231720 w 294400"/>
                  <a:gd name="connsiteY24" fmla="*/ 19768 h 50429"/>
                  <a:gd name="connsiteX25" fmla="*/ 231720 w 294400"/>
                  <a:gd name="connsiteY25" fmla="*/ 30662 h 50429"/>
                  <a:gd name="connsiteX26" fmla="*/ 250166 w 294400"/>
                  <a:gd name="connsiteY26" fmla="*/ 50395 h 50429"/>
                  <a:gd name="connsiteX27" fmla="*/ 204573 w 294400"/>
                  <a:gd name="connsiteY27" fmla="*/ 43400 h 50429"/>
                  <a:gd name="connsiteX28" fmla="*/ 193402 w 294400"/>
                  <a:gd name="connsiteY28" fmla="*/ 30244 h 50429"/>
                  <a:gd name="connsiteX29" fmla="*/ 193402 w 294400"/>
                  <a:gd name="connsiteY29" fmla="*/ 20186 h 50429"/>
                  <a:gd name="connsiteX30" fmla="*/ 204573 w 294400"/>
                  <a:gd name="connsiteY30" fmla="*/ 7030 h 50429"/>
                  <a:gd name="connsiteX31" fmla="*/ 206035 w 294400"/>
                  <a:gd name="connsiteY31" fmla="*/ 7030 h 50429"/>
                  <a:gd name="connsiteX32" fmla="*/ 217242 w 294400"/>
                  <a:gd name="connsiteY32" fmla="*/ 20186 h 50429"/>
                  <a:gd name="connsiteX33" fmla="*/ 217242 w 294400"/>
                  <a:gd name="connsiteY33" fmla="*/ 30244 h 50429"/>
                  <a:gd name="connsiteX34" fmla="*/ 206035 w 294400"/>
                  <a:gd name="connsiteY34" fmla="*/ 43400 h 50429"/>
                  <a:gd name="connsiteX35" fmla="*/ 204573 w 294400"/>
                  <a:gd name="connsiteY35" fmla="*/ 43400 h 50429"/>
                  <a:gd name="connsiteX36" fmla="*/ 204504 w 294400"/>
                  <a:gd name="connsiteY36" fmla="*/ 50395 h 50429"/>
                  <a:gd name="connsiteX37" fmla="*/ 206070 w 294400"/>
                  <a:gd name="connsiteY37" fmla="*/ 50395 h 50429"/>
                  <a:gd name="connsiteX38" fmla="*/ 224481 w 294400"/>
                  <a:gd name="connsiteY38" fmla="*/ 30662 h 50429"/>
                  <a:gd name="connsiteX39" fmla="*/ 224481 w 294400"/>
                  <a:gd name="connsiteY39" fmla="*/ 19768 h 50429"/>
                  <a:gd name="connsiteX40" fmla="*/ 206070 w 294400"/>
                  <a:gd name="connsiteY40" fmla="*/ 0 h 50429"/>
                  <a:gd name="connsiteX41" fmla="*/ 204504 w 294400"/>
                  <a:gd name="connsiteY41" fmla="*/ 0 h 50429"/>
                  <a:gd name="connsiteX42" fmla="*/ 186093 w 294400"/>
                  <a:gd name="connsiteY42" fmla="*/ 19768 h 50429"/>
                  <a:gd name="connsiteX43" fmla="*/ 186093 w 294400"/>
                  <a:gd name="connsiteY43" fmla="*/ 30662 h 50429"/>
                  <a:gd name="connsiteX44" fmla="*/ 204504 w 294400"/>
                  <a:gd name="connsiteY44" fmla="*/ 50395 h 50429"/>
                  <a:gd name="connsiteX45" fmla="*/ 146452 w 294400"/>
                  <a:gd name="connsiteY45" fmla="*/ 35082 h 50429"/>
                  <a:gd name="connsiteX46" fmla="*/ 167856 w 294400"/>
                  <a:gd name="connsiteY46" fmla="*/ 35082 h 50429"/>
                  <a:gd name="connsiteX47" fmla="*/ 167856 w 294400"/>
                  <a:gd name="connsiteY47" fmla="*/ 49734 h 50429"/>
                  <a:gd name="connsiteX48" fmla="*/ 175095 w 294400"/>
                  <a:gd name="connsiteY48" fmla="*/ 49734 h 50429"/>
                  <a:gd name="connsiteX49" fmla="*/ 175095 w 294400"/>
                  <a:gd name="connsiteY49" fmla="*/ 35082 h 50429"/>
                  <a:gd name="connsiteX50" fmla="*/ 180594 w 294400"/>
                  <a:gd name="connsiteY50" fmla="*/ 35082 h 50429"/>
                  <a:gd name="connsiteX51" fmla="*/ 180594 w 294400"/>
                  <a:gd name="connsiteY51" fmla="*/ 28469 h 50429"/>
                  <a:gd name="connsiteX52" fmla="*/ 175095 w 294400"/>
                  <a:gd name="connsiteY52" fmla="*/ 28469 h 50429"/>
                  <a:gd name="connsiteX53" fmla="*/ 175095 w 294400"/>
                  <a:gd name="connsiteY53" fmla="*/ 15905 h 50429"/>
                  <a:gd name="connsiteX54" fmla="*/ 167856 w 294400"/>
                  <a:gd name="connsiteY54" fmla="*/ 17924 h 50429"/>
                  <a:gd name="connsiteX55" fmla="*/ 167856 w 294400"/>
                  <a:gd name="connsiteY55" fmla="*/ 28434 h 50429"/>
                  <a:gd name="connsiteX56" fmla="*/ 155362 w 294400"/>
                  <a:gd name="connsiteY56" fmla="*/ 28434 h 50429"/>
                  <a:gd name="connsiteX57" fmla="*/ 155362 w 294400"/>
                  <a:gd name="connsiteY57" fmla="*/ 27773 h 50429"/>
                  <a:gd name="connsiteX58" fmla="*/ 168900 w 294400"/>
                  <a:gd name="connsiteY58" fmla="*/ 10719 h 50429"/>
                  <a:gd name="connsiteX59" fmla="*/ 174016 w 294400"/>
                  <a:gd name="connsiteY59" fmla="*/ 661 h 50429"/>
                  <a:gd name="connsiteX60" fmla="*/ 165246 w 294400"/>
                  <a:gd name="connsiteY60" fmla="*/ 661 h 50429"/>
                  <a:gd name="connsiteX61" fmla="*/ 162357 w 294400"/>
                  <a:gd name="connsiteY61" fmla="*/ 7657 h 50429"/>
                  <a:gd name="connsiteX62" fmla="*/ 146452 w 294400"/>
                  <a:gd name="connsiteY62" fmla="*/ 29757 h 50429"/>
                  <a:gd name="connsiteX63" fmla="*/ 146452 w 294400"/>
                  <a:gd name="connsiteY63" fmla="*/ 35047 h 50429"/>
                  <a:gd name="connsiteX64" fmla="*/ 121985 w 294400"/>
                  <a:gd name="connsiteY64" fmla="*/ 17123 h 50429"/>
                  <a:gd name="connsiteX65" fmla="*/ 131974 w 294400"/>
                  <a:gd name="connsiteY65" fmla="*/ 12425 h 50429"/>
                  <a:gd name="connsiteX66" fmla="*/ 132635 w 294400"/>
                  <a:gd name="connsiteY66" fmla="*/ 12425 h 50429"/>
                  <a:gd name="connsiteX67" fmla="*/ 132635 w 294400"/>
                  <a:gd name="connsiteY67" fmla="*/ 49734 h 50429"/>
                  <a:gd name="connsiteX68" fmla="*/ 139874 w 294400"/>
                  <a:gd name="connsiteY68" fmla="*/ 49734 h 50429"/>
                  <a:gd name="connsiteX69" fmla="*/ 139874 w 294400"/>
                  <a:gd name="connsiteY69" fmla="*/ 696 h 50429"/>
                  <a:gd name="connsiteX70" fmla="*/ 134062 w 294400"/>
                  <a:gd name="connsiteY70" fmla="*/ 696 h 50429"/>
                  <a:gd name="connsiteX71" fmla="*/ 121985 w 294400"/>
                  <a:gd name="connsiteY71" fmla="*/ 10128 h 50429"/>
                  <a:gd name="connsiteX72" fmla="*/ 121985 w 294400"/>
                  <a:gd name="connsiteY72" fmla="*/ 17123 h 50429"/>
                  <a:gd name="connsiteX73" fmla="*/ 79769 w 294400"/>
                  <a:gd name="connsiteY73" fmla="*/ 43400 h 50429"/>
                  <a:gd name="connsiteX74" fmla="*/ 65987 w 294400"/>
                  <a:gd name="connsiteY74" fmla="*/ 30244 h 50429"/>
                  <a:gd name="connsiteX75" fmla="*/ 65987 w 294400"/>
                  <a:gd name="connsiteY75" fmla="*/ 20186 h 50429"/>
                  <a:gd name="connsiteX76" fmla="*/ 79769 w 294400"/>
                  <a:gd name="connsiteY76" fmla="*/ 7030 h 50429"/>
                  <a:gd name="connsiteX77" fmla="*/ 81231 w 294400"/>
                  <a:gd name="connsiteY77" fmla="*/ 7030 h 50429"/>
                  <a:gd name="connsiteX78" fmla="*/ 95048 w 294400"/>
                  <a:gd name="connsiteY78" fmla="*/ 20186 h 50429"/>
                  <a:gd name="connsiteX79" fmla="*/ 95048 w 294400"/>
                  <a:gd name="connsiteY79" fmla="*/ 30244 h 50429"/>
                  <a:gd name="connsiteX80" fmla="*/ 81231 w 294400"/>
                  <a:gd name="connsiteY80" fmla="*/ 43400 h 50429"/>
                  <a:gd name="connsiteX81" fmla="*/ 79769 w 294400"/>
                  <a:gd name="connsiteY81" fmla="*/ 43400 h 50429"/>
                  <a:gd name="connsiteX82" fmla="*/ 79699 w 294400"/>
                  <a:gd name="connsiteY82" fmla="*/ 50395 h 50429"/>
                  <a:gd name="connsiteX83" fmla="*/ 81266 w 294400"/>
                  <a:gd name="connsiteY83" fmla="*/ 50395 h 50429"/>
                  <a:gd name="connsiteX84" fmla="*/ 102322 w 294400"/>
                  <a:gd name="connsiteY84" fmla="*/ 30662 h 50429"/>
                  <a:gd name="connsiteX85" fmla="*/ 102322 w 294400"/>
                  <a:gd name="connsiteY85" fmla="*/ 19768 h 50429"/>
                  <a:gd name="connsiteX86" fmla="*/ 81266 w 294400"/>
                  <a:gd name="connsiteY86" fmla="*/ 0 h 50429"/>
                  <a:gd name="connsiteX87" fmla="*/ 79699 w 294400"/>
                  <a:gd name="connsiteY87" fmla="*/ 0 h 50429"/>
                  <a:gd name="connsiteX88" fmla="*/ 58643 w 294400"/>
                  <a:gd name="connsiteY88" fmla="*/ 19768 h 50429"/>
                  <a:gd name="connsiteX89" fmla="*/ 58643 w 294400"/>
                  <a:gd name="connsiteY89" fmla="*/ 30662 h 50429"/>
                  <a:gd name="connsiteX90" fmla="*/ 79699 w 294400"/>
                  <a:gd name="connsiteY90" fmla="*/ 50395 h 50429"/>
                  <a:gd name="connsiteX91" fmla="*/ 32367 w 294400"/>
                  <a:gd name="connsiteY91" fmla="*/ 50395 h 50429"/>
                  <a:gd name="connsiteX92" fmla="*/ 34594 w 294400"/>
                  <a:gd name="connsiteY92" fmla="*/ 50395 h 50429"/>
                  <a:gd name="connsiteX93" fmla="*/ 51439 w 294400"/>
                  <a:gd name="connsiteY93" fmla="*/ 35708 h 50429"/>
                  <a:gd name="connsiteX94" fmla="*/ 51439 w 294400"/>
                  <a:gd name="connsiteY94" fmla="*/ 34246 h 50429"/>
                  <a:gd name="connsiteX95" fmla="*/ 36857 w 294400"/>
                  <a:gd name="connsiteY95" fmla="*/ 21474 h 50429"/>
                  <a:gd name="connsiteX96" fmla="*/ 31567 w 294400"/>
                  <a:gd name="connsiteY96" fmla="*/ 21474 h 50429"/>
                  <a:gd name="connsiteX97" fmla="*/ 24432 w 294400"/>
                  <a:gd name="connsiteY97" fmla="*/ 14652 h 50429"/>
                  <a:gd name="connsiteX98" fmla="*/ 24432 w 294400"/>
                  <a:gd name="connsiteY98" fmla="*/ 13573 h 50429"/>
                  <a:gd name="connsiteX99" fmla="*/ 32785 w 294400"/>
                  <a:gd name="connsiteY99" fmla="*/ 6752 h 50429"/>
                  <a:gd name="connsiteX100" fmla="*/ 34873 w 294400"/>
                  <a:gd name="connsiteY100" fmla="*/ 6752 h 50429"/>
                  <a:gd name="connsiteX101" fmla="*/ 43121 w 294400"/>
                  <a:gd name="connsiteY101" fmla="*/ 13712 h 50429"/>
                  <a:gd name="connsiteX102" fmla="*/ 50395 w 294400"/>
                  <a:gd name="connsiteY102" fmla="*/ 13712 h 50429"/>
                  <a:gd name="connsiteX103" fmla="*/ 34942 w 294400"/>
                  <a:gd name="connsiteY103" fmla="*/ 104 h 50429"/>
                  <a:gd name="connsiteX104" fmla="*/ 32715 w 294400"/>
                  <a:gd name="connsiteY104" fmla="*/ 104 h 50429"/>
                  <a:gd name="connsiteX105" fmla="*/ 17019 w 294400"/>
                  <a:gd name="connsiteY105" fmla="*/ 13712 h 50429"/>
                  <a:gd name="connsiteX106" fmla="*/ 17019 w 294400"/>
                  <a:gd name="connsiteY106" fmla="*/ 15453 h 50429"/>
                  <a:gd name="connsiteX107" fmla="*/ 31915 w 294400"/>
                  <a:gd name="connsiteY107" fmla="*/ 28608 h 50429"/>
                  <a:gd name="connsiteX108" fmla="*/ 36891 w 294400"/>
                  <a:gd name="connsiteY108" fmla="*/ 28608 h 50429"/>
                  <a:gd name="connsiteX109" fmla="*/ 44026 w 294400"/>
                  <a:gd name="connsiteY109" fmla="*/ 35290 h 50429"/>
                  <a:gd name="connsiteX110" fmla="*/ 44026 w 294400"/>
                  <a:gd name="connsiteY110" fmla="*/ 36195 h 50429"/>
                  <a:gd name="connsiteX111" fmla="*/ 34490 w 294400"/>
                  <a:gd name="connsiteY111" fmla="*/ 43782 h 50429"/>
                  <a:gd name="connsiteX112" fmla="*/ 32402 w 294400"/>
                  <a:gd name="connsiteY112" fmla="*/ 43782 h 50429"/>
                  <a:gd name="connsiteX113" fmla="*/ 23005 w 294400"/>
                  <a:gd name="connsiteY113" fmla="*/ 35604 h 50429"/>
                  <a:gd name="connsiteX114" fmla="*/ 15766 w 294400"/>
                  <a:gd name="connsiteY114" fmla="*/ 35604 h 50429"/>
                  <a:gd name="connsiteX115" fmla="*/ 32367 w 294400"/>
                  <a:gd name="connsiteY115" fmla="*/ 50430 h 50429"/>
                  <a:gd name="connsiteX116" fmla="*/ 0 w 294400"/>
                  <a:gd name="connsiteY116" fmla="*/ 49734 h 50429"/>
                  <a:gd name="connsiteX117" fmla="*/ 7239 w 294400"/>
                  <a:gd name="connsiteY117" fmla="*/ 49734 h 50429"/>
                  <a:gd name="connsiteX118" fmla="*/ 7239 w 294400"/>
                  <a:gd name="connsiteY118" fmla="*/ 696 h 50429"/>
                  <a:gd name="connsiteX119" fmla="*/ 0 w 294400"/>
                  <a:gd name="connsiteY119" fmla="*/ 696 h 50429"/>
                  <a:gd name="connsiteX120" fmla="*/ 0 w 294400"/>
                  <a:gd name="connsiteY120" fmla="*/ 49734 h 5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94400" h="50429">
                    <a:moveTo>
                      <a:pt x="276512" y="17123"/>
                    </a:moveTo>
                    <a:cubicBezTo>
                      <a:pt x="281732" y="17123"/>
                      <a:pt x="285212" y="14757"/>
                      <a:pt x="286535" y="12425"/>
                    </a:cubicBezTo>
                    <a:lnTo>
                      <a:pt x="287161" y="12425"/>
                    </a:lnTo>
                    <a:lnTo>
                      <a:pt x="287161" y="49734"/>
                    </a:lnTo>
                    <a:lnTo>
                      <a:pt x="294400" y="49734"/>
                    </a:lnTo>
                    <a:lnTo>
                      <a:pt x="294400" y="696"/>
                    </a:lnTo>
                    <a:lnTo>
                      <a:pt x="288588" y="696"/>
                    </a:lnTo>
                    <a:cubicBezTo>
                      <a:pt x="287022" y="7030"/>
                      <a:pt x="281976" y="10128"/>
                      <a:pt x="276512" y="10128"/>
                    </a:cubicBezTo>
                    <a:lnTo>
                      <a:pt x="276512" y="17123"/>
                    </a:lnTo>
                    <a:close/>
                    <a:moveTo>
                      <a:pt x="250200" y="43400"/>
                    </a:moveTo>
                    <a:cubicBezTo>
                      <a:pt x="242857" y="43400"/>
                      <a:pt x="239029" y="39154"/>
                      <a:pt x="239029" y="30244"/>
                    </a:cubicBezTo>
                    <a:lnTo>
                      <a:pt x="239029" y="20186"/>
                    </a:lnTo>
                    <a:cubicBezTo>
                      <a:pt x="239029" y="11311"/>
                      <a:pt x="242892" y="7030"/>
                      <a:pt x="250200" y="7030"/>
                    </a:cubicBezTo>
                    <a:lnTo>
                      <a:pt x="251662" y="7030"/>
                    </a:lnTo>
                    <a:cubicBezTo>
                      <a:pt x="259006" y="7030"/>
                      <a:pt x="262834" y="11276"/>
                      <a:pt x="262834" y="20186"/>
                    </a:cubicBezTo>
                    <a:lnTo>
                      <a:pt x="262834" y="30244"/>
                    </a:lnTo>
                    <a:cubicBezTo>
                      <a:pt x="262834" y="39119"/>
                      <a:pt x="258971" y="43400"/>
                      <a:pt x="251662" y="43400"/>
                    </a:cubicBezTo>
                    <a:lnTo>
                      <a:pt x="250200" y="43400"/>
                    </a:lnTo>
                    <a:close/>
                    <a:moveTo>
                      <a:pt x="250166" y="50395"/>
                    </a:moveTo>
                    <a:lnTo>
                      <a:pt x="251732" y="50395"/>
                    </a:lnTo>
                    <a:cubicBezTo>
                      <a:pt x="263112" y="50395"/>
                      <a:pt x="270177" y="43400"/>
                      <a:pt x="270177" y="30662"/>
                    </a:cubicBezTo>
                    <a:lnTo>
                      <a:pt x="270177" y="19768"/>
                    </a:lnTo>
                    <a:cubicBezTo>
                      <a:pt x="270177" y="6995"/>
                      <a:pt x="263112" y="0"/>
                      <a:pt x="251732" y="0"/>
                    </a:cubicBezTo>
                    <a:lnTo>
                      <a:pt x="250166" y="0"/>
                    </a:lnTo>
                    <a:cubicBezTo>
                      <a:pt x="238785" y="0"/>
                      <a:pt x="231720" y="6995"/>
                      <a:pt x="231720" y="19768"/>
                    </a:cubicBezTo>
                    <a:lnTo>
                      <a:pt x="231720" y="30662"/>
                    </a:lnTo>
                    <a:cubicBezTo>
                      <a:pt x="231720" y="43400"/>
                      <a:pt x="238785" y="50395"/>
                      <a:pt x="250166" y="50395"/>
                    </a:cubicBezTo>
                    <a:moveTo>
                      <a:pt x="204573" y="43400"/>
                    </a:moveTo>
                    <a:cubicBezTo>
                      <a:pt x="197265" y="43400"/>
                      <a:pt x="193402" y="39154"/>
                      <a:pt x="193402" y="30244"/>
                    </a:cubicBezTo>
                    <a:lnTo>
                      <a:pt x="193402" y="20186"/>
                    </a:lnTo>
                    <a:cubicBezTo>
                      <a:pt x="193402" y="11311"/>
                      <a:pt x="197265" y="7030"/>
                      <a:pt x="204573" y="7030"/>
                    </a:cubicBezTo>
                    <a:lnTo>
                      <a:pt x="206035" y="7030"/>
                    </a:lnTo>
                    <a:cubicBezTo>
                      <a:pt x="213379" y="7030"/>
                      <a:pt x="217242" y="11276"/>
                      <a:pt x="217242" y="20186"/>
                    </a:cubicBezTo>
                    <a:lnTo>
                      <a:pt x="217242" y="30244"/>
                    </a:lnTo>
                    <a:cubicBezTo>
                      <a:pt x="217242" y="39119"/>
                      <a:pt x="213379" y="43400"/>
                      <a:pt x="206035" y="43400"/>
                    </a:cubicBezTo>
                    <a:lnTo>
                      <a:pt x="204573" y="43400"/>
                    </a:lnTo>
                    <a:close/>
                    <a:moveTo>
                      <a:pt x="204504" y="50395"/>
                    </a:moveTo>
                    <a:lnTo>
                      <a:pt x="206070" y="50395"/>
                    </a:lnTo>
                    <a:cubicBezTo>
                      <a:pt x="217451" y="50395"/>
                      <a:pt x="224481" y="43400"/>
                      <a:pt x="224481" y="30662"/>
                    </a:cubicBezTo>
                    <a:lnTo>
                      <a:pt x="224481" y="19768"/>
                    </a:lnTo>
                    <a:cubicBezTo>
                      <a:pt x="224481" y="6995"/>
                      <a:pt x="217451" y="0"/>
                      <a:pt x="206070" y="0"/>
                    </a:cubicBezTo>
                    <a:lnTo>
                      <a:pt x="204504" y="0"/>
                    </a:lnTo>
                    <a:cubicBezTo>
                      <a:pt x="193123" y="0"/>
                      <a:pt x="186093" y="6995"/>
                      <a:pt x="186093" y="19768"/>
                    </a:cubicBezTo>
                    <a:lnTo>
                      <a:pt x="186093" y="30662"/>
                    </a:lnTo>
                    <a:cubicBezTo>
                      <a:pt x="186093" y="43400"/>
                      <a:pt x="193123" y="50395"/>
                      <a:pt x="204504" y="50395"/>
                    </a:cubicBezTo>
                    <a:moveTo>
                      <a:pt x="146452" y="35082"/>
                    </a:moveTo>
                    <a:lnTo>
                      <a:pt x="167856" y="35082"/>
                    </a:lnTo>
                    <a:lnTo>
                      <a:pt x="167856" y="49734"/>
                    </a:lnTo>
                    <a:lnTo>
                      <a:pt x="175095" y="49734"/>
                    </a:lnTo>
                    <a:lnTo>
                      <a:pt x="175095" y="35082"/>
                    </a:lnTo>
                    <a:lnTo>
                      <a:pt x="180594" y="35082"/>
                    </a:lnTo>
                    <a:lnTo>
                      <a:pt x="180594" y="28469"/>
                    </a:lnTo>
                    <a:lnTo>
                      <a:pt x="175095" y="28469"/>
                    </a:lnTo>
                    <a:lnTo>
                      <a:pt x="175095" y="15905"/>
                    </a:lnTo>
                    <a:lnTo>
                      <a:pt x="167856" y="17924"/>
                    </a:lnTo>
                    <a:lnTo>
                      <a:pt x="167856" y="28434"/>
                    </a:lnTo>
                    <a:lnTo>
                      <a:pt x="155362" y="28434"/>
                    </a:lnTo>
                    <a:lnTo>
                      <a:pt x="155362" y="27773"/>
                    </a:lnTo>
                    <a:cubicBezTo>
                      <a:pt x="159225" y="25685"/>
                      <a:pt x="163993" y="20325"/>
                      <a:pt x="168900" y="10719"/>
                    </a:cubicBezTo>
                    <a:lnTo>
                      <a:pt x="174016" y="661"/>
                    </a:lnTo>
                    <a:lnTo>
                      <a:pt x="165246" y="661"/>
                    </a:lnTo>
                    <a:lnTo>
                      <a:pt x="162357" y="7657"/>
                    </a:lnTo>
                    <a:cubicBezTo>
                      <a:pt x="159608" y="14443"/>
                      <a:pt x="154317" y="23214"/>
                      <a:pt x="146452" y="29757"/>
                    </a:cubicBezTo>
                    <a:lnTo>
                      <a:pt x="146452" y="35047"/>
                    </a:lnTo>
                    <a:close/>
                    <a:moveTo>
                      <a:pt x="121985" y="17123"/>
                    </a:moveTo>
                    <a:cubicBezTo>
                      <a:pt x="127206" y="17123"/>
                      <a:pt x="130686" y="14757"/>
                      <a:pt x="131974" y="12425"/>
                    </a:cubicBezTo>
                    <a:lnTo>
                      <a:pt x="132635" y="12425"/>
                    </a:lnTo>
                    <a:lnTo>
                      <a:pt x="132635" y="49734"/>
                    </a:lnTo>
                    <a:lnTo>
                      <a:pt x="139874" y="49734"/>
                    </a:lnTo>
                    <a:lnTo>
                      <a:pt x="139874" y="696"/>
                    </a:lnTo>
                    <a:lnTo>
                      <a:pt x="134062" y="696"/>
                    </a:lnTo>
                    <a:cubicBezTo>
                      <a:pt x="132496" y="7030"/>
                      <a:pt x="127449" y="10128"/>
                      <a:pt x="121985" y="10128"/>
                    </a:cubicBezTo>
                    <a:lnTo>
                      <a:pt x="121985" y="17123"/>
                    </a:lnTo>
                    <a:close/>
                    <a:moveTo>
                      <a:pt x="79769" y="43400"/>
                    </a:moveTo>
                    <a:cubicBezTo>
                      <a:pt x="70685" y="43400"/>
                      <a:pt x="65987" y="39154"/>
                      <a:pt x="65987" y="30244"/>
                    </a:cubicBezTo>
                    <a:lnTo>
                      <a:pt x="65987" y="20186"/>
                    </a:lnTo>
                    <a:cubicBezTo>
                      <a:pt x="65987" y="11311"/>
                      <a:pt x="70685" y="7030"/>
                      <a:pt x="79769" y="7030"/>
                    </a:cubicBezTo>
                    <a:lnTo>
                      <a:pt x="81231" y="7030"/>
                    </a:lnTo>
                    <a:cubicBezTo>
                      <a:pt x="90314" y="7030"/>
                      <a:pt x="95048" y="11276"/>
                      <a:pt x="95048" y="20186"/>
                    </a:cubicBezTo>
                    <a:lnTo>
                      <a:pt x="95048" y="30244"/>
                    </a:lnTo>
                    <a:cubicBezTo>
                      <a:pt x="95048" y="39119"/>
                      <a:pt x="90349" y="43400"/>
                      <a:pt x="81231" y="43400"/>
                    </a:cubicBezTo>
                    <a:lnTo>
                      <a:pt x="79769" y="43400"/>
                    </a:lnTo>
                    <a:close/>
                    <a:moveTo>
                      <a:pt x="79699" y="50395"/>
                    </a:moveTo>
                    <a:lnTo>
                      <a:pt x="81266" y="50395"/>
                    </a:lnTo>
                    <a:cubicBezTo>
                      <a:pt x="94212" y="50395"/>
                      <a:pt x="102322" y="43400"/>
                      <a:pt x="102322" y="30662"/>
                    </a:cubicBezTo>
                    <a:lnTo>
                      <a:pt x="102322" y="19768"/>
                    </a:lnTo>
                    <a:cubicBezTo>
                      <a:pt x="102322" y="6995"/>
                      <a:pt x="94212" y="0"/>
                      <a:pt x="81266" y="0"/>
                    </a:cubicBezTo>
                    <a:lnTo>
                      <a:pt x="79699" y="0"/>
                    </a:lnTo>
                    <a:cubicBezTo>
                      <a:pt x="66753" y="0"/>
                      <a:pt x="58643" y="6995"/>
                      <a:pt x="58643" y="19768"/>
                    </a:cubicBezTo>
                    <a:lnTo>
                      <a:pt x="58643" y="30662"/>
                    </a:lnTo>
                    <a:cubicBezTo>
                      <a:pt x="58643" y="43400"/>
                      <a:pt x="66753" y="50395"/>
                      <a:pt x="79699" y="50395"/>
                    </a:cubicBezTo>
                    <a:moveTo>
                      <a:pt x="32367" y="50395"/>
                    </a:moveTo>
                    <a:lnTo>
                      <a:pt x="34594" y="50395"/>
                    </a:lnTo>
                    <a:cubicBezTo>
                      <a:pt x="45001" y="50395"/>
                      <a:pt x="51439" y="44861"/>
                      <a:pt x="51439" y="35708"/>
                    </a:cubicBezTo>
                    <a:lnTo>
                      <a:pt x="51439" y="34246"/>
                    </a:lnTo>
                    <a:cubicBezTo>
                      <a:pt x="51439" y="26694"/>
                      <a:pt x="46427" y="21474"/>
                      <a:pt x="36857" y="21474"/>
                    </a:cubicBezTo>
                    <a:lnTo>
                      <a:pt x="31567" y="21474"/>
                    </a:lnTo>
                    <a:cubicBezTo>
                      <a:pt x="28051" y="21474"/>
                      <a:pt x="24432" y="20221"/>
                      <a:pt x="24432" y="14652"/>
                    </a:cubicBezTo>
                    <a:lnTo>
                      <a:pt x="24432" y="13573"/>
                    </a:lnTo>
                    <a:cubicBezTo>
                      <a:pt x="24432" y="9884"/>
                      <a:pt x="27355" y="6752"/>
                      <a:pt x="32785" y="6752"/>
                    </a:cubicBezTo>
                    <a:lnTo>
                      <a:pt x="34873" y="6752"/>
                    </a:lnTo>
                    <a:cubicBezTo>
                      <a:pt x="40233" y="6752"/>
                      <a:pt x="43121" y="8979"/>
                      <a:pt x="43121" y="13712"/>
                    </a:cubicBezTo>
                    <a:lnTo>
                      <a:pt x="50395" y="13712"/>
                    </a:lnTo>
                    <a:cubicBezTo>
                      <a:pt x="50395" y="4281"/>
                      <a:pt x="44513" y="104"/>
                      <a:pt x="34942" y="104"/>
                    </a:cubicBezTo>
                    <a:lnTo>
                      <a:pt x="32715" y="104"/>
                    </a:lnTo>
                    <a:cubicBezTo>
                      <a:pt x="22970" y="104"/>
                      <a:pt x="17019" y="6647"/>
                      <a:pt x="17019" y="13712"/>
                    </a:cubicBezTo>
                    <a:lnTo>
                      <a:pt x="17019" y="15453"/>
                    </a:lnTo>
                    <a:cubicBezTo>
                      <a:pt x="17019" y="22448"/>
                      <a:pt x="21091" y="28608"/>
                      <a:pt x="31915" y="28608"/>
                    </a:cubicBezTo>
                    <a:lnTo>
                      <a:pt x="36891" y="28608"/>
                    </a:lnTo>
                    <a:cubicBezTo>
                      <a:pt x="40163" y="28608"/>
                      <a:pt x="44026" y="29966"/>
                      <a:pt x="44026" y="35290"/>
                    </a:cubicBezTo>
                    <a:lnTo>
                      <a:pt x="44026" y="36195"/>
                    </a:lnTo>
                    <a:cubicBezTo>
                      <a:pt x="44026" y="41346"/>
                      <a:pt x="40685" y="43782"/>
                      <a:pt x="34490" y="43782"/>
                    </a:cubicBezTo>
                    <a:lnTo>
                      <a:pt x="32402" y="43782"/>
                    </a:lnTo>
                    <a:cubicBezTo>
                      <a:pt x="26242" y="43782"/>
                      <a:pt x="23005" y="41103"/>
                      <a:pt x="23005" y="35604"/>
                    </a:cubicBezTo>
                    <a:lnTo>
                      <a:pt x="15766" y="35604"/>
                    </a:lnTo>
                    <a:cubicBezTo>
                      <a:pt x="15766" y="45871"/>
                      <a:pt x="22170" y="50430"/>
                      <a:pt x="32367" y="50430"/>
                    </a:cubicBezTo>
                    <a:moveTo>
                      <a:pt x="0" y="49734"/>
                    </a:moveTo>
                    <a:lnTo>
                      <a:pt x="7239" y="49734"/>
                    </a:lnTo>
                    <a:lnTo>
                      <a:pt x="7239" y="696"/>
                    </a:lnTo>
                    <a:lnTo>
                      <a:pt x="0" y="696"/>
                    </a:lnTo>
                    <a:lnTo>
                      <a:pt x="0" y="4973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24F5FFC-DC57-373F-4DA0-BCDBE112F912}"/>
                </a:ext>
              </a:extLst>
            </p:cNvPr>
            <p:cNvSpPr/>
            <p:nvPr/>
          </p:nvSpPr>
          <p:spPr>
            <a:xfrm>
              <a:off x="4431052" y="6162812"/>
              <a:ext cx="15174" cy="14234"/>
            </a:xfrm>
            <a:custGeom>
              <a:avLst/>
              <a:gdLst>
                <a:gd name="connsiteX0" fmla="*/ 0 w 15174"/>
                <a:gd name="connsiteY0" fmla="*/ 0 h 14234"/>
                <a:gd name="connsiteX1" fmla="*/ 15174 w 15174"/>
                <a:gd name="connsiteY1" fmla="*/ 0 h 14234"/>
                <a:gd name="connsiteX2" fmla="*/ 15174 w 15174"/>
                <a:gd name="connsiteY2" fmla="*/ 14234 h 14234"/>
                <a:gd name="connsiteX3" fmla="*/ 0 w 15174"/>
                <a:gd name="connsiteY3" fmla="*/ 14234 h 1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74" h="14234">
                  <a:moveTo>
                    <a:pt x="0" y="0"/>
                  </a:moveTo>
                  <a:lnTo>
                    <a:pt x="15174" y="0"/>
                  </a:lnTo>
                  <a:lnTo>
                    <a:pt x="15174" y="14234"/>
                  </a:lnTo>
                  <a:lnTo>
                    <a:pt x="0" y="14234"/>
                  </a:lnTo>
                  <a:close/>
                </a:path>
              </a:pathLst>
            </a:custGeom>
            <a:solidFill>
              <a:srgbClr val="229FD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grpSp>
          <p:nvGrpSpPr>
            <p:cNvPr id="14" name="Graphic 11">
              <a:extLst>
                <a:ext uri="{FF2B5EF4-FFF2-40B4-BE49-F238E27FC236}">
                  <a16:creationId xmlns:a16="http://schemas.microsoft.com/office/drawing/2014/main" id="{566529A1-9B9C-AB09-3604-BB825E1012EA}"/>
                </a:ext>
              </a:extLst>
            </p:cNvPr>
            <p:cNvGrpSpPr/>
            <p:nvPr/>
          </p:nvGrpSpPr>
          <p:grpSpPr>
            <a:xfrm>
              <a:off x="4138218" y="5905582"/>
              <a:ext cx="465910" cy="374134"/>
              <a:chOff x="4138218" y="5905582"/>
              <a:chExt cx="465910" cy="374134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7FC18234-094D-B71C-3D67-C6589F37310A}"/>
                  </a:ext>
                </a:extLst>
              </p:cNvPr>
              <p:cNvSpPr/>
              <p:nvPr/>
            </p:nvSpPr>
            <p:spPr>
              <a:xfrm>
                <a:off x="4138218" y="6140086"/>
                <a:ext cx="272857" cy="50429"/>
              </a:xfrm>
              <a:custGeom>
                <a:avLst/>
                <a:gdLst>
                  <a:gd name="connsiteX0" fmla="*/ 254968 w 272857"/>
                  <a:gd name="connsiteY0" fmla="*/ 17123 h 50429"/>
                  <a:gd name="connsiteX1" fmla="*/ 264992 w 272857"/>
                  <a:gd name="connsiteY1" fmla="*/ 12425 h 50429"/>
                  <a:gd name="connsiteX2" fmla="*/ 265618 w 272857"/>
                  <a:gd name="connsiteY2" fmla="*/ 12425 h 50429"/>
                  <a:gd name="connsiteX3" fmla="*/ 265618 w 272857"/>
                  <a:gd name="connsiteY3" fmla="*/ 49734 h 50429"/>
                  <a:gd name="connsiteX4" fmla="*/ 272857 w 272857"/>
                  <a:gd name="connsiteY4" fmla="*/ 49734 h 50429"/>
                  <a:gd name="connsiteX5" fmla="*/ 272857 w 272857"/>
                  <a:gd name="connsiteY5" fmla="*/ 696 h 50429"/>
                  <a:gd name="connsiteX6" fmla="*/ 267045 w 272857"/>
                  <a:gd name="connsiteY6" fmla="*/ 696 h 50429"/>
                  <a:gd name="connsiteX7" fmla="*/ 254934 w 272857"/>
                  <a:gd name="connsiteY7" fmla="*/ 10128 h 50429"/>
                  <a:gd name="connsiteX8" fmla="*/ 254934 w 272857"/>
                  <a:gd name="connsiteY8" fmla="*/ 17123 h 50429"/>
                  <a:gd name="connsiteX9" fmla="*/ 228692 w 272857"/>
                  <a:gd name="connsiteY9" fmla="*/ 43400 h 50429"/>
                  <a:gd name="connsiteX10" fmla="*/ 217520 w 272857"/>
                  <a:gd name="connsiteY10" fmla="*/ 30244 h 50429"/>
                  <a:gd name="connsiteX11" fmla="*/ 217520 w 272857"/>
                  <a:gd name="connsiteY11" fmla="*/ 20186 h 50429"/>
                  <a:gd name="connsiteX12" fmla="*/ 228692 w 272857"/>
                  <a:gd name="connsiteY12" fmla="*/ 7030 h 50429"/>
                  <a:gd name="connsiteX13" fmla="*/ 230119 w 272857"/>
                  <a:gd name="connsiteY13" fmla="*/ 7030 h 50429"/>
                  <a:gd name="connsiteX14" fmla="*/ 241326 w 272857"/>
                  <a:gd name="connsiteY14" fmla="*/ 20186 h 50429"/>
                  <a:gd name="connsiteX15" fmla="*/ 241326 w 272857"/>
                  <a:gd name="connsiteY15" fmla="*/ 30244 h 50429"/>
                  <a:gd name="connsiteX16" fmla="*/ 230119 w 272857"/>
                  <a:gd name="connsiteY16" fmla="*/ 43400 h 50429"/>
                  <a:gd name="connsiteX17" fmla="*/ 228692 w 272857"/>
                  <a:gd name="connsiteY17" fmla="*/ 43400 h 50429"/>
                  <a:gd name="connsiteX18" fmla="*/ 228622 w 272857"/>
                  <a:gd name="connsiteY18" fmla="*/ 50395 h 50429"/>
                  <a:gd name="connsiteX19" fmla="*/ 230189 w 272857"/>
                  <a:gd name="connsiteY19" fmla="*/ 50395 h 50429"/>
                  <a:gd name="connsiteX20" fmla="*/ 248634 w 272857"/>
                  <a:gd name="connsiteY20" fmla="*/ 30662 h 50429"/>
                  <a:gd name="connsiteX21" fmla="*/ 248634 w 272857"/>
                  <a:gd name="connsiteY21" fmla="*/ 19768 h 50429"/>
                  <a:gd name="connsiteX22" fmla="*/ 230189 w 272857"/>
                  <a:gd name="connsiteY22" fmla="*/ 0 h 50429"/>
                  <a:gd name="connsiteX23" fmla="*/ 228622 w 272857"/>
                  <a:gd name="connsiteY23" fmla="*/ 0 h 50429"/>
                  <a:gd name="connsiteX24" fmla="*/ 210177 w 272857"/>
                  <a:gd name="connsiteY24" fmla="*/ 19768 h 50429"/>
                  <a:gd name="connsiteX25" fmla="*/ 210177 w 272857"/>
                  <a:gd name="connsiteY25" fmla="*/ 30662 h 50429"/>
                  <a:gd name="connsiteX26" fmla="*/ 228622 w 272857"/>
                  <a:gd name="connsiteY26" fmla="*/ 50395 h 50429"/>
                  <a:gd name="connsiteX27" fmla="*/ 183030 w 272857"/>
                  <a:gd name="connsiteY27" fmla="*/ 43400 h 50429"/>
                  <a:gd name="connsiteX28" fmla="*/ 171858 w 272857"/>
                  <a:gd name="connsiteY28" fmla="*/ 30244 h 50429"/>
                  <a:gd name="connsiteX29" fmla="*/ 171858 w 272857"/>
                  <a:gd name="connsiteY29" fmla="*/ 20186 h 50429"/>
                  <a:gd name="connsiteX30" fmla="*/ 183030 w 272857"/>
                  <a:gd name="connsiteY30" fmla="*/ 7030 h 50429"/>
                  <a:gd name="connsiteX31" fmla="*/ 184457 w 272857"/>
                  <a:gd name="connsiteY31" fmla="*/ 7030 h 50429"/>
                  <a:gd name="connsiteX32" fmla="*/ 195664 w 272857"/>
                  <a:gd name="connsiteY32" fmla="*/ 20186 h 50429"/>
                  <a:gd name="connsiteX33" fmla="*/ 195664 w 272857"/>
                  <a:gd name="connsiteY33" fmla="*/ 30244 h 50429"/>
                  <a:gd name="connsiteX34" fmla="*/ 184457 w 272857"/>
                  <a:gd name="connsiteY34" fmla="*/ 43400 h 50429"/>
                  <a:gd name="connsiteX35" fmla="*/ 183030 w 272857"/>
                  <a:gd name="connsiteY35" fmla="*/ 43400 h 50429"/>
                  <a:gd name="connsiteX36" fmla="*/ 182995 w 272857"/>
                  <a:gd name="connsiteY36" fmla="*/ 50395 h 50429"/>
                  <a:gd name="connsiteX37" fmla="*/ 184561 w 272857"/>
                  <a:gd name="connsiteY37" fmla="*/ 50395 h 50429"/>
                  <a:gd name="connsiteX38" fmla="*/ 203007 w 272857"/>
                  <a:gd name="connsiteY38" fmla="*/ 30662 h 50429"/>
                  <a:gd name="connsiteX39" fmla="*/ 203007 w 272857"/>
                  <a:gd name="connsiteY39" fmla="*/ 19768 h 50429"/>
                  <a:gd name="connsiteX40" fmla="*/ 184561 w 272857"/>
                  <a:gd name="connsiteY40" fmla="*/ 0 h 50429"/>
                  <a:gd name="connsiteX41" fmla="*/ 182995 w 272857"/>
                  <a:gd name="connsiteY41" fmla="*/ 0 h 50429"/>
                  <a:gd name="connsiteX42" fmla="*/ 164550 w 272857"/>
                  <a:gd name="connsiteY42" fmla="*/ 19768 h 50429"/>
                  <a:gd name="connsiteX43" fmla="*/ 164550 w 272857"/>
                  <a:gd name="connsiteY43" fmla="*/ 30662 h 50429"/>
                  <a:gd name="connsiteX44" fmla="*/ 182995 w 272857"/>
                  <a:gd name="connsiteY44" fmla="*/ 50395 h 50429"/>
                  <a:gd name="connsiteX45" fmla="*/ 140814 w 272857"/>
                  <a:gd name="connsiteY45" fmla="*/ 7030 h 50429"/>
                  <a:gd name="connsiteX46" fmla="*/ 150037 w 272857"/>
                  <a:gd name="connsiteY46" fmla="*/ 16288 h 50429"/>
                  <a:gd name="connsiteX47" fmla="*/ 150037 w 272857"/>
                  <a:gd name="connsiteY47" fmla="*/ 17854 h 50429"/>
                  <a:gd name="connsiteX48" fmla="*/ 140814 w 272857"/>
                  <a:gd name="connsiteY48" fmla="*/ 25580 h 50429"/>
                  <a:gd name="connsiteX49" fmla="*/ 139387 w 272857"/>
                  <a:gd name="connsiteY49" fmla="*/ 25580 h 50429"/>
                  <a:gd name="connsiteX50" fmla="*/ 130164 w 272857"/>
                  <a:gd name="connsiteY50" fmla="*/ 17193 h 50429"/>
                  <a:gd name="connsiteX51" fmla="*/ 130164 w 272857"/>
                  <a:gd name="connsiteY51" fmla="*/ 15627 h 50429"/>
                  <a:gd name="connsiteX52" fmla="*/ 139387 w 272857"/>
                  <a:gd name="connsiteY52" fmla="*/ 7030 h 50429"/>
                  <a:gd name="connsiteX53" fmla="*/ 140814 w 272857"/>
                  <a:gd name="connsiteY53" fmla="*/ 7030 h 50429"/>
                  <a:gd name="connsiteX54" fmla="*/ 140883 w 272857"/>
                  <a:gd name="connsiteY54" fmla="*/ 35 h 50429"/>
                  <a:gd name="connsiteX55" fmla="*/ 139317 w 272857"/>
                  <a:gd name="connsiteY55" fmla="*/ 35 h 50429"/>
                  <a:gd name="connsiteX56" fmla="*/ 122855 w 272857"/>
                  <a:gd name="connsiteY56" fmla="*/ 15209 h 50429"/>
                  <a:gd name="connsiteX57" fmla="*/ 122855 w 272857"/>
                  <a:gd name="connsiteY57" fmla="*/ 17576 h 50429"/>
                  <a:gd name="connsiteX58" fmla="*/ 137890 w 272857"/>
                  <a:gd name="connsiteY58" fmla="*/ 32541 h 50429"/>
                  <a:gd name="connsiteX59" fmla="*/ 139457 w 272857"/>
                  <a:gd name="connsiteY59" fmla="*/ 32541 h 50429"/>
                  <a:gd name="connsiteX60" fmla="*/ 149410 w 272857"/>
                  <a:gd name="connsiteY60" fmla="*/ 26729 h 50429"/>
                  <a:gd name="connsiteX61" fmla="*/ 150072 w 272857"/>
                  <a:gd name="connsiteY61" fmla="*/ 26729 h 50429"/>
                  <a:gd name="connsiteX62" fmla="*/ 150072 w 272857"/>
                  <a:gd name="connsiteY62" fmla="*/ 28225 h 50429"/>
                  <a:gd name="connsiteX63" fmla="*/ 139735 w 272857"/>
                  <a:gd name="connsiteY63" fmla="*/ 43365 h 50429"/>
                  <a:gd name="connsiteX64" fmla="*/ 138691 w 272857"/>
                  <a:gd name="connsiteY64" fmla="*/ 43365 h 50429"/>
                  <a:gd name="connsiteX65" fmla="*/ 131452 w 272857"/>
                  <a:gd name="connsiteY65" fmla="*/ 38458 h 50429"/>
                  <a:gd name="connsiteX66" fmla="*/ 124247 w 272857"/>
                  <a:gd name="connsiteY66" fmla="*/ 38458 h 50429"/>
                  <a:gd name="connsiteX67" fmla="*/ 138447 w 272857"/>
                  <a:gd name="connsiteY67" fmla="*/ 50360 h 50429"/>
                  <a:gd name="connsiteX68" fmla="*/ 139491 w 272857"/>
                  <a:gd name="connsiteY68" fmla="*/ 50360 h 50429"/>
                  <a:gd name="connsiteX69" fmla="*/ 157415 w 272857"/>
                  <a:gd name="connsiteY69" fmla="*/ 29130 h 50429"/>
                  <a:gd name="connsiteX70" fmla="*/ 157415 w 272857"/>
                  <a:gd name="connsiteY70" fmla="*/ 17750 h 50429"/>
                  <a:gd name="connsiteX71" fmla="*/ 140918 w 272857"/>
                  <a:gd name="connsiteY71" fmla="*/ 0 h 50429"/>
                  <a:gd name="connsiteX72" fmla="*/ 79769 w 272857"/>
                  <a:gd name="connsiteY72" fmla="*/ 43400 h 50429"/>
                  <a:gd name="connsiteX73" fmla="*/ 65952 w 272857"/>
                  <a:gd name="connsiteY73" fmla="*/ 30244 h 50429"/>
                  <a:gd name="connsiteX74" fmla="*/ 65952 w 272857"/>
                  <a:gd name="connsiteY74" fmla="*/ 20186 h 50429"/>
                  <a:gd name="connsiteX75" fmla="*/ 79769 w 272857"/>
                  <a:gd name="connsiteY75" fmla="*/ 7030 h 50429"/>
                  <a:gd name="connsiteX76" fmla="*/ 81196 w 272857"/>
                  <a:gd name="connsiteY76" fmla="*/ 7030 h 50429"/>
                  <a:gd name="connsiteX77" fmla="*/ 95013 w 272857"/>
                  <a:gd name="connsiteY77" fmla="*/ 20186 h 50429"/>
                  <a:gd name="connsiteX78" fmla="*/ 95013 w 272857"/>
                  <a:gd name="connsiteY78" fmla="*/ 30244 h 50429"/>
                  <a:gd name="connsiteX79" fmla="*/ 81196 w 272857"/>
                  <a:gd name="connsiteY79" fmla="*/ 43400 h 50429"/>
                  <a:gd name="connsiteX80" fmla="*/ 79769 w 272857"/>
                  <a:gd name="connsiteY80" fmla="*/ 43400 h 50429"/>
                  <a:gd name="connsiteX81" fmla="*/ 79699 w 272857"/>
                  <a:gd name="connsiteY81" fmla="*/ 50395 h 50429"/>
                  <a:gd name="connsiteX82" fmla="*/ 81266 w 272857"/>
                  <a:gd name="connsiteY82" fmla="*/ 50395 h 50429"/>
                  <a:gd name="connsiteX83" fmla="*/ 102321 w 272857"/>
                  <a:gd name="connsiteY83" fmla="*/ 30662 h 50429"/>
                  <a:gd name="connsiteX84" fmla="*/ 102321 w 272857"/>
                  <a:gd name="connsiteY84" fmla="*/ 19768 h 50429"/>
                  <a:gd name="connsiteX85" fmla="*/ 81266 w 272857"/>
                  <a:gd name="connsiteY85" fmla="*/ 0 h 50429"/>
                  <a:gd name="connsiteX86" fmla="*/ 79699 w 272857"/>
                  <a:gd name="connsiteY86" fmla="*/ 0 h 50429"/>
                  <a:gd name="connsiteX87" fmla="*/ 58643 w 272857"/>
                  <a:gd name="connsiteY87" fmla="*/ 19768 h 50429"/>
                  <a:gd name="connsiteX88" fmla="*/ 58643 w 272857"/>
                  <a:gd name="connsiteY88" fmla="*/ 30662 h 50429"/>
                  <a:gd name="connsiteX89" fmla="*/ 79699 w 272857"/>
                  <a:gd name="connsiteY89" fmla="*/ 50395 h 50429"/>
                  <a:gd name="connsiteX90" fmla="*/ 32367 w 272857"/>
                  <a:gd name="connsiteY90" fmla="*/ 50395 h 50429"/>
                  <a:gd name="connsiteX91" fmla="*/ 34594 w 272857"/>
                  <a:gd name="connsiteY91" fmla="*/ 50395 h 50429"/>
                  <a:gd name="connsiteX92" fmla="*/ 51439 w 272857"/>
                  <a:gd name="connsiteY92" fmla="*/ 35708 h 50429"/>
                  <a:gd name="connsiteX93" fmla="*/ 51439 w 272857"/>
                  <a:gd name="connsiteY93" fmla="*/ 34246 h 50429"/>
                  <a:gd name="connsiteX94" fmla="*/ 36857 w 272857"/>
                  <a:gd name="connsiteY94" fmla="*/ 21474 h 50429"/>
                  <a:gd name="connsiteX95" fmla="*/ 31567 w 272857"/>
                  <a:gd name="connsiteY95" fmla="*/ 21474 h 50429"/>
                  <a:gd name="connsiteX96" fmla="*/ 24432 w 272857"/>
                  <a:gd name="connsiteY96" fmla="*/ 14652 h 50429"/>
                  <a:gd name="connsiteX97" fmla="*/ 24432 w 272857"/>
                  <a:gd name="connsiteY97" fmla="*/ 13573 h 50429"/>
                  <a:gd name="connsiteX98" fmla="*/ 32819 w 272857"/>
                  <a:gd name="connsiteY98" fmla="*/ 6752 h 50429"/>
                  <a:gd name="connsiteX99" fmla="*/ 34908 w 272857"/>
                  <a:gd name="connsiteY99" fmla="*/ 6752 h 50429"/>
                  <a:gd name="connsiteX100" fmla="*/ 43156 w 272857"/>
                  <a:gd name="connsiteY100" fmla="*/ 13712 h 50429"/>
                  <a:gd name="connsiteX101" fmla="*/ 50395 w 272857"/>
                  <a:gd name="connsiteY101" fmla="*/ 13712 h 50429"/>
                  <a:gd name="connsiteX102" fmla="*/ 34977 w 272857"/>
                  <a:gd name="connsiteY102" fmla="*/ 104 h 50429"/>
                  <a:gd name="connsiteX103" fmla="*/ 32750 w 272857"/>
                  <a:gd name="connsiteY103" fmla="*/ 104 h 50429"/>
                  <a:gd name="connsiteX104" fmla="*/ 17054 w 272857"/>
                  <a:gd name="connsiteY104" fmla="*/ 13712 h 50429"/>
                  <a:gd name="connsiteX105" fmla="*/ 17054 w 272857"/>
                  <a:gd name="connsiteY105" fmla="*/ 15453 h 50429"/>
                  <a:gd name="connsiteX106" fmla="*/ 31949 w 272857"/>
                  <a:gd name="connsiteY106" fmla="*/ 28608 h 50429"/>
                  <a:gd name="connsiteX107" fmla="*/ 36926 w 272857"/>
                  <a:gd name="connsiteY107" fmla="*/ 28608 h 50429"/>
                  <a:gd name="connsiteX108" fmla="*/ 44061 w 272857"/>
                  <a:gd name="connsiteY108" fmla="*/ 35290 h 50429"/>
                  <a:gd name="connsiteX109" fmla="*/ 44061 w 272857"/>
                  <a:gd name="connsiteY109" fmla="*/ 36195 h 50429"/>
                  <a:gd name="connsiteX110" fmla="*/ 34490 w 272857"/>
                  <a:gd name="connsiteY110" fmla="*/ 43782 h 50429"/>
                  <a:gd name="connsiteX111" fmla="*/ 32402 w 272857"/>
                  <a:gd name="connsiteY111" fmla="*/ 43782 h 50429"/>
                  <a:gd name="connsiteX112" fmla="*/ 22970 w 272857"/>
                  <a:gd name="connsiteY112" fmla="*/ 35604 h 50429"/>
                  <a:gd name="connsiteX113" fmla="*/ 15731 w 272857"/>
                  <a:gd name="connsiteY113" fmla="*/ 35604 h 50429"/>
                  <a:gd name="connsiteX114" fmla="*/ 32332 w 272857"/>
                  <a:gd name="connsiteY114" fmla="*/ 50430 h 50429"/>
                  <a:gd name="connsiteX115" fmla="*/ 0 w 272857"/>
                  <a:gd name="connsiteY115" fmla="*/ 49734 h 50429"/>
                  <a:gd name="connsiteX116" fmla="*/ 7239 w 272857"/>
                  <a:gd name="connsiteY116" fmla="*/ 49734 h 50429"/>
                  <a:gd name="connsiteX117" fmla="*/ 7239 w 272857"/>
                  <a:gd name="connsiteY117" fmla="*/ 696 h 50429"/>
                  <a:gd name="connsiteX118" fmla="*/ 0 w 272857"/>
                  <a:gd name="connsiteY118" fmla="*/ 696 h 50429"/>
                  <a:gd name="connsiteX119" fmla="*/ 0 w 272857"/>
                  <a:gd name="connsiteY119" fmla="*/ 49734 h 5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72857" h="50429">
                    <a:moveTo>
                      <a:pt x="254968" y="17123"/>
                    </a:moveTo>
                    <a:cubicBezTo>
                      <a:pt x="260224" y="17123"/>
                      <a:pt x="263669" y="14757"/>
                      <a:pt x="264992" y="12425"/>
                    </a:cubicBezTo>
                    <a:lnTo>
                      <a:pt x="265618" y="12425"/>
                    </a:lnTo>
                    <a:lnTo>
                      <a:pt x="265618" y="49734"/>
                    </a:lnTo>
                    <a:lnTo>
                      <a:pt x="272857" y="49734"/>
                    </a:lnTo>
                    <a:lnTo>
                      <a:pt x="272857" y="696"/>
                    </a:lnTo>
                    <a:lnTo>
                      <a:pt x="267045" y="696"/>
                    </a:lnTo>
                    <a:cubicBezTo>
                      <a:pt x="265479" y="7030"/>
                      <a:pt x="260433" y="10128"/>
                      <a:pt x="254934" y="10128"/>
                    </a:cubicBezTo>
                    <a:lnTo>
                      <a:pt x="254934" y="17123"/>
                    </a:lnTo>
                    <a:close/>
                    <a:moveTo>
                      <a:pt x="228692" y="43400"/>
                    </a:moveTo>
                    <a:cubicBezTo>
                      <a:pt x="221348" y="43400"/>
                      <a:pt x="217520" y="39154"/>
                      <a:pt x="217520" y="30244"/>
                    </a:cubicBezTo>
                    <a:lnTo>
                      <a:pt x="217520" y="20186"/>
                    </a:lnTo>
                    <a:cubicBezTo>
                      <a:pt x="217520" y="11311"/>
                      <a:pt x="221383" y="7030"/>
                      <a:pt x="228692" y="7030"/>
                    </a:cubicBezTo>
                    <a:lnTo>
                      <a:pt x="230119" y="7030"/>
                    </a:lnTo>
                    <a:cubicBezTo>
                      <a:pt x="237462" y="7030"/>
                      <a:pt x="241326" y="11276"/>
                      <a:pt x="241326" y="20186"/>
                    </a:cubicBezTo>
                    <a:lnTo>
                      <a:pt x="241326" y="30244"/>
                    </a:lnTo>
                    <a:cubicBezTo>
                      <a:pt x="241326" y="39119"/>
                      <a:pt x="237462" y="43400"/>
                      <a:pt x="230119" y="43400"/>
                    </a:cubicBezTo>
                    <a:lnTo>
                      <a:pt x="228692" y="43400"/>
                    </a:lnTo>
                    <a:close/>
                    <a:moveTo>
                      <a:pt x="228622" y="50395"/>
                    </a:moveTo>
                    <a:lnTo>
                      <a:pt x="230189" y="50395"/>
                    </a:lnTo>
                    <a:cubicBezTo>
                      <a:pt x="241569" y="50395"/>
                      <a:pt x="248634" y="43400"/>
                      <a:pt x="248634" y="30662"/>
                    </a:cubicBezTo>
                    <a:lnTo>
                      <a:pt x="248634" y="19768"/>
                    </a:lnTo>
                    <a:cubicBezTo>
                      <a:pt x="248634" y="6995"/>
                      <a:pt x="241569" y="0"/>
                      <a:pt x="230189" y="0"/>
                    </a:cubicBezTo>
                    <a:lnTo>
                      <a:pt x="228622" y="0"/>
                    </a:lnTo>
                    <a:cubicBezTo>
                      <a:pt x="217242" y="0"/>
                      <a:pt x="210177" y="6995"/>
                      <a:pt x="210177" y="19768"/>
                    </a:cubicBezTo>
                    <a:lnTo>
                      <a:pt x="210177" y="30662"/>
                    </a:lnTo>
                    <a:cubicBezTo>
                      <a:pt x="210177" y="43400"/>
                      <a:pt x="217242" y="50395"/>
                      <a:pt x="228622" y="50395"/>
                    </a:cubicBezTo>
                    <a:moveTo>
                      <a:pt x="183030" y="43400"/>
                    </a:moveTo>
                    <a:cubicBezTo>
                      <a:pt x="175687" y="43400"/>
                      <a:pt x="171858" y="39154"/>
                      <a:pt x="171858" y="30244"/>
                    </a:cubicBezTo>
                    <a:lnTo>
                      <a:pt x="171858" y="20186"/>
                    </a:lnTo>
                    <a:cubicBezTo>
                      <a:pt x="171858" y="11311"/>
                      <a:pt x="175721" y="7030"/>
                      <a:pt x="183030" y="7030"/>
                    </a:cubicBezTo>
                    <a:lnTo>
                      <a:pt x="184457" y="7030"/>
                    </a:lnTo>
                    <a:cubicBezTo>
                      <a:pt x="191801" y="7030"/>
                      <a:pt x="195664" y="11276"/>
                      <a:pt x="195664" y="20186"/>
                    </a:cubicBezTo>
                    <a:lnTo>
                      <a:pt x="195664" y="30244"/>
                    </a:lnTo>
                    <a:cubicBezTo>
                      <a:pt x="195664" y="39119"/>
                      <a:pt x="191801" y="43400"/>
                      <a:pt x="184457" y="43400"/>
                    </a:cubicBezTo>
                    <a:lnTo>
                      <a:pt x="183030" y="43400"/>
                    </a:lnTo>
                    <a:close/>
                    <a:moveTo>
                      <a:pt x="182995" y="50395"/>
                    </a:moveTo>
                    <a:lnTo>
                      <a:pt x="184561" y="50395"/>
                    </a:lnTo>
                    <a:cubicBezTo>
                      <a:pt x="195942" y="50395"/>
                      <a:pt x="203007" y="43400"/>
                      <a:pt x="203007" y="30662"/>
                    </a:cubicBezTo>
                    <a:lnTo>
                      <a:pt x="203007" y="19768"/>
                    </a:lnTo>
                    <a:cubicBezTo>
                      <a:pt x="203007" y="6995"/>
                      <a:pt x="195942" y="0"/>
                      <a:pt x="184561" y="0"/>
                    </a:cubicBezTo>
                    <a:lnTo>
                      <a:pt x="182995" y="0"/>
                    </a:lnTo>
                    <a:cubicBezTo>
                      <a:pt x="171615" y="0"/>
                      <a:pt x="164550" y="6995"/>
                      <a:pt x="164550" y="19768"/>
                    </a:cubicBezTo>
                    <a:lnTo>
                      <a:pt x="164550" y="30662"/>
                    </a:lnTo>
                    <a:cubicBezTo>
                      <a:pt x="164550" y="43400"/>
                      <a:pt x="171615" y="50395"/>
                      <a:pt x="182995" y="50395"/>
                    </a:cubicBezTo>
                    <a:moveTo>
                      <a:pt x="140814" y="7030"/>
                    </a:moveTo>
                    <a:cubicBezTo>
                      <a:pt x="146835" y="7030"/>
                      <a:pt x="150037" y="9989"/>
                      <a:pt x="150037" y="16288"/>
                    </a:cubicBezTo>
                    <a:lnTo>
                      <a:pt x="150037" y="17854"/>
                    </a:lnTo>
                    <a:cubicBezTo>
                      <a:pt x="150037" y="23109"/>
                      <a:pt x="146835" y="25580"/>
                      <a:pt x="140814" y="25580"/>
                    </a:cubicBezTo>
                    <a:lnTo>
                      <a:pt x="139387" y="25580"/>
                    </a:lnTo>
                    <a:cubicBezTo>
                      <a:pt x="133366" y="25580"/>
                      <a:pt x="130164" y="22901"/>
                      <a:pt x="130164" y="17193"/>
                    </a:cubicBezTo>
                    <a:lnTo>
                      <a:pt x="130164" y="15627"/>
                    </a:lnTo>
                    <a:cubicBezTo>
                      <a:pt x="130164" y="9815"/>
                      <a:pt x="133366" y="7030"/>
                      <a:pt x="139387" y="7030"/>
                    </a:cubicBezTo>
                    <a:lnTo>
                      <a:pt x="140814" y="7030"/>
                    </a:lnTo>
                    <a:close/>
                    <a:moveTo>
                      <a:pt x="140883" y="35"/>
                    </a:moveTo>
                    <a:lnTo>
                      <a:pt x="139317" y="35"/>
                    </a:lnTo>
                    <a:cubicBezTo>
                      <a:pt x="129190" y="35"/>
                      <a:pt x="122855" y="5464"/>
                      <a:pt x="122855" y="15209"/>
                    </a:cubicBezTo>
                    <a:lnTo>
                      <a:pt x="122855" y="17576"/>
                    </a:lnTo>
                    <a:cubicBezTo>
                      <a:pt x="122855" y="27181"/>
                      <a:pt x="128668" y="32541"/>
                      <a:pt x="137890" y="32541"/>
                    </a:cubicBezTo>
                    <a:lnTo>
                      <a:pt x="139457" y="32541"/>
                    </a:lnTo>
                    <a:cubicBezTo>
                      <a:pt x="145617" y="32541"/>
                      <a:pt x="148227" y="30174"/>
                      <a:pt x="149410" y="26729"/>
                    </a:cubicBezTo>
                    <a:lnTo>
                      <a:pt x="150072" y="26729"/>
                    </a:lnTo>
                    <a:lnTo>
                      <a:pt x="150072" y="28225"/>
                    </a:lnTo>
                    <a:cubicBezTo>
                      <a:pt x="150072" y="40058"/>
                      <a:pt x="144642" y="43365"/>
                      <a:pt x="139735" y="43365"/>
                    </a:cubicBezTo>
                    <a:lnTo>
                      <a:pt x="138691" y="43365"/>
                    </a:lnTo>
                    <a:cubicBezTo>
                      <a:pt x="133923" y="43365"/>
                      <a:pt x="131800" y="41659"/>
                      <a:pt x="131452" y="38458"/>
                    </a:cubicBezTo>
                    <a:lnTo>
                      <a:pt x="124247" y="38458"/>
                    </a:lnTo>
                    <a:cubicBezTo>
                      <a:pt x="124630" y="46114"/>
                      <a:pt x="129990" y="50360"/>
                      <a:pt x="138447" y="50360"/>
                    </a:cubicBezTo>
                    <a:lnTo>
                      <a:pt x="139491" y="50360"/>
                    </a:lnTo>
                    <a:cubicBezTo>
                      <a:pt x="148993" y="50360"/>
                      <a:pt x="157415" y="43295"/>
                      <a:pt x="157415" y="29130"/>
                    </a:cubicBezTo>
                    <a:lnTo>
                      <a:pt x="157415" y="17750"/>
                    </a:lnTo>
                    <a:cubicBezTo>
                      <a:pt x="157415" y="6369"/>
                      <a:pt x="151081" y="0"/>
                      <a:pt x="140918" y="0"/>
                    </a:cubicBezTo>
                    <a:moveTo>
                      <a:pt x="79769" y="43400"/>
                    </a:moveTo>
                    <a:cubicBezTo>
                      <a:pt x="70685" y="43400"/>
                      <a:pt x="65952" y="39154"/>
                      <a:pt x="65952" y="30244"/>
                    </a:cubicBezTo>
                    <a:lnTo>
                      <a:pt x="65952" y="20186"/>
                    </a:lnTo>
                    <a:cubicBezTo>
                      <a:pt x="65952" y="11311"/>
                      <a:pt x="70651" y="7030"/>
                      <a:pt x="79769" y="7030"/>
                    </a:cubicBezTo>
                    <a:lnTo>
                      <a:pt x="81196" y="7030"/>
                    </a:lnTo>
                    <a:cubicBezTo>
                      <a:pt x="90280" y="7030"/>
                      <a:pt x="95013" y="11276"/>
                      <a:pt x="95013" y="20186"/>
                    </a:cubicBezTo>
                    <a:lnTo>
                      <a:pt x="95013" y="30244"/>
                    </a:lnTo>
                    <a:cubicBezTo>
                      <a:pt x="95013" y="39119"/>
                      <a:pt x="90314" y="43400"/>
                      <a:pt x="81196" y="43400"/>
                    </a:cubicBezTo>
                    <a:lnTo>
                      <a:pt x="79769" y="43400"/>
                    </a:lnTo>
                    <a:close/>
                    <a:moveTo>
                      <a:pt x="79699" y="50395"/>
                    </a:moveTo>
                    <a:lnTo>
                      <a:pt x="81266" y="50395"/>
                    </a:lnTo>
                    <a:cubicBezTo>
                      <a:pt x="94212" y="50395"/>
                      <a:pt x="102321" y="43400"/>
                      <a:pt x="102321" y="30662"/>
                    </a:cubicBezTo>
                    <a:lnTo>
                      <a:pt x="102321" y="19768"/>
                    </a:lnTo>
                    <a:cubicBezTo>
                      <a:pt x="102321" y="6995"/>
                      <a:pt x="94212" y="0"/>
                      <a:pt x="81266" y="0"/>
                    </a:cubicBezTo>
                    <a:lnTo>
                      <a:pt x="79699" y="0"/>
                    </a:lnTo>
                    <a:cubicBezTo>
                      <a:pt x="66753" y="0"/>
                      <a:pt x="58643" y="6995"/>
                      <a:pt x="58643" y="19768"/>
                    </a:cubicBezTo>
                    <a:lnTo>
                      <a:pt x="58643" y="30662"/>
                    </a:lnTo>
                    <a:cubicBezTo>
                      <a:pt x="58643" y="43400"/>
                      <a:pt x="66753" y="50395"/>
                      <a:pt x="79699" y="50395"/>
                    </a:cubicBezTo>
                    <a:moveTo>
                      <a:pt x="32367" y="50395"/>
                    </a:moveTo>
                    <a:lnTo>
                      <a:pt x="34594" y="50395"/>
                    </a:lnTo>
                    <a:cubicBezTo>
                      <a:pt x="45001" y="50395"/>
                      <a:pt x="51439" y="44861"/>
                      <a:pt x="51439" y="35708"/>
                    </a:cubicBezTo>
                    <a:lnTo>
                      <a:pt x="51439" y="34246"/>
                    </a:lnTo>
                    <a:cubicBezTo>
                      <a:pt x="51439" y="26694"/>
                      <a:pt x="46393" y="21474"/>
                      <a:pt x="36857" y="21474"/>
                    </a:cubicBezTo>
                    <a:lnTo>
                      <a:pt x="31567" y="21474"/>
                    </a:lnTo>
                    <a:cubicBezTo>
                      <a:pt x="28017" y="21474"/>
                      <a:pt x="24432" y="20221"/>
                      <a:pt x="24432" y="14652"/>
                    </a:cubicBezTo>
                    <a:lnTo>
                      <a:pt x="24432" y="13573"/>
                    </a:lnTo>
                    <a:cubicBezTo>
                      <a:pt x="24432" y="9884"/>
                      <a:pt x="27390" y="6752"/>
                      <a:pt x="32819" y="6752"/>
                    </a:cubicBezTo>
                    <a:lnTo>
                      <a:pt x="34908" y="6752"/>
                    </a:lnTo>
                    <a:cubicBezTo>
                      <a:pt x="40267" y="6752"/>
                      <a:pt x="43156" y="8979"/>
                      <a:pt x="43156" y="13712"/>
                    </a:cubicBezTo>
                    <a:lnTo>
                      <a:pt x="50395" y="13712"/>
                    </a:lnTo>
                    <a:cubicBezTo>
                      <a:pt x="50395" y="4281"/>
                      <a:pt x="44513" y="104"/>
                      <a:pt x="34977" y="104"/>
                    </a:cubicBezTo>
                    <a:lnTo>
                      <a:pt x="32750" y="104"/>
                    </a:lnTo>
                    <a:cubicBezTo>
                      <a:pt x="23005" y="104"/>
                      <a:pt x="17054" y="6647"/>
                      <a:pt x="17054" y="13712"/>
                    </a:cubicBezTo>
                    <a:lnTo>
                      <a:pt x="17054" y="15453"/>
                    </a:lnTo>
                    <a:cubicBezTo>
                      <a:pt x="17054" y="22448"/>
                      <a:pt x="21091" y="28608"/>
                      <a:pt x="31949" y="28608"/>
                    </a:cubicBezTo>
                    <a:lnTo>
                      <a:pt x="36926" y="28608"/>
                    </a:lnTo>
                    <a:cubicBezTo>
                      <a:pt x="40198" y="28608"/>
                      <a:pt x="44061" y="29966"/>
                      <a:pt x="44061" y="35290"/>
                    </a:cubicBezTo>
                    <a:lnTo>
                      <a:pt x="44061" y="36195"/>
                    </a:lnTo>
                    <a:cubicBezTo>
                      <a:pt x="44061" y="41346"/>
                      <a:pt x="40720" y="43782"/>
                      <a:pt x="34490" y="43782"/>
                    </a:cubicBezTo>
                    <a:lnTo>
                      <a:pt x="32402" y="43782"/>
                    </a:lnTo>
                    <a:cubicBezTo>
                      <a:pt x="26242" y="43782"/>
                      <a:pt x="22970" y="41103"/>
                      <a:pt x="22970" y="35604"/>
                    </a:cubicBezTo>
                    <a:lnTo>
                      <a:pt x="15731" y="35604"/>
                    </a:lnTo>
                    <a:cubicBezTo>
                      <a:pt x="15731" y="45871"/>
                      <a:pt x="22135" y="50430"/>
                      <a:pt x="32332" y="50430"/>
                    </a:cubicBezTo>
                    <a:moveTo>
                      <a:pt x="0" y="49734"/>
                    </a:moveTo>
                    <a:lnTo>
                      <a:pt x="7239" y="49734"/>
                    </a:lnTo>
                    <a:lnTo>
                      <a:pt x="7239" y="696"/>
                    </a:lnTo>
                    <a:lnTo>
                      <a:pt x="0" y="696"/>
                    </a:lnTo>
                    <a:lnTo>
                      <a:pt x="0" y="4973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811FB09-BE73-8FBC-4367-A65FF964F18B}"/>
                  </a:ext>
                </a:extLst>
              </p:cNvPr>
              <p:cNvSpPr/>
              <p:nvPr/>
            </p:nvSpPr>
            <p:spPr>
              <a:xfrm>
                <a:off x="4295807" y="6229356"/>
                <a:ext cx="308321" cy="50360"/>
              </a:xfrm>
              <a:custGeom>
                <a:avLst/>
                <a:gdLst>
                  <a:gd name="connsiteX0" fmla="*/ 290398 w 308321"/>
                  <a:gd name="connsiteY0" fmla="*/ 17054 h 50360"/>
                  <a:gd name="connsiteX1" fmla="*/ 300421 w 308321"/>
                  <a:gd name="connsiteY1" fmla="*/ 12355 h 50360"/>
                  <a:gd name="connsiteX2" fmla="*/ 301083 w 308321"/>
                  <a:gd name="connsiteY2" fmla="*/ 12355 h 50360"/>
                  <a:gd name="connsiteX3" fmla="*/ 301083 w 308321"/>
                  <a:gd name="connsiteY3" fmla="*/ 49699 h 50360"/>
                  <a:gd name="connsiteX4" fmla="*/ 308322 w 308321"/>
                  <a:gd name="connsiteY4" fmla="*/ 49699 h 50360"/>
                  <a:gd name="connsiteX5" fmla="*/ 308322 w 308321"/>
                  <a:gd name="connsiteY5" fmla="*/ 661 h 50360"/>
                  <a:gd name="connsiteX6" fmla="*/ 302510 w 308321"/>
                  <a:gd name="connsiteY6" fmla="*/ 661 h 50360"/>
                  <a:gd name="connsiteX7" fmla="*/ 290398 w 308321"/>
                  <a:gd name="connsiteY7" fmla="*/ 10093 h 50360"/>
                  <a:gd name="connsiteX8" fmla="*/ 290398 w 308321"/>
                  <a:gd name="connsiteY8" fmla="*/ 17088 h 50360"/>
                  <a:gd name="connsiteX9" fmla="*/ 264122 w 308321"/>
                  <a:gd name="connsiteY9" fmla="*/ 43330 h 50360"/>
                  <a:gd name="connsiteX10" fmla="*/ 252915 w 308321"/>
                  <a:gd name="connsiteY10" fmla="*/ 30174 h 50360"/>
                  <a:gd name="connsiteX11" fmla="*/ 252915 w 308321"/>
                  <a:gd name="connsiteY11" fmla="*/ 20116 h 50360"/>
                  <a:gd name="connsiteX12" fmla="*/ 264122 w 308321"/>
                  <a:gd name="connsiteY12" fmla="*/ 6961 h 50360"/>
                  <a:gd name="connsiteX13" fmla="*/ 265583 w 308321"/>
                  <a:gd name="connsiteY13" fmla="*/ 6961 h 50360"/>
                  <a:gd name="connsiteX14" fmla="*/ 276755 w 308321"/>
                  <a:gd name="connsiteY14" fmla="*/ 20116 h 50360"/>
                  <a:gd name="connsiteX15" fmla="*/ 276755 w 308321"/>
                  <a:gd name="connsiteY15" fmla="*/ 30174 h 50360"/>
                  <a:gd name="connsiteX16" fmla="*/ 265583 w 308321"/>
                  <a:gd name="connsiteY16" fmla="*/ 43330 h 50360"/>
                  <a:gd name="connsiteX17" fmla="*/ 264122 w 308321"/>
                  <a:gd name="connsiteY17" fmla="*/ 43330 h 50360"/>
                  <a:gd name="connsiteX18" fmla="*/ 264052 w 308321"/>
                  <a:gd name="connsiteY18" fmla="*/ 50325 h 50360"/>
                  <a:gd name="connsiteX19" fmla="*/ 265618 w 308321"/>
                  <a:gd name="connsiteY19" fmla="*/ 50325 h 50360"/>
                  <a:gd name="connsiteX20" fmla="*/ 284064 w 308321"/>
                  <a:gd name="connsiteY20" fmla="*/ 30592 h 50360"/>
                  <a:gd name="connsiteX21" fmla="*/ 284064 w 308321"/>
                  <a:gd name="connsiteY21" fmla="*/ 19733 h 50360"/>
                  <a:gd name="connsiteX22" fmla="*/ 265618 w 308321"/>
                  <a:gd name="connsiteY22" fmla="*/ 0 h 50360"/>
                  <a:gd name="connsiteX23" fmla="*/ 264052 w 308321"/>
                  <a:gd name="connsiteY23" fmla="*/ 0 h 50360"/>
                  <a:gd name="connsiteX24" fmla="*/ 245606 w 308321"/>
                  <a:gd name="connsiteY24" fmla="*/ 19733 h 50360"/>
                  <a:gd name="connsiteX25" fmla="*/ 245606 w 308321"/>
                  <a:gd name="connsiteY25" fmla="*/ 30592 h 50360"/>
                  <a:gd name="connsiteX26" fmla="*/ 264052 w 308321"/>
                  <a:gd name="connsiteY26" fmla="*/ 50325 h 50360"/>
                  <a:gd name="connsiteX27" fmla="*/ 218460 w 308321"/>
                  <a:gd name="connsiteY27" fmla="*/ 43330 h 50360"/>
                  <a:gd name="connsiteX28" fmla="*/ 207288 w 308321"/>
                  <a:gd name="connsiteY28" fmla="*/ 30174 h 50360"/>
                  <a:gd name="connsiteX29" fmla="*/ 207288 w 308321"/>
                  <a:gd name="connsiteY29" fmla="*/ 20116 h 50360"/>
                  <a:gd name="connsiteX30" fmla="*/ 218460 w 308321"/>
                  <a:gd name="connsiteY30" fmla="*/ 6961 h 50360"/>
                  <a:gd name="connsiteX31" fmla="*/ 219922 w 308321"/>
                  <a:gd name="connsiteY31" fmla="*/ 6961 h 50360"/>
                  <a:gd name="connsiteX32" fmla="*/ 231093 w 308321"/>
                  <a:gd name="connsiteY32" fmla="*/ 20116 h 50360"/>
                  <a:gd name="connsiteX33" fmla="*/ 231093 w 308321"/>
                  <a:gd name="connsiteY33" fmla="*/ 30174 h 50360"/>
                  <a:gd name="connsiteX34" fmla="*/ 219922 w 308321"/>
                  <a:gd name="connsiteY34" fmla="*/ 43330 h 50360"/>
                  <a:gd name="connsiteX35" fmla="*/ 218460 w 308321"/>
                  <a:gd name="connsiteY35" fmla="*/ 43330 h 50360"/>
                  <a:gd name="connsiteX36" fmla="*/ 218425 w 308321"/>
                  <a:gd name="connsiteY36" fmla="*/ 50325 h 50360"/>
                  <a:gd name="connsiteX37" fmla="*/ 219991 w 308321"/>
                  <a:gd name="connsiteY37" fmla="*/ 50325 h 50360"/>
                  <a:gd name="connsiteX38" fmla="*/ 238437 w 308321"/>
                  <a:gd name="connsiteY38" fmla="*/ 30592 h 50360"/>
                  <a:gd name="connsiteX39" fmla="*/ 238437 w 308321"/>
                  <a:gd name="connsiteY39" fmla="*/ 19733 h 50360"/>
                  <a:gd name="connsiteX40" fmla="*/ 219991 w 308321"/>
                  <a:gd name="connsiteY40" fmla="*/ 0 h 50360"/>
                  <a:gd name="connsiteX41" fmla="*/ 218425 w 308321"/>
                  <a:gd name="connsiteY41" fmla="*/ 0 h 50360"/>
                  <a:gd name="connsiteX42" fmla="*/ 199979 w 308321"/>
                  <a:gd name="connsiteY42" fmla="*/ 19733 h 50360"/>
                  <a:gd name="connsiteX43" fmla="*/ 199979 w 308321"/>
                  <a:gd name="connsiteY43" fmla="*/ 30592 h 50360"/>
                  <a:gd name="connsiteX44" fmla="*/ 218425 w 308321"/>
                  <a:gd name="connsiteY44" fmla="*/ 50325 h 50360"/>
                  <a:gd name="connsiteX45" fmla="*/ 193680 w 308321"/>
                  <a:gd name="connsiteY45" fmla="*/ 32959 h 50360"/>
                  <a:gd name="connsiteX46" fmla="*/ 179933 w 308321"/>
                  <a:gd name="connsiteY46" fmla="*/ 17471 h 50360"/>
                  <a:gd name="connsiteX47" fmla="*/ 178192 w 308321"/>
                  <a:gd name="connsiteY47" fmla="*/ 17471 h 50360"/>
                  <a:gd name="connsiteX48" fmla="*/ 170849 w 308321"/>
                  <a:gd name="connsiteY48" fmla="*/ 20604 h 50360"/>
                  <a:gd name="connsiteX49" fmla="*/ 170223 w 308321"/>
                  <a:gd name="connsiteY49" fmla="*/ 20604 h 50360"/>
                  <a:gd name="connsiteX50" fmla="*/ 172137 w 308321"/>
                  <a:gd name="connsiteY50" fmla="*/ 7274 h 50360"/>
                  <a:gd name="connsiteX51" fmla="*/ 190687 w 308321"/>
                  <a:gd name="connsiteY51" fmla="*/ 7274 h 50360"/>
                  <a:gd name="connsiteX52" fmla="*/ 190687 w 308321"/>
                  <a:gd name="connsiteY52" fmla="*/ 661 h 50360"/>
                  <a:gd name="connsiteX53" fmla="*/ 166255 w 308321"/>
                  <a:gd name="connsiteY53" fmla="*/ 661 h 50360"/>
                  <a:gd name="connsiteX54" fmla="*/ 162775 w 308321"/>
                  <a:gd name="connsiteY54" fmla="*/ 27669 h 50360"/>
                  <a:gd name="connsiteX55" fmla="*/ 168448 w 308321"/>
                  <a:gd name="connsiteY55" fmla="*/ 27669 h 50360"/>
                  <a:gd name="connsiteX56" fmla="*/ 175234 w 308321"/>
                  <a:gd name="connsiteY56" fmla="*/ 24084 h 50360"/>
                  <a:gd name="connsiteX57" fmla="*/ 177462 w 308321"/>
                  <a:gd name="connsiteY57" fmla="*/ 24084 h 50360"/>
                  <a:gd name="connsiteX58" fmla="*/ 186371 w 308321"/>
                  <a:gd name="connsiteY58" fmla="*/ 32785 h 50360"/>
                  <a:gd name="connsiteX59" fmla="*/ 186371 w 308321"/>
                  <a:gd name="connsiteY59" fmla="*/ 34594 h 50360"/>
                  <a:gd name="connsiteX60" fmla="*/ 178123 w 308321"/>
                  <a:gd name="connsiteY60" fmla="*/ 43365 h 50360"/>
                  <a:gd name="connsiteX61" fmla="*/ 176661 w 308321"/>
                  <a:gd name="connsiteY61" fmla="*/ 43365 h 50360"/>
                  <a:gd name="connsiteX62" fmla="*/ 167438 w 308321"/>
                  <a:gd name="connsiteY62" fmla="*/ 36509 h 50360"/>
                  <a:gd name="connsiteX63" fmla="*/ 160130 w 308321"/>
                  <a:gd name="connsiteY63" fmla="*/ 36509 h 50360"/>
                  <a:gd name="connsiteX64" fmla="*/ 176592 w 308321"/>
                  <a:gd name="connsiteY64" fmla="*/ 50360 h 50360"/>
                  <a:gd name="connsiteX65" fmla="*/ 178158 w 308321"/>
                  <a:gd name="connsiteY65" fmla="*/ 50360 h 50360"/>
                  <a:gd name="connsiteX66" fmla="*/ 193645 w 308321"/>
                  <a:gd name="connsiteY66" fmla="*/ 34420 h 50360"/>
                  <a:gd name="connsiteX67" fmla="*/ 193645 w 308321"/>
                  <a:gd name="connsiteY67" fmla="*/ 32959 h 50360"/>
                  <a:gd name="connsiteX68" fmla="*/ 121498 w 308321"/>
                  <a:gd name="connsiteY68" fmla="*/ 35047 h 50360"/>
                  <a:gd name="connsiteX69" fmla="*/ 142902 w 308321"/>
                  <a:gd name="connsiteY69" fmla="*/ 35047 h 50360"/>
                  <a:gd name="connsiteX70" fmla="*/ 142902 w 308321"/>
                  <a:gd name="connsiteY70" fmla="*/ 49699 h 50360"/>
                  <a:gd name="connsiteX71" fmla="*/ 150141 w 308321"/>
                  <a:gd name="connsiteY71" fmla="*/ 49699 h 50360"/>
                  <a:gd name="connsiteX72" fmla="*/ 150141 w 308321"/>
                  <a:gd name="connsiteY72" fmla="*/ 35047 h 50360"/>
                  <a:gd name="connsiteX73" fmla="*/ 155640 w 308321"/>
                  <a:gd name="connsiteY73" fmla="*/ 35047 h 50360"/>
                  <a:gd name="connsiteX74" fmla="*/ 155640 w 308321"/>
                  <a:gd name="connsiteY74" fmla="*/ 28434 h 50360"/>
                  <a:gd name="connsiteX75" fmla="*/ 150141 w 308321"/>
                  <a:gd name="connsiteY75" fmla="*/ 28434 h 50360"/>
                  <a:gd name="connsiteX76" fmla="*/ 150141 w 308321"/>
                  <a:gd name="connsiteY76" fmla="*/ 15905 h 50360"/>
                  <a:gd name="connsiteX77" fmla="*/ 142902 w 308321"/>
                  <a:gd name="connsiteY77" fmla="*/ 17924 h 50360"/>
                  <a:gd name="connsiteX78" fmla="*/ 142902 w 308321"/>
                  <a:gd name="connsiteY78" fmla="*/ 28434 h 50360"/>
                  <a:gd name="connsiteX79" fmla="*/ 130408 w 308321"/>
                  <a:gd name="connsiteY79" fmla="*/ 28434 h 50360"/>
                  <a:gd name="connsiteX80" fmla="*/ 130408 w 308321"/>
                  <a:gd name="connsiteY80" fmla="*/ 27808 h 50360"/>
                  <a:gd name="connsiteX81" fmla="*/ 143946 w 308321"/>
                  <a:gd name="connsiteY81" fmla="*/ 10754 h 50360"/>
                  <a:gd name="connsiteX82" fmla="*/ 149027 w 308321"/>
                  <a:gd name="connsiteY82" fmla="*/ 696 h 50360"/>
                  <a:gd name="connsiteX83" fmla="*/ 140292 w 308321"/>
                  <a:gd name="connsiteY83" fmla="*/ 696 h 50360"/>
                  <a:gd name="connsiteX84" fmla="*/ 137403 w 308321"/>
                  <a:gd name="connsiteY84" fmla="*/ 7692 h 50360"/>
                  <a:gd name="connsiteX85" fmla="*/ 121533 w 308321"/>
                  <a:gd name="connsiteY85" fmla="*/ 29792 h 50360"/>
                  <a:gd name="connsiteX86" fmla="*/ 121533 w 308321"/>
                  <a:gd name="connsiteY86" fmla="*/ 35082 h 50360"/>
                  <a:gd name="connsiteX87" fmla="*/ 79769 w 308321"/>
                  <a:gd name="connsiteY87" fmla="*/ 43330 h 50360"/>
                  <a:gd name="connsiteX88" fmla="*/ 65987 w 308321"/>
                  <a:gd name="connsiteY88" fmla="*/ 30174 h 50360"/>
                  <a:gd name="connsiteX89" fmla="*/ 65987 w 308321"/>
                  <a:gd name="connsiteY89" fmla="*/ 20116 h 50360"/>
                  <a:gd name="connsiteX90" fmla="*/ 79769 w 308321"/>
                  <a:gd name="connsiteY90" fmla="*/ 6961 h 50360"/>
                  <a:gd name="connsiteX91" fmla="*/ 81231 w 308321"/>
                  <a:gd name="connsiteY91" fmla="*/ 6961 h 50360"/>
                  <a:gd name="connsiteX92" fmla="*/ 95013 w 308321"/>
                  <a:gd name="connsiteY92" fmla="*/ 20116 h 50360"/>
                  <a:gd name="connsiteX93" fmla="*/ 95013 w 308321"/>
                  <a:gd name="connsiteY93" fmla="*/ 30174 h 50360"/>
                  <a:gd name="connsiteX94" fmla="*/ 81231 w 308321"/>
                  <a:gd name="connsiteY94" fmla="*/ 43330 h 50360"/>
                  <a:gd name="connsiteX95" fmla="*/ 79769 w 308321"/>
                  <a:gd name="connsiteY95" fmla="*/ 43330 h 50360"/>
                  <a:gd name="connsiteX96" fmla="*/ 79699 w 308321"/>
                  <a:gd name="connsiteY96" fmla="*/ 50325 h 50360"/>
                  <a:gd name="connsiteX97" fmla="*/ 81300 w 308321"/>
                  <a:gd name="connsiteY97" fmla="*/ 50325 h 50360"/>
                  <a:gd name="connsiteX98" fmla="*/ 102321 w 308321"/>
                  <a:gd name="connsiteY98" fmla="*/ 30592 h 50360"/>
                  <a:gd name="connsiteX99" fmla="*/ 102321 w 308321"/>
                  <a:gd name="connsiteY99" fmla="*/ 19733 h 50360"/>
                  <a:gd name="connsiteX100" fmla="*/ 81300 w 308321"/>
                  <a:gd name="connsiteY100" fmla="*/ 0 h 50360"/>
                  <a:gd name="connsiteX101" fmla="*/ 79699 w 308321"/>
                  <a:gd name="connsiteY101" fmla="*/ 0 h 50360"/>
                  <a:gd name="connsiteX102" fmla="*/ 58678 w 308321"/>
                  <a:gd name="connsiteY102" fmla="*/ 19733 h 50360"/>
                  <a:gd name="connsiteX103" fmla="*/ 58678 w 308321"/>
                  <a:gd name="connsiteY103" fmla="*/ 30592 h 50360"/>
                  <a:gd name="connsiteX104" fmla="*/ 79699 w 308321"/>
                  <a:gd name="connsiteY104" fmla="*/ 50325 h 50360"/>
                  <a:gd name="connsiteX105" fmla="*/ 32367 w 308321"/>
                  <a:gd name="connsiteY105" fmla="*/ 50325 h 50360"/>
                  <a:gd name="connsiteX106" fmla="*/ 34594 w 308321"/>
                  <a:gd name="connsiteY106" fmla="*/ 50325 h 50360"/>
                  <a:gd name="connsiteX107" fmla="*/ 51474 w 308321"/>
                  <a:gd name="connsiteY107" fmla="*/ 35639 h 50360"/>
                  <a:gd name="connsiteX108" fmla="*/ 51474 w 308321"/>
                  <a:gd name="connsiteY108" fmla="*/ 34177 h 50360"/>
                  <a:gd name="connsiteX109" fmla="*/ 36891 w 308321"/>
                  <a:gd name="connsiteY109" fmla="*/ 21369 h 50360"/>
                  <a:gd name="connsiteX110" fmla="*/ 31601 w 308321"/>
                  <a:gd name="connsiteY110" fmla="*/ 21369 h 50360"/>
                  <a:gd name="connsiteX111" fmla="*/ 24467 w 308321"/>
                  <a:gd name="connsiteY111" fmla="*/ 14583 h 50360"/>
                  <a:gd name="connsiteX112" fmla="*/ 24467 w 308321"/>
                  <a:gd name="connsiteY112" fmla="*/ 13469 h 50360"/>
                  <a:gd name="connsiteX113" fmla="*/ 32819 w 308321"/>
                  <a:gd name="connsiteY113" fmla="*/ 6682 h 50360"/>
                  <a:gd name="connsiteX114" fmla="*/ 34908 w 308321"/>
                  <a:gd name="connsiteY114" fmla="*/ 6682 h 50360"/>
                  <a:gd name="connsiteX115" fmla="*/ 43156 w 308321"/>
                  <a:gd name="connsiteY115" fmla="*/ 13608 h 50360"/>
                  <a:gd name="connsiteX116" fmla="*/ 50395 w 308321"/>
                  <a:gd name="connsiteY116" fmla="*/ 13608 h 50360"/>
                  <a:gd name="connsiteX117" fmla="*/ 34977 w 308321"/>
                  <a:gd name="connsiteY117" fmla="*/ 0 h 50360"/>
                  <a:gd name="connsiteX118" fmla="*/ 32750 w 308321"/>
                  <a:gd name="connsiteY118" fmla="*/ 0 h 50360"/>
                  <a:gd name="connsiteX119" fmla="*/ 17054 w 308321"/>
                  <a:gd name="connsiteY119" fmla="*/ 13608 h 50360"/>
                  <a:gd name="connsiteX120" fmla="*/ 17054 w 308321"/>
                  <a:gd name="connsiteY120" fmla="*/ 15383 h 50360"/>
                  <a:gd name="connsiteX121" fmla="*/ 31949 w 308321"/>
                  <a:gd name="connsiteY121" fmla="*/ 28539 h 50360"/>
                  <a:gd name="connsiteX122" fmla="*/ 36926 w 308321"/>
                  <a:gd name="connsiteY122" fmla="*/ 28539 h 50360"/>
                  <a:gd name="connsiteX123" fmla="*/ 44061 w 308321"/>
                  <a:gd name="connsiteY123" fmla="*/ 35221 h 50360"/>
                  <a:gd name="connsiteX124" fmla="*/ 44061 w 308321"/>
                  <a:gd name="connsiteY124" fmla="*/ 36126 h 50360"/>
                  <a:gd name="connsiteX125" fmla="*/ 34525 w 308321"/>
                  <a:gd name="connsiteY125" fmla="*/ 43713 h 50360"/>
                  <a:gd name="connsiteX126" fmla="*/ 32437 w 308321"/>
                  <a:gd name="connsiteY126" fmla="*/ 43713 h 50360"/>
                  <a:gd name="connsiteX127" fmla="*/ 23005 w 308321"/>
                  <a:gd name="connsiteY127" fmla="*/ 35534 h 50360"/>
                  <a:gd name="connsiteX128" fmla="*/ 15766 w 308321"/>
                  <a:gd name="connsiteY128" fmla="*/ 35534 h 50360"/>
                  <a:gd name="connsiteX129" fmla="*/ 32367 w 308321"/>
                  <a:gd name="connsiteY129" fmla="*/ 50360 h 50360"/>
                  <a:gd name="connsiteX130" fmla="*/ 0 w 308321"/>
                  <a:gd name="connsiteY130" fmla="*/ 49699 h 50360"/>
                  <a:gd name="connsiteX131" fmla="*/ 7274 w 308321"/>
                  <a:gd name="connsiteY131" fmla="*/ 49699 h 50360"/>
                  <a:gd name="connsiteX132" fmla="*/ 7274 w 308321"/>
                  <a:gd name="connsiteY132" fmla="*/ 661 h 50360"/>
                  <a:gd name="connsiteX133" fmla="*/ 0 w 308321"/>
                  <a:gd name="connsiteY133" fmla="*/ 661 h 50360"/>
                  <a:gd name="connsiteX134" fmla="*/ 0 w 308321"/>
                  <a:gd name="connsiteY134" fmla="*/ 49699 h 5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308321" h="50360">
                    <a:moveTo>
                      <a:pt x="290398" y="17054"/>
                    </a:moveTo>
                    <a:cubicBezTo>
                      <a:pt x="295653" y="17054"/>
                      <a:pt x="299099" y="14687"/>
                      <a:pt x="300421" y="12355"/>
                    </a:cubicBezTo>
                    <a:lnTo>
                      <a:pt x="301083" y="12355"/>
                    </a:lnTo>
                    <a:lnTo>
                      <a:pt x="301083" y="49699"/>
                    </a:lnTo>
                    <a:lnTo>
                      <a:pt x="308322" y="49699"/>
                    </a:lnTo>
                    <a:lnTo>
                      <a:pt x="308322" y="661"/>
                    </a:lnTo>
                    <a:lnTo>
                      <a:pt x="302510" y="661"/>
                    </a:lnTo>
                    <a:cubicBezTo>
                      <a:pt x="300943" y="6995"/>
                      <a:pt x="295897" y="10093"/>
                      <a:pt x="290398" y="10093"/>
                    </a:cubicBezTo>
                    <a:lnTo>
                      <a:pt x="290398" y="17088"/>
                    </a:lnTo>
                    <a:close/>
                    <a:moveTo>
                      <a:pt x="264122" y="43330"/>
                    </a:moveTo>
                    <a:cubicBezTo>
                      <a:pt x="256778" y="43330"/>
                      <a:pt x="252915" y="39084"/>
                      <a:pt x="252915" y="30174"/>
                    </a:cubicBezTo>
                    <a:lnTo>
                      <a:pt x="252915" y="20116"/>
                    </a:lnTo>
                    <a:cubicBezTo>
                      <a:pt x="252915" y="11241"/>
                      <a:pt x="256778" y="6961"/>
                      <a:pt x="264122" y="6961"/>
                    </a:cubicBezTo>
                    <a:lnTo>
                      <a:pt x="265583" y="6961"/>
                    </a:lnTo>
                    <a:cubicBezTo>
                      <a:pt x="272892" y="6961"/>
                      <a:pt x="276755" y="11207"/>
                      <a:pt x="276755" y="20116"/>
                    </a:cubicBezTo>
                    <a:lnTo>
                      <a:pt x="276755" y="30174"/>
                    </a:lnTo>
                    <a:cubicBezTo>
                      <a:pt x="276755" y="39049"/>
                      <a:pt x="272857" y="43330"/>
                      <a:pt x="265583" y="43330"/>
                    </a:cubicBezTo>
                    <a:lnTo>
                      <a:pt x="264122" y="43330"/>
                    </a:lnTo>
                    <a:close/>
                    <a:moveTo>
                      <a:pt x="264052" y="50325"/>
                    </a:moveTo>
                    <a:lnTo>
                      <a:pt x="265618" y="50325"/>
                    </a:lnTo>
                    <a:cubicBezTo>
                      <a:pt x="276999" y="50325"/>
                      <a:pt x="284064" y="43330"/>
                      <a:pt x="284064" y="30592"/>
                    </a:cubicBezTo>
                    <a:lnTo>
                      <a:pt x="284064" y="19733"/>
                    </a:lnTo>
                    <a:cubicBezTo>
                      <a:pt x="284064" y="6995"/>
                      <a:pt x="276999" y="0"/>
                      <a:pt x="265618" y="0"/>
                    </a:cubicBezTo>
                    <a:lnTo>
                      <a:pt x="264052" y="0"/>
                    </a:lnTo>
                    <a:cubicBezTo>
                      <a:pt x="252671" y="0"/>
                      <a:pt x="245606" y="6995"/>
                      <a:pt x="245606" y="19733"/>
                    </a:cubicBezTo>
                    <a:lnTo>
                      <a:pt x="245606" y="30592"/>
                    </a:lnTo>
                    <a:cubicBezTo>
                      <a:pt x="245606" y="43330"/>
                      <a:pt x="252671" y="50325"/>
                      <a:pt x="264052" y="50325"/>
                    </a:cubicBezTo>
                    <a:moveTo>
                      <a:pt x="218460" y="43330"/>
                    </a:moveTo>
                    <a:cubicBezTo>
                      <a:pt x="211116" y="43330"/>
                      <a:pt x="207288" y="39084"/>
                      <a:pt x="207288" y="30174"/>
                    </a:cubicBezTo>
                    <a:lnTo>
                      <a:pt x="207288" y="20116"/>
                    </a:lnTo>
                    <a:cubicBezTo>
                      <a:pt x="207288" y="11241"/>
                      <a:pt x="211151" y="6961"/>
                      <a:pt x="218460" y="6961"/>
                    </a:cubicBezTo>
                    <a:lnTo>
                      <a:pt x="219922" y="6961"/>
                    </a:lnTo>
                    <a:cubicBezTo>
                      <a:pt x="227230" y="6961"/>
                      <a:pt x="231093" y="11207"/>
                      <a:pt x="231093" y="20116"/>
                    </a:cubicBezTo>
                    <a:lnTo>
                      <a:pt x="231093" y="30174"/>
                    </a:lnTo>
                    <a:cubicBezTo>
                      <a:pt x="231093" y="39049"/>
                      <a:pt x="227230" y="43330"/>
                      <a:pt x="219922" y="43330"/>
                    </a:cubicBezTo>
                    <a:lnTo>
                      <a:pt x="218460" y="43330"/>
                    </a:lnTo>
                    <a:close/>
                    <a:moveTo>
                      <a:pt x="218425" y="50325"/>
                    </a:moveTo>
                    <a:lnTo>
                      <a:pt x="219991" y="50325"/>
                    </a:lnTo>
                    <a:cubicBezTo>
                      <a:pt x="231372" y="50325"/>
                      <a:pt x="238437" y="43330"/>
                      <a:pt x="238437" y="30592"/>
                    </a:cubicBezTo>
                    <a:lnTo>
                      <a:pt x="238437" y="19733"/>
                    </a:lnTo>
                    <a:cubicBezTo>
                      <a:pt x="238437" y="6995"/>
                      <a:pt x="231372" y="0"/>
                      <a:pt x="219991" y="0"/>
                    </a:cubicBezTo>
                    <a:lnTo>
                      <a:pt x="218425" y="0"/>
                    </a:lnTo>
                    <a:cubicBezTo>
                      <a:pt x="207044" y="0"/>
                      <a:pt x="199979" y="6995"/>
                      <a:pt x="199979" y="19733"/>
                    </a:cubicBezTo>
                    <a:lnTo>
                      <a:pt x="199979" y="30592"/>
                    </a:lnTo>
                    <a:cubicBezTo>
                      <a:pt x="199979" y="43330"/>
                      <a:pt x="207044" y="50325"/>
                      <a:pt x="218425" y="50325"/>
                    </a:cubicBezTo>
                    <a:moveTo>
                      <a:pt x="193680" y="32959"/>
                    </a:moveTo>
                    <a:cubicBezTo>
                      <a:pt x="193680" y="23492"/>
                      <a:pt x="187659" y="17471"/>
                      <a:pt x="179933" y="17471"/>
                    </a:cubicBezTo>
                    <a:lnTo>
                      <a:pt x="178192" y="17471"/>
                    </a:lnTo>
                    <a:cubicBezTo>
                      <a:pt x="175165" y="17471"/>
                      <a:pt x="172833" y="18724"/>
                      <a:pt x="170849" y="20604"/>
                    </a:cubicBezTo>
                    <a:lnTo>
                      <a:pt x="170223" y="20604"/>
                    </a:lnTo>
                    <a:lnTo>
                      <a:pt x="172137" y="7274"/>
                    </a:lnTo>
                    <a:lnTo>
                      <a:pt x="190687" y="7274"/>
                    </a:lnTo>
                    <a:lnTo>
                      <a:pt x="190687" y="661"/>
                    </a:lnTo>
                    <a:lnTo>
                      <a:pt x="166255" y="661"/>
                    </a:lnTo>
                    <a:lnTo>
                      <a:pt x="162775" y="27669"/>
                    </a:lnTo>
                    <a:lnTo>
                      <a:pt x="168448" y="27669"/>
                    </a:lnTo>
                    <a:cubicBezTo>
                      <a:pt x="169770" y="25754"/>
                      <a:pt x="171684" y="24084"/>
                      <a:pt x="175234" y="24084"/>
                    </a:cubicBezTo>
                    <a:lnTo>
                      <a:pt x="177462" y="24084"/>
                    </a:lnTo>
                    <a:cubicBezTo>
                      <a:pt x="181638" y="24084"/>
                      <a:pt x="186371" y="27007"/>
                      <a:pt x="186371" y="32785"/>
                    </a:cubicBezTo>
                    <a:lnTo>
                      <a:pt x="186371" y="34594"/>
                    </a:lnTo>
                    <a:cubicBezTo>
                      <a:pt x="186371" y="40476"/>
                      <a:pt x="183552" y="43365"/>
                      <a:pt x="178123" y="43365"/>
                    </a:cubicBezTo>
                    <a:lnTo>
                      <a:pt x="176661" y="43365"/>
                    </a:lnTo>
                    <a:cubicBezTo>
                      <a:pt x="170640" y="43365"/>
                      <a:pt x="167438" y="41137"/>
                      <a:pt x="167438" y="36509"/>
                    </a:cubicBezTo>
                    <a:lnTo>
                      <a:pt x="160130" y="36509"/>
                    </a:lnTo>
                    <a:cubicBezTo>
                      <a:pt x="160130" y="45453"/>
                      <a:pt x="166394" y="50360"/>
                      <a:pt x="176592" y="50360"/>
                    </a:cubicBezTo>
                    <a:lnTo>
                      <a:pt x="178158" y="50360"/>
                    </a:lnTo>
                    <a:cubicBezTo>
                      <a:pt x="187694" y="50360"/>
                      <a:pt x="193645" y="44757"/>
                      <a:pt x="193645" y="34420"/>
                    </a:cubicBezTo>
                    <a:lnTo>
                      <a:pt x="193645" y="32959"/>
                    </a:lnTo>
                    <a:close/>
                    <a:moveTo>
                      <a:pt x="121498" y="35047"/>
                    </a:moveTo>
                    <a:lnTo>
                      <a:pt x="142902" y="35047"/>
                    </a:lnTo>
                    <a:lnTo>
                      <a:pt x="142902" y="49699"/>
                    </a:lnTo>
                    <a:lnTo>
                      <a:pt x="150141" y="49699"/>
                    </a:lnTo>
                    <a:lnTo>
                      <a:pt x="150141" y="35047"/>
                    </a:lnTo>
                    <a:lnTo>
                      <a:pt x="155640" y="35047"/>
                    </a:lnTo>
                    <a:lnTo>
                      <a:pt x="155640" y="28434"/>
                    </a:lnTo>
                    <a:lnTo>
                      <a:pt x="150141" y="28434"/>
                    </a:lnTo>
                    <a:lnTo>
                      <a:pt x="150141" y="15905"/>
                    </a:lnTo>
                    <a:lnTo>
                      <a:pt x="142902" y="17924"/>
                    </a:lnTo>
                    <a:lnTo>
                      <a:pt x="142902" y="28434"/>
                    </a:lnTo>
                    <a:lnTo>
                      <a:pt x="130408" y="28434"/>
                    </a:lnTo>
                    <a:lnTo>
                      <a:pt x="130408" y="27808"/>
                    </a:lnTo>
                    <a:cubicBezTo>
                      <a:pt x="134271" y="25720"/>
                      <a:pt x="139074" y="20360"/>
                      <a:pt x="143946" y="10754"/>
                    </a:cubicBezTo>
                    <a:lnTo>
                      <a:pt x="149027" y="696"/>
                    </a:lnTo>
                    <a:lnTo>
                      <a:pt x="140292" y="696"/>
                    </a:lnTo>
                    <a:lnTo>
                      <a:pt x="137403" y="7692"/>
                    </a:lnTo>
                    <a:cubicBezTo>
                      <a:pt x="134654" y="14478"/>
                      <a:pt x="129364" y="23249"/>
                      <a:pt x="121533" y="29792"/>
                    </a:cubicBezTo>
                    <a:lnTo>
                      <a:pt x="121533" y="35082"/>
                    </a:lnTo>
                    <a:close/>
                    <a:moveTo>
                      <a:pt x="79769" y="43330"/>
                    </a:moveTo>
                    <a:cubicBezTo>
                      <a:pt x="70685" y="43330"/>
                      <a:pt x="65987" y="39084"/>
                      <a:pt x="65987" y="30174"/>
                    </a:cubicBezTo>
                    <a:lnTo>
                      <a:pt x="65987" y="20116"/>
                    </a:lnTo>
                    <a:cubicBezTo>
                      <a:pt x="65987" y="11241"/>
                      <a:pt x="70685" y="6961"/>
                      <a:pt x="79769" y="6961"/>
                    </a:cubicBezTo>
                    <a:lnTo>
                      <a:pt x="81231" y="6961"/>
                    </a:lnTo>
                    <a:cubicBezTo>
                      <a:pt x="90314" y="6961"/>
                      <a:pt x="95013" y="11207"/>
                      <a:pt x="95013" y="20116"/>
                    </a:cubicBezTo>
                    <a:lnTo>
                      <a:pt x="95013" y="30174"/>
                    </a:lnTo>
                    <a:cubicBezTo>
                      <a:pt x="95013" y="39049"/>
                      <a:pt x="90314" y="43330"/>
                      <a:pt x="81231" y="43330"/>
                    </a:cubicBezTo>
                    <a:lnTo>
                      <a:pt x="79769" y="43330"/>
                    </a:lnTo>
                    <a:close/>
                    <a:moveTo>
                      <a:pt x="79699" y="50325"/>
                    </a:moveTo>
                    <a:lnTo>
                      <a:pt x="81300" y="50325"/>
                    </a:lnTo>
                    <a:cubicBezTo>
                      <a:pt x="94247" y="50325"/>
                      <a:pt x="102321" y="43330"/>
                      <a:pt x="102321" y="30592"/>
                    </a:cubicBezTo>
                    <a:lnTo>
                      <a:pt x="102321" y="19733"/>
                    </a:lnTo>
                    <a:cubicBezTo>
                      <a:pt x="102321" y="6995"/>
                      <a:pt x="94212" y="0"/>
                      <a:pt x="81300" y="0"/>
                    </a:cubicBezTo>
                    <a:lnTo>
                      <a:pt x="79699" y="0"/>
                    </a:lnTo>
                    <a:cubicBezTo>
                      <a:pt x="66753" y="0"/>
                      <a:pt x="58678" y="6995"/>
                      <a:pt x="58678" y="19733"/>
                    </a:cubicBezTo>
                    <a:lnTo>
                      <a:pt x="58678" y="30592"/>
                    </a:lnTo>
                    <a:cubicBezTo>
                      <a:pt x="58678" y="43330"/>
                      <a:pt x="66787" y="50325"/>
                      <a:pt x="79699" y="50325"/>
                    </a:cubicBezTo>
                    <a:moveTo>
                      <a:pt x="32367" y="50325"/>
                    </a:moveTo>
                    <a:lnTo>
                      <a:pt x="34594" y="50325"/>
                    </a:lnTo>
                    <a:cubicBezTo>
                      <a:pt x="45001" y="50325"/>
                      <a:pt x="51474" y="44792"/>
                      <a:pt x="51474" y="35639"/>
                    </a:cubicBezTo>
                    <a:lnTo>
                      <a:pt x="51474" y="34177"/>
                    </a:lnTo>
                    <a:cubicBezTo>
                      <a:pt x="51474" y="26590"/>
                      <a:pt x="46428" y="21369"/>
                      <a:pt x="36891" y="21369"/>
                    </a:cubicBezTo>
                    <a:lnTo>
                      <a:pt x="31601" y="21369"/>
                    </a:lnTo>
                    <a:cubicBezTo>
                      <a:pt x="28051" y="21369"/>
                      <a:pt x="24467" y="20116"/>
                      <a:pt x="24467" y="14583"/>
                    </a:cubicBezTo>
                    <a:lnTo>
                      <a:pt x="24467" y="13469"/>
                    </a:lnTo>
                    <a:cubicBezTo>
                      <a:pt x="24467" y="9815"/>
                      <a:pt x="27390" y="6682"/>
                      <a:pt x="32819" y="6682"/>
                    </a:cubicBezTo>
                    <a:lnTo>
                      <a:pt x="34908" y="6682"/>
                    </a:lnTo>
                    <a:cubicBezTo>
                      <a:pt x="40267" y="6682"/>
                      <a:pt x="43156" y="8910"/>
                      <a:pt x="43156" y="13608"/>
                    </a:cubicBezTo>
                    <a:lnTo>
                      <a:pt x="50395" y="13608"/>
                    </a:lnTo>
                    <a:cubicBezTo>
                      <a:pt x="50395" y="4176"/>
                      <a:pt x="44513" y="0"/>
                      <a:pt x="34977" y="0"/>
                    </a:cubicBezTo>
                    <a:lnTo>
                      <a:pt x="32750" y="0"/>
                    </a:lnTo>
                    <a:cubicBezTo>
                      <a:pt x="23005" y="0"/>
                      <a:pt x="17054" y="6543"/>
                      <a:pt x="17054" y="13608"/>
                    </a:cubicBezTo>
                    <a:lnTo>
                      <a:pt x="17054" y="15383"/>
                    </a:lnTo>
                    <a:cubicBezTo>
                      <a:pt x="17054" y="22378"/>
                      <a:pt x="21126" y="28539"/>
                      <a:pt x="31949" y="28539"/>
                    </a:cubicBezTo>
                    <a:lnTo>
                      <a:pt x="36926" y="28539"/>
                    </a:lnTo>
                    <a:cubicBezTo>
                      <a:pt x="40198" y="28539"/>
                      <a:pt x="44061" y="29896"/>
                      <a:pt x="44061" y="35221"/>
                    </a:cubicBezTo>
                    <a:lnTo>
                      <a:pt x="44061" y="36126"/>
                    </a:lnTo>
                    <a:cubicBezTo>
                      <a:pt x="44061" y="41277"/>
                      <a:pt x="40720" y="43713"/>
                      <a:pt x="34525" y="43713"/>
                    </a:cubicBezTo>
                    <a:lnTo>
                      <a:pt x="32437" y="43713"/>
                    </a:lnTo>
                    <a:cubicBezTo>
                      <a:pt x="26276" y="43713"/>
                      <a:pt x="23005" y="41033"/>
                      <a:pt x="23005" y="35534"/>
                    </a:cubicBezTo>
                    <a:lnTo>
                      <a:pt x="15766" y="35534"/>
                    </a:lnTo>
                    <a:cubicBezTo>
                      <a:pt x="15766" y="45801"/>
                      <a:pt x="22170" y="50360"/>
                      <a:pt x="32367" y="50360"/>
                    </a:cubicBezTo>
                    <a:moveTo>
                      <a:pt x="0" y="49699"/>
                    </a:moveTo>
                    <a:lnTo>
                      <a:pt x="7274" y="49699"/>
                    </a:lnTo>
                    <a:lnTo>
                      <a:pt x="7274" y="661"/>
                    </a:lnTo>
                    <a:lnTo>
                      <a:pt x="0" y="661"/>
                    </a:lnTo>
                    <a:lnTo>
                      <a:pt x="0" y="4969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DFE251FE-17B0-A102-7139-A4D56AC9F864}"/>
                  </a:ext>
                </a:extLst>
              </p:cNvPr>
              <p:cNvSpPr/>
              <p:nvPr/>
            </p:nvSpPr>
            <p:spPr>
              <a:xfrm>
                <a:off x="4282199" y="5905582"/>
                <a:ext cx="90383" cy="85929"/>
              </a:xfrm>
              <a:custGeom>
                <a:avLst/>
                <a:gdLst>
                  <a:gd name="connsiteX0" fmla="*/ 76323 w 90383"/>
                  <a:gd name="connsiteY0" fmla="*/ 45488 h 85929"/>
                  <a:gd name="connsiteX1" fmla="*/ 68876 w 90383"/>
                  <a:gd name="connsiteY1" fmla="*/ 66231 h 85929"/>
                  <a:gd name="connsiteX2" fmla="*/ 46671 w 90383"/>
                  <a:gd name="connsiteY2" fmla="*/ 73017 h 85929"/>
                  <a:gd name="connsiteX3" fmla="*/ 14374 w 90383"/>
                  <a:gd name="connsiteY3" fmla="*/ 73017 h 85929"/>
                  <a:gd name="connsiteX4" fmla="*/ 14374 w 90383"/>
                  <a:gd name="connsiteY4" fmla="*/ 12982 h 85929"/>
                  <a:gd name="connsiteX5" fmla="*/ 46671 w 90383"/>
                  <a:gd name="connsiteY5" fmla="*/ 12982 h 85929"/>
                  <a:gd name="connsiteX6" fmla="*/ 68876 w 90383"/>
                  <a:gd name="connsiteY6" fmla="*/ 19594 h 85929"/>
                  <a:gd name="connsiteX7" fmla="*/ 76323 w 90383"/>
                  <a:gd name="connsiteY7" fmla="*/ 40511 h 85929"/>
                  <a:gd name="connsiteX8" fmla="*/ 76323 w 90383"/>
                  <a:gd name="connsiteY8" fmla="*/ 45557 h 85929"/>
                  <a:gd name="connsiteX9" fmla="*/ 69989 w 90383"/>
                  <a:gd name="connsiteY9" fmla="*/ 4420 h 85929"/>
                  <a:gd name="connsiteX10" fmla="*/ 46497 w 90383"/>
                  <a:gd name="connsiteY10" fmla="*/ 0 h 85929"/>
                  <a:gd name="connsiteX11" fmla="*/ 0 w 90383"/>
                  <a:gd name="connsiteY11" fmla="*/ 0 h 85929"/>
                  <a:gd name="connsiteX12" fmla="*/ 0 w 90383"/>
                  <a:gd name="connsiteY12" fmla="*/ 85929 h 85929"/>
                  <a:gd name="connsiteX13" fmla="*/ 46497 w 90383"/>
                  <a:gd name="connsiteY13" fmla="*/ 85929 h 85929"/>
                  <a:gd name="connsiteX14" fmla="*/ 69989 w 90383"/>
                  <a:gd name="connsiteY14" fmla="*/ 81509 h 85929"/>
                  <a:gd name="connsiteX15" fmla="*/ 85094 w 90383"/>
                  <a:gd name="connsiteY15" fmla="*/ 68214 h 85929"/>
                  <a:gd name="connsiteX16" fmla="*/ 90384 w 90383"/>
                  <a:gd name="connsiteY16" fmla="*/ 45940 h 85929"/>
                  <a:gd name="connsiteX17" fmla="*/ 90384 w 90383"/>
                  <a:gd name="connsiteY17" fmla="*/ 39989 h 85929"/>
                  <a:gd name="connsiteX18" fmla="*/ 85094 w 90383"/>
                  <a:gd name="connsiteY18" fmla="*/ 17680 h 85929"/>
                  <a:gd name="connsiteX19" fmla="*/ 69989 w 90383"/>
                  <a:gd name="connsiteY19" fmla="*/ 4385 h 8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383" h="85929">
                    <a:moveTo>
                      <a:pt x="76323" y="45488"/>
                    </a:moveTo>
                    <a:cubicBezTo>
                      <a:pt x="76323" y="54815"/>
                      <a:pt x="73818" y="61706"/>
                      <a:pt x="68876" y="66231"/>
                    </a:cubicBezTo>
                    <a:cubicBezTo>
                      <a:pt x="63899" y="70755"/>
                      <a:pt x="56520" y="73017"/>
                      <a:pt x="46671" y="73017"/>
                    </a:cubicBezTo>
                    <a:lnTo>
                      <a:pt x="14374" y="73017"/>
                    </a:lnTo>
                    <a:lnTo>
                      <a:pt x="14374" y="12982"/>
                    </a:lnTo>
                    <a:lnTo>
                      <a:pt x="46671" y="12982"/>
                    </a:lnTo>
                    <a:cubicBezTo>
                      <a:pt x="56520" y="12982"/>
                      <a:pt x="63934" y="15174"/>
                      <a:pt x="68876" y="19594"/>
                    </a:cubicBezTo>
                    <a:cubicBezTo>
                      <a:pt x="73852" y="23979"/>
                      <a:pt x="76323" y="30940"/>
                      <a:pt x="76323" y="40511"/>
                    </a:cubicBezTo>
                    <a:lnTo>
                      <a:pt x="76323" y="45557"/>
                    </a:lnTo>
                    <a:close/>
                    <a:moveTo>
                      <a:pt x="69989" y="4420"/>
                    </a:moveTo>
                    <a:cubicBezTo>
                      <a:pt x="63411" y="1497"/>
                      <a:pt x="55581" y="0"/>
                      <a:pt x="46497" y="0"/>
                    </a:cubicBezTo>
                    <a:lnTo>
                      <a:pt x="0" y="0"/>
                    </a:lnTo>
                    <a:lnTo>
                      <a:pt x="0" y="85929"/>
                    </a:lnTo>
                    <a:lnTo>
                      <a:pt x="46497" y="85929"/>
                    </a:lnTo>
                    <a:cubicBezTo>
                      <a:pt x="55581" y="85929"/>
                      <a:pt x="63446" y="84467"/>
                      <a:pt x="69989" y="81509"/>
                    </a:cubicBezTo>
                    <a:cubicBezTo>
                      <a:pt x="76532" y="78586"/>
                      <a:pt x="81579" y="74131"/>
                      <a:pt x="85094" y="68214"/>
                    </a:cubicBezTo>
                    <a:cubicBezTo>
                      <a:pt x="88609" y="62298"/>
                      <a:pt x="90384" y="54885"/>
                      <a:pt x="90384" y="45940"/>
                    </a:cubicBezTo>
                    <a:lnTo>
                      <a:pt x="90384" y="39989"/>
                    </a:lnTo>
                    <a:cubicBezTo>
                      <a:pt x="90384" y="31044"/>
                      <a:pt x="88609" y="23631"/>
                      <a:pt x="85094" y="17680"/>
                    </a:cubicBezTo>
                    <a:cubicBezTo>
                      <a:pt x="81579" y="11764"/>
                      <a:pt x="76532" y="7343"/>
                      <a:pt x="69989" y="4385"/>
                    </a:cubicBezTo>
                  </a:path>
                </a:pathLst>
              </a:custGeom>
              <a:solidFill>
                <a:srgbClr val="1C1A4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CF75A93-202A-6BD7-9862-C8237BE7E71A}"/>
                </a:ext>
              </a:extLst>
            </p:cNvPr>
            <p:cNvSpPr/>
            <p:nvPr/>
          </p:nvSpPr>
          <p:spPr>
            <a:xfrm>
              <a:off x="4399729" y="5905616"/>
              <a:ext cx="94525" cy="85894"/>
            </a:xfrm>
            <a:custGeom>
              <a:avLst/>
              <a:gdLst>
                <a:gd name="connsiteX0" fmla="*/ 80430 w 94525"/>
                <a:gd name="connsiteY0" fmla="*/ 67135 h 85894"/>
                <a:gd name="connsiteX1" fmla="*/ 13991 w 94525"/>
                <a:gd name="connsiteY1" fmla="*/ 0 h 85894"/>
                <a:gd name="connsiteX2" fmla="*/ 6091 w 94525"/>
                <a:gd name="connsiteY2" fmla="*/ 0 h 85894"/>
                <a:gd name="connsiteX3" fmla="*/ 0 w 94525"/>
                <a:gd name="connsiteY3" fmla="*/ 0 h 85894"/>
                <a:gd name="connsiteX4" fmla="*/ 0 w 94525"/>
                <a:gd name="connsiteY4" fmla="*/ 85894 h 85894"/>
                <a:gd name="connsiteX5" fmla="*/ 13991 w 94525"/>
                <a:gd name="connsiteY5" fmla="*/ 85894 h 85894"/>
                <a:gd name="connsiteX6" fmla="*/ 13991 w 94525"/>
                <a:gd name="connsiteY6" fmla="*/ 18863 h 85894"/>
                <a:gd name="connsiteX7" fmla="*/ 80430 w 94525"/>
                <a:gd name="connsiteY7" fmla="*/ 85894 h 85894"/>
                <a:gd name="connsiteX8" fmla="*/ 94526 w 94525"/>
                <a:gd name="connsiteY8" fmla="*/ 85894 h 85894"/>
                <a:gd name="connsiteX9" fmla="*/ 94526 w 94525"/>
                <a:gd name="connsiteY9" fmla="*/ 0 h 85894"/>
                <a:gd name="connsiteX10" fmla="*/ 80430 w 94525"/>
                <a:gd name="connsiteY10" fmla="*/ 0 h 85894"/>
                <a:gd name="connsiteX11" fmla="*/ 80430 w 94525"/>
                <a:gd name="connsiteY11" fmla="*/ 67135 h 8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25" h="85894">
                  <a:moveTo>
                    <a:pt x="80430" y="67135"/>
                  </a:moveTo>
                  <a:lnTo>
                    <a:pt x="13991" y="0"/>
                  </a:lnTo>
                  <a:lnTo>
                    <a:pt x="6091" y="0"/>
                  </a:lnTo>
                  <a:lnTo>
                    <a:pt x="0" y="0"/>
                  </a:lnTo>
                  <a:lnTo>
                    <a:pt x="0" y="85894"/>
                  </a:lnTo>
                  <a:lnTo>
                    <a:pt x="13991" y="85894"/>
                  </a:lnTo>
                  <a:lnTo>
                    <a:pt x="13991" y="18863"/>
                  </a:lnTo>
                  <a:lnTo>
                    <a:pt x="80430" y="85894"/>
                  </a:lnTo>
                  <a:lnTo>
                    <a:pt x="94526" y="85894"/>
                  </a:lnTo>
                  <a:lnTo>
                    <a:pt x="94526" y="0"/>
                  </a:lnTo>
                  <a:lnTo>
                    <a:pt x="80430" y="0"/>
                  </a:lnTo>
                  <a:lnTo>
                    <a:pt x="80430" y="67135"/>
                  </a:lnTo>
                  <a:close/>
                </a:path>
              </a:pathLst>
            </a:custGeom>
            <a:solidFill>
              <a:srgbClr val="1C1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340DFE7-4E3D-B511-A4ED-8358D1C37E8D}"/>
                </a:ext>
              </a:extLst>
            </p:cNvPr>
            <p:cNvSpPr/>
            <p:nvPr/>
          </p:nvSpPr>
          <p:spPr>
            <a:xfrm>
              <a:off x="4282094" y="5705741"/>
              <a:ext cx="334563" cy="79873"/>
            </a:xfrm>
            <a:custGeom>
              <a:avLst/>
              <a:gdLst>
                <a:gd name="connsiteX0" fmla="*/ 0 w 334563"/>
                <a:gd name="connsiteY0" fmla="*/ 0 h 79873"/>
                <a:gd name="connsiteX1" fmla="*/ 334563 w 334563"/>
                <a:gd name="connsiteY1" fmla="*/ 0 h 79873"/>
                <a:gd name="connsiteX2" fmla="*/ 334563 w 334563"/>
                <a:gd name="connsiteY2" fmla="*/ 79873 h 79873"/>
                <a:gd name="connsiteX3" fmla="*/ 0 w 334563"/>
                <a:gd name="connsiteY3" fmla="*/ 79873 h 7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563" h="79873">
                  <a:moveTo>
                    <a:pt x="0" y="0"/>
                  </a:moveTo>
                  <a:lnTo>
                    <a:pt x="334563" y="0"/>
                  </a:lnTo>
                  <a:lnTo>
                    <a:pt x="334563" y="79873"/>
                  </a:lnTo>
                  <a:lnTo>
                    <a:pt x="0" y="79873"/>
                  </a:lnTo>
                  <a:close/>
                </a:path>
              </a:pathLst>
            </a:custGeom>
            <a:solidFill>
              <a:srgbClr val="9DD8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976D4D-0BF0-D68A-C363-822F94847E8B}"/>
                </a:ext>
              </a:extLst>
            </p:cNvPr>
            <p:cNvSpPr/>
            <p:nvPr/>
          </p:nvSpPr>
          <p:spPr>
            <a:xfrm>
              <a:off x="4282094" y="5812239"/>
              <a:ext cx="334563" cy="13329"/>
            </a:xfrm>
            <a:custGeom>
              <a:avLst/>
              <a:gdLst>
                <a:gd name="connsiteX0" fmla="*/ 0 w 334563"/>
                <a:gd name="connsiteY0" fmla="*/ 0 h 13329"/>
                <a:gd name="connsiteX1" fmla="*/ 334563 w 334563"/>
                <a:gd name="connsiteY1" fmla="*/ 0 h 13329"/>
                <a:gd name="connsiteX2" fmla="*/ 334563 w 334563"/>
                <a:gd name="connsiteY2" fmla="*/ 13330 h 13329"/>
                <a:gd name="connsiteX3" fmla="*/ 0 w 334563"/>
                <a:gd name="connsiteY3" fmla="*/ 13330 h 1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563" h="13329">
                  <a:moveTo>
                    <a:pt x="0" y="0"/>
                  </a:moveTo>
                  <a:lnTo>
                    <a:pt x="334563" y="0"/>
                  </a:lnTo>
                  <a:lnTo>
                    <a:pt x="334563" y="13330"/>
                  </a:lnTo>
                  <a:lnTo>
                    <a:pt x="0" y="13330"/>
                  </a:lnTo>
                  <a:close/>
                </a:path>
              </a:pathLst>
            </a:custGeom>
            <a:solidFill>
              <a:srgbClr val="59B0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FC63DD-9E21-C7A0-AEC1-F336E1D1F0B3}"/>
                </a:ext>
              </a:extLst>
            </p:cNvPr>
            <p:cNvSpPr/>
            <p:nvPr/>
          </p:nvSpPr>
          <p:spPr>
            <a:xfrm>
              <a:off x="4282094" y="5838864"/>
              <a:ext cx="334563" cy="26624"/>
            </a:xfrm>
            <a:custGeom>
              <a:avLst/>
              <a:gdLst>
                <a:gd name="connsiteX0" fmla="*/ 0 w 334563"/>
                <a:gd name="connsiteY0" fmla="*/ 0 h 26624"/>
                <a:gd name="connsiteX1" fmla="*/ 334563 w 334563"/>
                <a:gd name="connsiteY1" fmla="*/ 0 h 26624"/>
                <a:gd name="connsiteX2" fmla="*/ 334563 w 334563"/>
                <a:gd name="connsiteY2" fmla="*/ 26624 h 26624"/>
                <a:gd name="connsiteX3" fmla="*/ 0 w 334563"/>
                <a:gd name="connsiteY3" fmla="*/ 26624 h 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563" h="26624">
                  <a:moveTo>
                    <a:pt x="0" y="0"/>
                  </a:moveTo>
                  <a:lnTo>
                    <a:pt x="334563" y="0"/>
                  </a:lnTo>
                  <a:lnTo>
                    <a:pt x="334563" y="26624"/>
                  </a:lnTo>
                  <a:lnTo>
                    <a:pt x="0" y="26624"/>
                  </a:lnTo>
                  <a:close/>
                </a:path>
              </a:pathLst>
            </a:custGeom>
            <a:solidFill>
              <a:srgbClr val="01519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4069ED6-9F7F-2DFD-4635-7823AF0FD7AB}"/>
                </a:ext>
              </a:extLst>
            </p:cNvPr>
            <p:cNvSpPr/>
            <p:nvPr/>
          </p:nvSpPr>
          <p:spPr>
            <a:xfrm>
              <a:off x="4519452" y="5905616"/>
              <a:ext cx="97170" cy="85894"/>
            </a:xfrm>
            <a:custGeom>
              <a:avLst/>
              <a:gdLst>
                <a:gd name="connsiteX0" fmla="*/ 81927 w 97170"/>
                <a:gd name="connsiteY0" fmla="*/ 0 h 85894"/>
                <a:gd name="connsiteX1" fmla="*/ 49073 w 97170"/>
                <a:gd name="connsiteY1" fmla="*/ 67135 h 85894"/>
                <a:gd name="connsiteX2" fmla="*/ 16149 w 97170"/>
                <a:gd name="connsiteY2" fmla="*/ 0 h 85894"/>
                <a:gd name="connsiteX3" fmla="*/ 0 w 97170"/>
                <a:gd name="connsiteY3" fmla="*/ 0 h 85894"/>
                <a:gd name="connsiteX4" fmla="*/ 43086 w 97170"/>
                <a:gd name="connsiteY4" fmla="*/ 85894 h 85894"/>
                <a:gd name="connsiteX5" fmla="*/ 54189 w 97170"/>
                <a:gd name="connsiteY5" fmla="*/ 85894 h 85894"/>
                <a:gd name="connsiteX6" fmla="*/ 97171 w 97170"/>
                <a:gd name="connsiteY6" fmla="*/ 0 h 85894"/>
                <a:gd name="connsiteX7" fmla="*/ 81927 w 97170"/>
                <a:gd name="connsiteY7" fmla="*/ 0 h 8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170" h="85894">
                  <a:moveTo>
                    <a:pt x="81927" y="0"/>
                  </a:moveTo>
                  <a:lnTo>
                    <a:pt x="49073" y="67135"/>
                  </a:lnTo>
                  <a:lnTo>
                    <a:pt x="16149" y="0"/>
                  </a:lnTo>
                  <a:lnTo>
                    <a:pt x="0" y="0"/>
                  </a:lnTo>
                  <a:lnTo>
                    <a:pt x="43086" y="85894"/>
                  </a:lnTo>
                  <a:lnTo>
                    <a:pt x="54189" y="85894"/>
                  </a:lnTo>
                  <a:lnTo>
                    <a:pt x="97171" y="0"/>
                  </a:lnTo>
                  <a:lnTo>
                    <a:pt x="81927" y="0"/>
                  </a:lnTo>
                  <a:close/>
                </a:path>
              </a:pathLst>
            </a:custGeom>
            <a:solidFill>
              <a:srgbClr val="1C1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</p:grpSp>
      <p:grpSp>
        <p:nvGrpSpPr>
          <p:cNvPr id="29" name="Graphic 12">
            <a:extLst>
              <a:ext uri="{FF2B5EF4-FFF2-40B4-BE49-F238E27FC236}">
                <a16:creationId xmlns:a16="http://schemas.microsoft.com/office/drawing/2014/main" id="{A9CD404B-9F63-433D-C5BD-512A370D0F36}"/>
              </a:ext>
            </a:extLst>
          </p:cNvPr>
          <p:cNvGrpSpPr/>
          <p:nvPr userDrawn="1"/>
        </p:nvGrpSpPr>
        <p:grpSpPr>
          <a:xfrm>
            <a:off x="1695887" y="4013479"/>
            <a:ext cx="769629" cy="769656"/>
            <a:chOff x="2261181" y="5351305"/>
            <a:chExt cx="1026172" cy="1026208"/>
          </a:xfrm>
        </p:grpSpPr>
        <p:grpSp>
          <p:nvGrpSpPr>
            <p:cNvPr id="30" name="Graphic 12">
              <a:extLst>
                <a:ext uri="{FF2B5EF4-FFF2-40B4-BE49-F238E27FC236}">
                  <a16:creationId xmlns:a16="http://schemas.microsoft.com/office/drawing/2014/main" id="{C0FFC9AA-89D6-C2CA-72D3-ACEA1BC5079E}"/>
                </a:ext>
              </a:extLst>
            </p:cNvPr>
            <p:cNvGrpSpPr/>
            <p:nvPr/>
          </p:nvGrpSpPr>
          <p:grpSpPr>
            <a:xfrm>
              <a:off x="2261181" y="5351305"/>
              <a:ext cx="1026172" cy="1026208"/>
              <a:chOff x="2261181" y="5351305"/>
              <a:chExt cx="1026172" cy="1026208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901461A-F0C5-0885-DBE4-4F551947B8AE}"/>
                  </a:ext>
                </a:extLst>
              </p:cNvPr>
              <p:cNvSpPr/>
              <p:nvPr/>
            </p:nvSpPr>
            <p:spPr>
              <a:xfrm>
                <a:off x="2261181" y="5351305"/>
                <a:ext cx="1026172" cy="1026208"/>
              </a:xfrm>
              <a:custGeom>
                <a:avLst/>
                <a:gdLst>
                  <a:gd name="connsiteX0" fmla="*/ 1026173 w 1026172"/>
                  <a:gd name="connsiteY0" fmla="*/ 513104 h 1026208"/>
                  <a:gd name="connsiteX1" fmla="*/ 513069 w 1026172"/>
                  <a:gd name="connsiteY1" fmla="*/ 1026209 h 1026208"/>
                  <a:gd name="connsiteX2" fmla="*/ 0 w 1026172"/>
                  <a:gd name="connsiteY2" fmla="*/ 513104 h 1026208"/>
                  <a:gd name="connsiteX3" fmla="*/ 513069 w 1026172"/>
                  <a:gd name="connsiteY3" fmla="*/ 0 h 1026208"/>
                  <a:gd name="connsiteX4" fmla="*/ 1026173 w 1026172"/>
                  <a:gd name="connsiteY4" fmla="*/ 513104 h 102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72" h="1026208">
                    <a:moveTo>
                      <a:pt x="1026173" y="513104"/>
                    </a:moveTo>
                    <a:cubicBezTo>
                      <a:pt x="1026173" y="796473"/>
                      <a:pt x="796472" y="1026209"/>
                      <a:pt x="513069" y="1026209"/>
                    </a:cubicBezTo>
                    <a:cubicBezTo>
                      <a:pt x="229666" y="1026209"/>
                      <a:pt x="0" y="796438"/>
                      <a:pt x="0" y="513104"/>
                    </a:cubicBezTo>
                    <a:cubicBezTo>
                      <a:pt x="0" y="229771"/>
                      <a:pt x="229701" y="0"/>
                      <a:pt x="513069" y="0"/>
                    </a:cubicBezTo>
                    <a:cubicBezTo>
                      <a:pt x="796437" y="0"/>
                      <a:pt x="1026173" y="229701"/>
                      <a:pt x="1026173" y="513104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7DF8153-56E0-7382-2767-07BE705A6DC7}"/>
                  </a:ext>
                </a:extLst>
              </p:cNvPr>
              <p:cNvSpPr/>
              <p:nvPr/>
            </p:nvSpPr>
            <p:spPr>
              <a:xfrm>
                <a:off x="2384001" y="5938853"/>
                <a:ext cx="780462" cy="286465"/>
              </a:xfrm>
              <a:custGeom>
                <a:avLst/>
                <a:gdLst>
                  <a:gd name="connsiteX0" fmla="*/ 11172 w 780462"/>
                  <a:gd name="connsiteY0" fmla="*/ 7691 h 286465"/>
                  <a:gd name="connsiteX1" fmla="*/ 0 w 780462"/>
                  <a:gd name="connsiteY1" fmla="*/ 10058 h 286465"/>
                  <a:gd name="connsiteX2" fmla="*/ 213344 w 780462"/>
                  <a:gd name="connsiteY2" fmla="*/ 285039 h 286465"/>
                  <a:gd name="connsiteX3" fmla="*/ 218355 w 780462"/>
                  <a:gd name="connsiteY3" fmla="*/ 274772 h 286465"/>
                  <a:gd name="connsiteX4" fmla="*/ 11172 w 780462"/>
                  <a:gd name="connsiteY4" fmla="*/ 7691 h 286465"/>
                  <a:gd name="connsiteX5" fmla="*/ 234574 w 780462"/>
                  <a:gd name="connsiteY5" fmla="*/ 241395 h 286465"/>
                  <a:gd name="connsiteX6" fmla="*/ 47472 w 780462"/>
                  <a:gd name="connsiteY6" fmla="*/ 0 h 286465"/>
                  <a:gd name="connsiteX7" fmla="*/ 36265 w 780462"/>
                  <a:gd name="connsiteY7" fmla="*/ 2367 h 286465"/>
                  <a:gd name="connsiteX8" fmla="*/ 229562 w 780462"/>
                  <a:gd name="connsiteY8" fmla="*/ 251697 h 286465"/>
                  <a:gd name="connsiteX9" fmla="*/ 234574 w 780462"/>
                  <a:gd name="connsiteY9" fmla="*/ 241430 h 286465"/>
                  <a:gd name="connsiteX10" fmla="*/ 744128 w 780462"/>
                  <a:gd name="connsiteY10" fmla="*/ 2715 h 286465"/>
                  <a:gd name="connsiteX11" fmla="*/ 732921 w 780462"/>
                  <a:gd name="connsiteY11" fmla="*/ 348 h 286465"/>
                  <a:gd name="connsiteX12" fmla="*/ 542756 w 780462"/>
                  <a:gd name="connsiteY12" fmla="*/ 242927 h 286465"/>
                  <a:gd name="connsiteX13" fmla="*/ 547838 w 780462"/>
                  <a:gd name="connsiteY13" fmla="*/ 253159 h 286465"/>
                  <a:gd name="connsiteX14" fmla="*/ 744128 w 780462"/>
                  <a:gd name="connsiteY14" fmla="*/ 2680 h 286465"/>
                  <a:gd name="connsiteX15" fmla="*/ 780462 w 780462"/>
                  <a:gd name="connsiteY15" fmla="*/ 10337 h 286465"/>
                  <a:gd name="connsiteX16" fmla="*/ 769290 w 780462"/>
                  <a:gd name="connsiteY16" fmla="*/ 7970 h 286465"/>
                  <a:gd name="connsiteX17" fmla="*/ 559183 w 780462"/>
                  <a:gd name="connsiteY17" fmla="*/ 276233 h 286465"/>
                  <a:gd name="connsiteX18" fmla="*/ 564230 w 780462"/>
                  <a:gd name="connsiteY18" fmla="*/ 286466 h 286465"/>
                  <a:gd name="connsiteX19" fmla="*/ 780462 w 780462"/>
                  <a:gd name="connsiteY19" fmla="*/ 10302 h 286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0462" h="286465">
                    <a:moveTo>
                      <a:pt x="11172" y="7691"/>
                    </a:moveTo>
                    <a:lnTo>
                      <a:pt x="0" y="10058"/>
                    </a:lnTo>
                    <a:cubicBezTo>
                      <a:pt x="25441" y="130791"/>
                      <a:pt x="105697" y="231476"/>
                      <a:pt x="213344" y="285039"/>
                    </a:cubicBezTo>
                    <a:lnTo>
                      <a:pt x="218355" y="274772"/>
                    </a:lnTo>
                    <a:cubicBezTo>
                      <a:pt x="113807" y="222741"/>
                      <a:pt x="35882" y="124944"/>
                      <a:pt x="11172" y="7691"/>
                    </a:cubicBezTo>
                    <a:moveTo>
                      <a:pt x="234574" y="241395"/>
                    </a:moveTo>
                    <a:cubicBezTo>
                      <a:pt x="140153" y="194341"/>
                      <a:pt x="69780" y="105941"/>
                      <a:pt x="47472" y="0"/>
                    </a:cubicBezTo>
                    <a:lnTo>
                      <a:pt x="36265" y="2367"/>
                    </a:lnTo>
                    <a:cubicBezTo>
                      <a:pt x="59305" y="111788"/>
                      <a:pt x="132009" y="203112"/>
                      <a:pt x="229562" y="251697"/>
                    </a:cubicBezTo>
                    <a:lnTo>
                      <a:pt x="234574" y="241430"/>
                    </a:lnTo>
                    <a:close/>
                    <a:moveTo>
                      <a:pt x="744128" y="2715"/>
                    </a:moveTo>
                    <a:lnTo>
                      <a:pt x="732921" y="348"/>
                    </a:lnTo>
                    <a:cubicBezTo>
                      <a:pt x="710264" y="107298"/>
                      <a:pt x="638639" y="196325"/>
                      <a:pt x="542756" y="242927"/>
                    </a:cubicBezTo>
                    <a:lnTo>
                      <a:pt x="547838" y="253159"/>
                    </a:lnTo>
                    <a:cubicBezTo>
                      <a:pt x="646818" y="205026"/>
                      <a:pt x="720775" y="113111"/>
                      <a:pt x="744128" y="2680"/>
                    </a:cubicBezTo>
                    <a:moveTo>
                      <a:pt x="780462" y="10337"/>
                    </a:moveTo>
                    <a:lnTo>
                      <a:pt x="769290" y="7970"/>
                    </a:lnTo>
                    <a:cubicBezTo>
                      <a:pt x="744267" y="126197"/>
                      <a:pt x="665159" y="224655"/>
                      <a:pt x="559183" y="276233"/>
                    </a:cubicBezTo>
                    <a:lnTo>
                      <a:pt x="564230" y="286466"/>
                    </a:lnTo>
                    <a:cubicBezTo>
                      <a:pt x="673303" y="233356"/>
                      <a:pt x="754743" y="132009"/>
                      <a:pt x="780462" y="10302"/>
                    </a:cubicBezTo>
                  </a:path>
                </a:pathLst>
              </a:custGeom>
              <a:solidFill>
                <a:srgbClr val="229FD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5CCB1A4-BE5C-86B3-560B-7B354268D4D0}"/>
                  </a:ext>
                </a:extLst>
              </p:cNvPr>
              <p:cNvSpPr/>
              <p:nvPr/>
            </p:nvSpPr>
            <p:spPr>
              <a:xfrm>
                <a:off x="2375611" y="5468835"/>
                <a:ext cx="798144" cy="460864"/>
              </a:xfrm>
              <a:custGeom>
                <a:avLst/>
                <a:gdLst>
                  <a:gd name="connsiteX0" fmla="*/ 745278 w 798144"/>
                  <a:gd name="connsiteY0" fmla="*/ 447083 h 460864"/>
                  <a:gd name="connsiteX1" fmla="*/ 744652 w 798144"/>
                  <a:gd name="connsiteY1" fmla="*/ 454043 h 460864"/>
                  <a:gd name="connsiteX2" fmla="*/ 793481 w 798144"/>
                  <a:gd name="connsiteY2" fmla="*/ 458394 h 460864"/>
                  <a:gd name="connsiteX3" fmla="*/ 794107 w 798144"/>
                  <a:gd name="connsiteY3" fmla="*/ 451433 h 460864"/>
                  <a:gd name="connsiteX4" fmla="*/ 764072 w 798144"/>
                  <a:gd name="connsiteY4" fmla="*/ 433614 h 460864"/>
                  <a:gd name="connsiteX5" fmla="*/ 755093 w 798144"/>
                  <a:gd name="connsiteY5" fmla="*/ 428881 h 460864"/>
                  <a:gd name="connsiteX6" fmla="*/ 755162 w 798144"/>
                  <a:gd name="connsiteY6" fmla="*/ 428219 h 460864"/>
                  <a:gd name="connsiteX7" fmla="*/ 765116 w 798144"/>
                  <a:gd name="connsiteY7" fmla="*/ 425435 h 460864"/>
                  <a:gd name="connsiteX8" fmla="*/ 797518 w 798144"/>
                  <a:gd name="connsiteY8" fmla="*/ 413080 h 460864"/>
                  <a:gd name="connsiteX9" fmla="*/ 798144 w 798144"/>
                  <a:gd name="connsiteY9" fmla="*/ 406119 h 460864"/>
                  <a:gd name="connsiteX10" fmla="*/ 749316 w 798144"/>
                  <a:gd name="connsiteY10" fmla="*/ 401804 h 460864"/>
                  <a:gd name="connsiteX11" fmla="*/ 748689 w 798144"/>
                  <a:gd name="connsiteY11" fmla="*/ 408764 h 460864"/>
                  <a:gd name="connsiteX12" fmla="*/ 774896 w 798144"/>
                  <a:gd name="connsiteY12" fmla="*/ 411096 h 460864"/>
                  <a:gd name="connsiteX13" fmla="*/ 786172 w 798144"/>
                  <a:gd name="connsiteY13" fmla="*/ 411444 h 460864"/>
                  <a:gd name="connsiteX14" fmla="*/ 786103 w 798144"/>
                  <a:gd name="connsiteY14" fmla="*/ 412105 h 460864"/>
                  <a:gd name="connsiteX15" fmla="*/ 775000 w 798144"/>
                  <a:gd name="connsiteY15" fmla="*/ 414750 h 460864"/>
                  <a:gd name="connsiteX16" fmla="*/ 747227 w 798144"/>
                  <a:gd name="connsiteY16" fmla="*/ 425191 h 460864"/>
                  <a:gd name="connsiteX17" fmla="*/ 746740 w 798144"/>
                  <a:gd name="connsiteY17" fmla="*/ 430725 h 460864"/>
                  <a:gd name="connsiteX18" fmla="*/ 771450 w 798144"/>
                  <a:gd name="connsiteY18" fmla="*/ 445168 h 460864"/>
                  <a:gd name="connsiteX19" fmla="*/ 782379 w 798144"/>
                  <a:gd name="connsiteY19" fmla="*/ 450667 h 460864"/>
                  <a:gd name="connsiteX20" fmla="*/ 782309 w 798144"/>
                  <a:gd name="connsiteY20" fmla="*/ 451329 h 460864"/>
                  <a:gd name="connsiteX21" fmla="*/ 770546 w 798144"/>
                  <a:gd name="connsiteY21" fmla="*/ 449380 h 460864"/>
                  <a:gd name="connsiteX22" fmla="*/ 745278 w 798144"/>
                  <a:gd name="connsiteY22" fmla="*/ 447117 h 460864"/>
                  <a:gd name="connsiteX23" fmla="*/ 789548 w 798144"/>
                  <a:gd name="connsiteY23" fmla="*/ 364529 h 460864"/>
                  <a:gd name="connsiteX24" fmla="*/ 790697 w 798144"/>
                  <a:gd name="connsiteY24" fmla="*/ 394251 h 460864"/>
                  <a:gd name="connsiteX25" fmla="*/ 797274 w 798144"/>
                  <a:gd name="connsiteY25" fmla="*/ 394008 h 460864"/>
                  <a:gd name="connsiteX26" fmla="*/ 796161 w 798144"/>
                  <a:gd name="connsiteY26" fmla="*/ 364286 h 460864"/>
                  <a:gd name="connsiteX27" fmla="*/ 789548 w 798144"/>
                  <a:gd name="connsiteY27" fmla="*/ 364564 h 460864"/>
                  <a:gd name="connsiteX28" fmla="*/ 747193 w 798144"/>
                  <a:gd name="connsiteY28" fmla="*/ 366130 h 460864"/>
                  <a:gd name="connsiteX29" fmla="*/ 748341 w 798144"/>
                  <a:gd name="connsiteY29" fmla="*/ 396479 h 460864"/>
                  <a:gd name="connsiteX30" fmla="*/ 754954 w 798144"/>
                  <a:gd name="connsiteY30" fmla="*/ 396235 h 460864"/>
                  <a:gd name="connsiteX31" fmla="*/ 754049 w 798144"/>
                  <a:gd name="connsiteY31" fmla="*/ 373126 h 460864"/>
                  <a:gd name="connsiteX32" fmla="*/ 769014 w 798144"/>
                  <a:gd name="connsiteY32" fmla="*/ 372569 h 460864"/>
                  <a:gd name="connsiteX33" fmla="*/ 769745 w 798144"/>
                  <a:gd name="connsiteY33" fmla="*/ 391780 h 460864"/>
                  <a:gd name="connsiteX34" fmla="*/ 776358 w 798144"/>
                  <a:gd name="connsiteY34" fmla="*/ 391502 h 460864"/>
                  <a:gd name="connsiteX35" fmla="*/ 775627 w 798144"/>
                  <a:gd name="connsiteY35" fmla="*/ 372290 h 460864"/>
                  <a:gd name="connsiteX36" fmla="*/ 786555 w 798144"/>
                  <a:gd name="connsiteY36" fmla="*/ 371873 h 460864"/>
                  <a:gd name="connsiteX37" fmla="*/ 786277 w 798144"/>
                  <a:gd name="connsiteY37" fmla="*/ 364634 h 460864"/>
                  <a:gd name="connsiteX38" fmla="*/ 747227 w 798144"/>
                  <a:gd name="connsiteY38" fmla="*/ 366095 h 460864"/>
                  <a:gd name="connsiteX39" fmla="*/ 782727 w 798144"/>
                  <a:gd name="connsiteY39" fmla="*/ 319111 h 460864"/>
                  <a:gd name="connsiteX40" fmla="*/ 788817 w 798144"/>
                  <a:gd name="connsiteY40" fmla="*/ 355933 h 460864"/>
                  <a:gd name="connsiteX41" fmla="*/ 795395 w 798144"/>
                  <a:gd name="connsiteY41" fmla="*/ 354854 h 460864"/>
                  <a:gd name="connsiteX42" fmla="*/ 789270 w 798144"/>
                  <a:gd name="connsiteY42" fmla="*/ 318067 h 460864"/>
                  <a:gd name="connsiteX43" fmla="*/ 782727 w 798144"/>
                  <a:gd name="connsiteY43" fmla="*/ 319146 h 460864"/>
                  <a:gd name="connsiteX44" fmla="*/ 743399 w 798144"/>
                  <a:gd name="connsiteY44" fmla="*/ 340863 h 460864"/>
                  <a:gd name="connsiteX45" fmla="*/ 744582 w 798144"/>
                  <a:gd name="connsiteY45" fmla="*/ 348033 h 460864"/>
                  <a:gd name="connsiteX46" fmla="*/ 783075 w 798144"/>
                  <a:gd name="connsiteY46" fmla="*/ 341664 h 460864"/>
                  <a:gd name="connsiteX47" fmla="*/ 781891 w 798144"/>
                  <a:gd name="connsiteY47" fmla="*/ 334529 h 460864"/>
                  <a:gd name="connsiteX48" fmla="*/ 743399 w 798144"/>
                  <a:gd name="connsiteY48" fmla="*/ 340898 h 460864"/>
                  <a:gd name="connsiteX49" fmla="*/ 735011 w 798144"/>
                  <a:gd name="connsiteY49" fmla="*/ 305886 h 460864"/>
                  <a:gd name="connsiteX50" fmla="*/ 735568 w 798144"/>
                  <a:gd name="connsiteY50" fmla="*/ 308044 h 460864"/>
                  <a:gd name="connsiteX51" fmla="*/ 754153 w 798144"/>
                  <a:gd name="connsiteY51" fmla="*/ 320468 h 460864"/>
                  <a:gd name="connsiteX52" fmla="*/ 755545 w 798144"/>
                  <a:gd name="connsiteY52" fmla="*/ 320086 h 460864"/>
                  <a:gd name="connsiteX53" fmla="*/ 764107 w 798144"/>
                  <a:gd name="connsiteY53" fmla="*/ 302684 h 460864"/>
                  <a:gd name="connsiteX54" fmla="*/ 762715 w 798144"/>
                  <a:gd name="connsiteY54" fmla="*/ 297568 h 460864"/>
                  <a:gd name="connsiteX55" fmla="*/ 767413 w 798144"/>
                  <a:gd name="connsiteY55" fmla="*/ 288902 h 460864"/>
                  <a:gd name="connsiteX56" fmla="*/ 768492 w 798144"/>
                  <a:gd name="connsiteY56" fmla="*/ 288623 h 460864"/>
                  <a:gd name="connsiteX57" fmla="*/ 777228 w 798144"/>
                  <a:gd name="connsiteY57" fmla="*/ 294923 h 460864"/>
                  <a:gd name="connsiteX58" fmla="*/ 777785 w 798144"/>
                  <a:gd name="connsiteY58" fmla="*/ 296941 h 460864"/>
                  <a:gd name="connsiteX59" fmla="*/ 773260 w 798144"/>
                  <a:gd name="connsiteY59" fmla="*/ 306686 h 460864"/>
                  <a:gd name="connsiteX60" fmla="*/ 775140 w 798144"/>
                  <a:gd name="connsiteY60" fmla="*/ 313682 h 460864"/>
                  <a:gd name="connsiteX61" fmla="*/ 784223 w 798144"/>
                  <a:gd name="connsiteY61" fmla="*/ 295236 h 460864"/>
                  <a:gd name="connsiteX62" fmla="*/ 783632 w 798144"/>
                  <a:gd name="connsiteY62" fmla="*/ 293078 h 460864"/>
                  <a:gd name="connsiteX63" fmla="*/ 766404 w 798144"/>
                  <a:gd name="connsiteY63" fmla="*/ 281489 h 460864"/>
                  <a:gd name="connsiteX64" fmla="*/ 764699 w 798144"/>
                  <a:gd name="connsiteY64" fmla="*/ 281941 h 460864"/>
                  <a:gd name="connsiteX65" fmla="*/ 755893 w 798144"/>
                  <a:gd name="connsiteY65" fmla="*/ 299726 h 460864"/>
                  <a:gd name="connsiteX66" fmla="*/ 757181 w 798144"/>
                  <a:gd name="connsiteY66" fmla="*/ 304528 h 460864"/>
                  <a:gd name="connsiteX67" fmla="*/ 752622 w 798144"/>
                  <a:gd name="connsiteY67" fmla="*/ 313125 h 460864"/>
                  <a:gd name="connsiteX68" fmla="*/ 751752 w 798144"/>
                  <a:gd name="connsiteY68" fmla="*/ 313369 h 460864"/>
                  <a:gd name="connsiteX69" fmla="*/ 741937 w 798144"/>
                  <a:gd name="connsiteY69" fmla="*/ 306129 h 460864"/>
                  <a:gd name="connsiteX70" fmla="*/ 741380 w 798144"/>
                  <a:gd name="connsiteY70" fmla="*/ 304111 h 460864"/>
                  <a:gd name="connsiteX71" fmla="*/ 746810 w 798144"/>
                  <a:gd name="connsiteY71" fmla="*/ 292869 h 460864"/>
                  <a:gd name="connsiteX72" fmla="*/ 744930 w 798144"/>
                  <a:gd name="connsiteY72" fmla="*/ 285874 h 460864"/>
                  <a:gd name="connsiteX73" fmla="*/ 734977 w 798144"/>
                  <a:gd name="connsiteY73" fmla="*/ 305781 h 460864"/>
                  <a:gd name="connsiteX74" fmla="*/ 722447 w 798144"/>
                  <a:gd name="connsiteY74" fmla="*/ 266906 h 460864"/>
                  <a:gd name="connsiteX75" fmla="*/ 725197 w 798144"/>
                  <a:gd name="connsiteY75" fmla="*/ 273623 h 460864"/>
                  <a:gd name="connsiteX76" fmla="*/ 741937 w 798144"/>
                  <a:gd name="connsiteY76" fmla="*/ 266767 h 460864"/>
                  <a:gd name="connsiteX77" fmla="*/ 777297 w 798144"/>
                  <a:gd name="connsiteY77" fmla="*/ 271535 h 460864"/>
                  <a:gd name="connsiteX78" fmla="*/ 774409 w 798144"/>
                  <a:gd name="connsiteY78" fmla="*/ 264470 h 460864"/>
                  <a:gd name="connsiteX79" fmla="*/ 754466 w 798144"/>
                  <a:gd name="connsiteY79" fmla="*/ 261790 h 460864"/>
                  <a:gd name="connsiteX80" fmla="*/ 746496 w 798144"/>
                  <a:gd name="connsiteY80" fmla="*/ 261755 h 460864"/>
                  <a:gd name="connsiteX81" fmla="*/ 746218 w 798144"/>
                  <a:gd name="connsiteY81" fmla="*/ 261164 h 460864"/>
                  <a:gd name="connsiteX82" fmla="*/ 751926 w 798144"/>
                  <a:gd name="connsiteY82" fmla="*/ 255456 h 460864"/>
                  <a:gd name="connsiteX83" fmla="*/ 764246 w 798144"/>
                  <a:gd name="connsiteY83" fmla="*/ 239690 h 460864"/>
                  <a:gd name="connsiteX84" fmla="*/ 761149 w 798144"/>
                  <a:gd name="connsiteY84" fmla="*/ 232068 h 460864"/>
                  <a:gd name="connsiteX85" fmla="*/ 739466 w 798144"/>
                  <a:gd name="connsiteY85" fmla="*/ 259980 h 460864"/>
                  <a:gd name="connsiteX86" fmla="*/ 722482 w 798144"/>
                  <a:gd name="connsiteY86" fmla="*/ 266941 h 460864"/>
                  <a:gd name="connsiteX87" fmla="*/ 705603 w 798144"/>
                  <a:gd name="connsiteY87" fmla="*/ 232834 h 460864"/>
                  <a:gd name="connsiteX88" fmla="*/ 706647 w 798144"/>
                  <a:gd name="connsiteY88" fmla="*/ 234783 h 460864"/>
                  <a:gd name="connsiteX89" fmla="*/ 727529 w 798144"/>
                  <a:gd name="connsiteY89" fmla="*/ 242822 h 460864"/>
                  <a:gd name="connsiteX90" fmla="*/ 728782 w 798144"/>
                  <a:gd name="connsiteY90" fmla="*/ 242161 h 460864"/>
                  <a:gd name="connsiteX91" fmla="*/ 733306 w 798144"/>
                  <a:gd name="connsiteY91" fmla="*/ 223298 h 460864"/>
                  <a:gd name="connsiteX92" fmla="*/ 730835 w 798144"/>
                  <a:gd name="connsiteY92" fmla="*/ 218599 h 460864"/>
                  <a:gd name="connsiteX93" fmla="*/ 733515 w 798144"/>
                  <a:gd name="connsiteY93" fmla="*/ 209133 h 460864"/>
                  <a:gd name="connsiteX94" fmla="*/ 734524 w 798144"/>
                  <a:gd name="connsiteY94" fmla="*/ 208611 h 460864"/>
                  <a:gd name="connsiteX95" fmla="*/ 744443 w 798144"/>
                  <a:gd name="connsiteY95" fmla="*/ 212857 h 460864"/>
                  <a:gd name="connsiteX96" fmla="*/ 745418 w 798144"/>
                  <a:gd name="connsiteY96" fmla="*/ 214701 h 460864"/>
                  <a:gd name="connsiteX97" fmla="*/ 743121 w 798144"/>
                  <a:gd name="connsiteY97" fmla="*/ 225212 h 460864"/>
                  <a:gd name="connsiteX98" fmla="*/ 746496 w 798144"/>
                  <a:gd name="connsiteY98" fmla="*/ 231616 h 460864"/>
                  <a:gd name="connsiteX99" fmla="*/ 751334 w 798144"/>
                  <a:gd name="connsiteY99" fmla="*/ 211639 h 460864"/>
                  <a:gd name="connsiteX100" fmla="*/ 750290 w 798144"/>
                  <a:gd name="connsiteY100" fmla="*/ 209655 h 460864"/>
                  <a:gd name="connsiteX101" fmla="*/ 730939 w 798144"/>
                  <a:gd name="connsiteY101" fmla="*/ 202137 h 460864"/>
                  <a:gd name="connsiteX102" fmla="*/ 729373 w 798144"/>
                  <a:gd name="connsiteY102" fmla="*/ 202973 h 460864"/>
                  <a:gd name="connsiteX103" fmla="*/ 724744 w 798144"/>
                  <a:gd name="connsiteY103" fmla="*/ 222288 h 460864"/>
                  <a:gd name="connsiteX104" fmla="*/ 727041 w 798144"/>
                  <a:gd name="connsiteY104" fmla="*/ 226674 h 460864"/>
                  <a:gd name="connsiteX105" fmla="*/ 724466 w 798144"/>
                  <a:gd name="connsiteY105" fmla="*/ 236070 h 460864"/>
                  <a:gd name="connsiteX106" fmla="*/ 723666 w 798144"/>
                  <a:gd name="connsiteY106" fmla="*/ 236523 h 460864"/>
                  <a:gd name="connsiteX107" fmla="*/ 712494 w 798144"/>
                  <a:gd name="connsiteY107" fmla="*/ 231616 h 460864"/>
                  <a:gd name="connsiteX108" fmla="*/ 711519 w 798144"/>
                  <a:gd name="connsiteY108" fmla="*/ 229771 h 460864"/>
                  <a:gd name="connsiteX109" fmla="*/ 714338 w 798144"/>
                  <a:gd name="connsiteY109" fmla="*/ 217660 h 460864"/>
                  <a:gd name="connsiteX110" fmla="*/ 710962 w 798144"/>
                  <a:gd name="connsiteY110" fmla="*/ 211221 h 460864"/>
                  <a:gd name="connsiteX111" fmla="*/ 705603 w 798144"/>
                  <a:gd name="connsiteY111" fmla="*/ 232834 h 460864"/>
                  <a:gd name="connsiteX112" fmla="*/ 672505 w 798144"/>
                  <a:gd name="connsiteY112" fmla="*/ 181081 h 460864"/>
                  <a:gd name="connsiteX113" fmla="*/ 690394 w 798144"/>
                  <a:gd name="connsiteY113" fmla="*/ 205618 h 460864"/>
                  <a:gd name="connsiteX114" fmla="*/ 695719 w 798144"/>
                  <a:gd name="connsiteY114" fmla="*/ 201720 h 460864"/>
                  <a:gd name="connsiteX115" fmla="*/ 682076 w 798144"/>
                  <a:gd name="connsiteY115" fmla="*/ 183030 h 460864"/>
                  <a:gd name="connsiteX116" fmla="*/ 716357 w 798144"/>
                  <a:gd name="connsiteY116" fmla="*/ 158042 h 460864"/>
                  <a:gd name="connsiteX117" fmla="*/ 712076 w 798144"/>
                  <a:gd name="connsiteY117" fmla="*/ 152195 h 460864"/>
                  <a:gd name="connsiteX118" fmla="*/ 672470 w 798144"/>
                  <a:gd name="connsiteY118" fmla="*/ 181081 h 460864"/>
                  <a:gd name="connsiteX119" fmla="*/ 657957 w 798144"/>
                  <a:gd name="connsiteY119" fmla="*/ 155118 h 460864"/>
                  <a:gd name="connsiteX120" fmla="*/ 658166 w 798144"/>
                  <a:gd name="connsiteY120" fmla="*/ 136081 h 460864"/>
                  <a:gd name="connsiteX121" fmla="*/ 665544 w 798144"/>
                  <a:gd name="connsiteY121" fmla="*/ 129224 h 460864"/>
                  <a:gd name="connsiteX122" fmla="*/ 684582 w 798144"/>
                  <a:gd name="connsiteY122" fmla="*/ 130373 h 460864"/>
                  <a:gd name="connsiteX123" fmla="*/ 685556 w 798144"/>
                  <a:gd name="connsiteY123" fmla="*/ 131452 h 460864"/>
                  <a:gd name="connsiteX124" fmla="*/ 685347 w 798144"/>
                  <a:gd name="connsiteY124" fmla="*/ 150489 h 460864"/>
                  <a:gd name="connsiteX125" fmla="*/ 677969 w 798144"/>
                  <a:gd name="connsiteY125" fmla="*/ 157346 h 460864"/>
                  <a:gd name="connsiteX126" fmla="*/ 658932 w 798144"/>
                  <a:gd name="connsiteY126" fmla="*/ 156232 h 460864"/>
                  <a:gd name="connsiteX127" fmla="*/ 657957 w 798144"/>
                  <a:gd name="connsiteY127" fmla="*/ 155153 h 460864"/>
                  <a:gd name="connsiteX128" fmla="*/ 652806 w 798144"/>
                  <a:gd name="connsiteY128" fmla="*/ 159817 h 460864"/>
                  <a:gd name="connsiteX129" fmla="*/ 653885 w 798144"/>
                  <a:gd name="connsiteY129" fmla="*/ 160965 h 460864"/>
                  <a:gd name="connsiteX130" fmla="*/ 682667 w 798144"/>
                  <a:gd name="connsiteY130" fmla="*/ 162914 h 460864"/>
                  <a:gd name="connsiteX131" fmla="*/ 690603 w 798144"/>
                  <a:gd name="connsiteY131" fmla="*/ 155536 h 460864"/>
                  <a:gd name="connsiteX132" fmla="*/ 690707 w 798144"/>
                  <a:gd name="connsiteY132" fmla="*/ 126684 h 460864"/>
                  <a:gd name="connsiteX133" fmla="*/ 689663 w 798144"/>
                  <a:gd name="connsiteY133" fmla="*/ 125535 h 460864"/>
                  <a:gd name="connsiteX134" fmla="*/ 660881 w 798144"/>
                  <a:gd name="connsiteY134" fmla="*/ 123586 h 460864"/>
                  <a:gd name="connsiteX135" fmla="*/ 652945 w 798144"/>
                  <a:gd name="connsiteY135" fmla="*/ 130999 h 460864"/>
                  <a:gd name="connsiteX136" fmla="*/ 652841 w 798144"/>
                  <a:gd name="connsiteY136" fmla="*/ 159817 h 460864"/>
                  <a:gd name="connsiteX137" fmla="*/ 609407 w 798144"/>
                  <a:gd name="connsiteY137" fmla="*/ 119306 h 460864"/>
                  <a:gd name="connsiteX138" fmla="*/ 614940 w 798144"/>
                  <a:gd name="connsiteY138" fmla="*/ 124004 h 460864"/>
                  <a:gd name="connsiteX139" fmla="*/ 627643 w 798144"/>
                  <a:gd name="connsiteY139" fmla="*/ 108969 h 460864"/>
                  <a:gd name="connsiteX140" fmla="*/ 635996 w 798144"/>
                  <a:gd name="connsiteY140" fmla="*/ 116034 h 460864"/>
                  <a:gd name="connsiteX141" fmla="*/ 630428 w 798144"/>
                  <a:gd name="connsiteY141" fmla="*/ 137090 h 460864"/>
                  <a:gd name="connsiteX142" fmla="*/ 636762 w 798144"/>
                  <a:gd name="connsiteY142" fmla="*/ 142450 h 460864"/>
                  <a:gd name="connsiteX143" fmla="*/ 640764 w 798144"/>
                  <a:gd name="connsiteY143" fmla="*/ 126753 h 460864"/>
                  <a:gd name="connsiteX144" fmla="*/ 641669 w 798144"/>
                  <a:gd name="connsiteY144" fmla="*/ 118296 h 460864"/>
                  <a:gd name="connsiteX145" fmla="*/ 642087 w 798144"/>
                  <a:gd name="connsiteY145" fmla="*/ 117809 h 460864"/>
                  <a:gd name="connsiteX146" fmla="*/ 655521 w 798144"/>
                  <a:gd name="connsiteY146" fmla="*/ 116243 h 460864"/>
                  <a:gd name="connsiteX147" fmla="*/ 658340 w 798144"/>
                  <a:gd name="connsiteY147" fmla="*/ 112902 h 460864"/>
                  <a:gd name="connsiteX148" fmla="*/ 654929 w 798144"/>
                  <a:gd name="connsiteY148" fmla="*/ 93656 h 460864"/>
                  <a:gd name="connsiteX149" fmla="*/ 641008 w 798144"/>
                  <a:gd name="connsiteY149" fmla="*/ 81892 h 460864"/>
                  <a:gd name="connsiteX150" fmla="*/ 636692 w 798144"/>
                  <a:gd name="connsiteY150" fmla="*/ 86973 h 460864"/>
                  <a:gd name="connsiteX151" fmla="*/ 650648 w 798144"/>
                  <a:gd name="connsiteY151" fmla="*/ 98806 h 460864"/>
                  <a:gd name="connsiteX152" fmla="*/ 652528 w 798144"/>
                  <a:gd name="connsiteY152" fmla="*/ 108517 h 460864"/>
                  <a:gd name="connsiteX153" fmla="*/ 650196 w 798144"/>
                  <a:gd name="connsiteY153" fmla="*/ 111266 h 460864"/>
                  <a:gd name="connsiteX154" fmla="*/ 640312 w 798144"/>
                  <a:gd name="connsiteY154" fmla="*/ 111022 h 460864"/>
                  <a:gd name="connsiteX155" fmla="*/ 631855 w 798144"/>
                  <a:gd name="connsiteY155" fmla="*/ 103888 h 460864"/>
                  <a:gd name="connsiteX156" fmla="*/ 640033 w 798144"/>
                  <a:gd name="connsiteY156" fmla="*/ 94178 h 460864"/>
                  <a:gd name="connsiteX157" fmla="*/ 634500 w 798144"/>
                  <a:gd name="connsiteY157" fmla="*/ 89479 h 460864"/>
                  <a:gd name="connsiteX158" fmla="*/ 609302 w 798144"/>
                  <a:gd name="connsiteY158" fmla="*/ 119306 h 460864"/>
                  <a:gd name="connsiteX159" fmla="*/ 598757 w 798144"/>
                  <a:gd name="connsiteY159" fmla="*/ 61323 h 460864"/>
                  <a:gd name="connsiteX160" fmla="*/ 629941 w 798144"/>
                  <a:gd name="connsiteY160" fmla="*/ 81822 h 460864"/>
                  <a:gd name="connsiteX161" fmla="*/ 633595 w 798144"/>
                  <a:gd name="connsiteY161" fmla="*/ 76254 h 460864"/>
                  <a:gd name="connsiteX162" fmla="*/ 602411 w 798144"/>
                  <a:gd name="connsiteY162" fmla="*/ 55755 h 460864"/>
                  <a:gd name="connsiteX163" fmla="*/ 598757 w 798144"/>
                  <a:gd name="connsiteY163" fmla="*/ 61323 h 460864"/>
                  <a:gd name="connsiteX164" fmla="*/ 588037 w 798144"/>
                  <a:gd name="connsiteY164" fmla="*/ 104967 h 460864"/>
                  <a:gd name="connsiteX165" fmla="*/ 594093 w 798144"/>
                  <a:gd name="connsiteY165" fmla="*/ 108969 h 460864"/>
                  <a:gd name="connsiteX166" fmla="*/ 615567 w 798144"/>
                  <a:gd name="connsiteY166" fmla="*/ 76393 h 460864"/>
                  <a:gd name="connsiteX167" fmla="*/ 609511 w 798144"/>
                  <a:gd name="connsiteY167" fmla="*/ 72391 h 460864"/>
                  <a:gd name="connsiteX168" fmla="*/ 588072 w 798144"/>
                  <a:gd name="connsiteY168" fmla="*/ 104967 h 460864"/>
                  <a:gd name="connsiteX169" fmla="*/ 535798 w 798144"/>
                  <a:gd name="connsiteY169" fmla="*/ 76567 h 460864"/>
                  <a:gd name="connsiteX170" fmla="*/ 542062 w 798144"/>
                  <a:gd name="connsiteY170" fmla="*/ 79699 h 460864"/>
                  <a:gd name="connsiteX171" fmla="*/ 556401 w 798144"/>
                  <a:gd name="connsiteY171" fmla="*/ 50778 h 460864"/>
                  <a:gd name="connsiteX172" fmla="*/ 559012 w 798144"/>
                  <a:gd name="connsiteY172" fmla="*/ 44096 h 460864"/>
                  <a:gd name="connsiteX173" fmla="*/ 559603 w 798144"/>
                  <a:gd name="connsiteY173" fmla="*/ 44409 h 460864"/>
                  <a:gd name="connsiteX174" fmla="*/ 560160 w 798144"/>
                  <a:gd name="connsiteY174" fmla="*/ 52831 h 460864"/>
                  <a:gd name="connsiteX175" fmla="*/ 566355 w 798144"/>
                  <a:gd name="connsiteY175" fmla="*/ 91741 h 460864"/>
                  <a:gd name="connsiteX176" fmla="*/ 572620 w 798144"/>
                  <a:gd name="connsiteY176" fmla="*/ 94839 h 460864"/>
                  <a:gd name="connsiteX177" fmla="*/ 594441 w 798144"/>
                  <a:gd name="connsiteY177" fmla="*/ 50952 h 460864"/>
                  <a:gd name="connsiteX178" fmla="*/ 588177 w 798144"/>
                  <a:gd name="connsiteY178" fmla="*/ 47854 h 460864"/>
                  <a:gd name="connsiteX179" fmla="*/ 573699 w 798144"/>
                  <a:gd name="connsiteY179" fmla="*/ 77020 h 460864"/>
                  <a:gd name="connsiteX180" fmla="*/ 571367 w 798144"/>
                  <a:gd name="connsiteY180" fmla="*/ 83006 h 460864"/>
                  <a:gd name="connsiteX181" fmla="*/ 570775 w 798144"/>
                  <a:gd name="connsiteY181" fmla="*/ 82727 h 460864"/>
                  <a:gd name="connsiteX182" fmla="*/ 570114 w 798144"/>
                  <a:gd name="connsiteY182" fmla="*/ 74653 h 460864"/>
                  <a:gd name="connsiteX183" fmla="*/ 563849 w 798144"/>
                  <a:gd name="connsiteY183" fmla="*/ 35778 h 460864"/>
                  <a:gd name="connsiteX184" fmla="*/ 557585 w 798144"/>
                  <a:gd name="connsiteY184" fmla="*/ 32680 h 460864"/>
                  <a:gd name="connsiteX185" fmla="*/ 535763 w 798144"/>
                  <a:gd name="connsiteY185" fmla="*/ 76567 h 460864"/>
                  <a:gd name="connsiteX186" fmla="*/ 511087 w 798144"/>
                  <a:gd name="connsiteY186" fmla="*/ 61080 h 460864"/>
                  <a:gd name="connsiteX187" fmla="*/ 502039 w 798144"/>
                  <a:gd name="connsiteY187" fmla="*/ 44339 h 460864"/>
                  <a:gd name="connsiteX188" fmla="*/ 505136 w 798144"/>
                  <a:gd name="connsiteY188" fmla="*/ 34768 h 460864"/>
                  <a:gd name="connsiteX189" fmla="*/ 522329 w 798144"/>
                  <a:gd name="connsiteY189" fmla="*/ 26520 h 460864"/>
                  <a:gd name="connsiteX190" fmla="*/ 523686 w 798144"/>
                  <a:gd name="connsiteY190" fmla="*/ 26973 h 460864"/>
                  <a:gd name="connsiteX191" fmla="*/ 532735 w 798144"/>
                  <a:gd name="connsiteY191" fmla="*/ 43748 h 460864"/>
                  <a:gd name="connsiteX192" fmla="*/ 529638 w 798144"/>
                  <a:gd name="connsiteY192" fmla="*/ 53319 h 460864"/>
                  <a:gd name="connsiteX193" fmla="*/ 512480 w 798144"/>
                  <a:gd name="connsiteY193" fmla="*/ 61567 h 460864"/>
                  <a:gd name="connsiteX194" fmla="*/ 511122 w 798144"/>
                  <a:gd name="connsiteY194" fmla="*/ 61115 h 460864"/>
                  <a:gd name="connsiteX195" fmla="*/ 508860 w 798144"/>
                  <a:gd name="connsiteY195" fmla="*/ 67692 h 460864"/>
                  <a:gd name="connsiteX196" fmla="*/ 510357 w 798144"/>
                  <a:gd name="connsiteY196" fmla="*/ 68180 h 460864"/>
                  <a:gd name="connsiteX197" fmla="*/ 536459 w 798144"/>
                  <a:gd name="connsiteY197" fmla="*/ 55894 h 460864"/>
                  <a:gd name="connsiteX198" fmla="*/ 539800 w 798144"/>
                  <a:gd name="connsiteY198" fmla="*/ 45557 h 460864"/>
                  <a:gd name="connsiteX199" fmla="*/ 525879 w 798144"/>
                  <a:gd name="connsiteY199" fmla="*/ 20290 h 460864"/>
                  <a:gd name="connsiteX200" fmla="*/ 524382 w 798144"/>
                  <a:gd name="connsiteY200" fmla="*/ 19803 h 460864"/>
                  <a:gd name="connsiteX201" fmla="*/ 498280 w 798144"/>
                  <a:gd name="connsiteY201" fmla="*/ 32089 h 460864"/>
                  <a:gd name="connsiteX202" fmla="*/ 494904 w 798144"/>
                  <a:gd name="connsiteY202" fmla="*/ 42425 h 460864"/>
                  <a:gd name="connsiteX203" fmla="*/ 508825 w 798144"/>
                  <a:gd name="connsiteY203" fmla="*/ 67692 h 460864"/>
                  <a:gd name="connsiteX204" fmla="*/ 463233 w 798144"/>
                  <a:gd name="connsiteY204" fmla="*/ 55894 h 460864"/>
                  <a:gd name="connsiteX205" fmla="*/ 464764 w 798144"/>
                  <a:gd name="connsiteY205" fmla="*/ 56207 h 460864"/>
                  <a:gd name="connsiteX206" fmla="*/ 487491 w 798144"/>
                  <a:gd name="connsiteY206" fmla="*/ 42460 h 460864"/>
                  <a:gd name="connsiteX207" fmla="*/ 480287 w 798144"/>
                  <a:gd name="connsiteY207" fmla="*/ 41103 h 460864"/>
                  <a:gd name="connsiteX208" fmla="*/ 466017 w 798144"/>
                  <a:gd name="connsiteY208" fmla="*/ 49351 h 460864"/>
                  <a:gd name="connsiteX209" fmla="*/ 464590 w 798144"/>
                  <a:gd name="connsiteY209" fmla="*/ 49073 h 460864"/>
                  <a:gd name="connsiteX210" fmla="*/ 453523 w 798144"/>
                  <a:gd name="connsiteY210" fmla="*/ 33585 h 460864"/>
                  <a:gd name="connsiteX211" fmla="*/ 455437 w 798144"/>
                  <a:gd name="connsiteY211" fmla="*/ 23701 h 460864"/>
                  <a:gd name="connsiteX212" fmla="*/ 471447 w 798144"/>
                  <a:gd name="connsiteY212" fmla="*/ 13364 h 460864"/>
                  <a:gd name="connsiteX213" fmla="*/ 472874 w 798144"/>
                  <a:gd name="connsiteY213" fmla="*/ 13643 h 460864"/>
                  <a:gd name="connsiteX214" fmla="*/ 483106 w 798144"/>
                  <a:gd name="connsiteY214" fmla="*/ 26590 h 460864"/>
                  <a:gd name="connsiteX215" fmla="*/ 490275 w 798144"/>
                  <a:gd name="connsiteY215" fmla="*/ 27982 h 460864"/>
                  <a:gd name="connsiteX216" fmla="*/ 474231 w 798144"/>
                  <a:gd name="connsiteY216" fmla="*/ 6821 h 460864"/>
                  <a:gd name="connsiteX217" fmla="*/ 472700 w 798144"/>
                  <a:gd name="connsiteY217" fmla="*/ 6508 h 460864"/>
                  <a:gd name="connsiteX218" fmla="*/ 448302 w 798144"/>
                  <a:gd name="connsiteY218" fmla="*/ 21926 h 460864"/>
                  <a:gd name="connsiteX219" fmla="*/ 446249 w 798144"/>
                  <a:gd name="connsiteY219" fmla="*/ 32576 h 460864"/>
                  <a:gd name="connsiteX220" fmla="*/ 463198 w 798144"/>
                  <a:gd name="connsiteY220" fmla="*/ 55894 h 460864"/>
                  <a:gd name="connsiteX221" fmla="*/ 383499 w 798144"/>
                  <a:gd name="connsiteY221" fmla="*/ 49073 h 460864"/>
                  <a:gd name="connsiteX222" fmla="*/ 390494 w 798144"/>
                  <a:gd name="connsiteY222" fmla="*/ 49177 h 460864"/>
                  <a:gd name="connsiteX223" fmla="*/ 390912 w 798144"/>
                  <a:gd name="connsiteY223" fmla="*/ 16880 h 460864"/>
                  <a:gd name="connsiteX224" fmla="*/ 390355 w 798144"/>
                  <a:gd name="connsiteY224" fmla="*/ 9745 h 460864"/>
                  <a:gd name="connsiteX225" fmla="*/ 391016 w 798144"/>
                  <a:gd name="connsiteY225" fmla="*/ 9745 h 460864"/>
                  <a:gd name="connsiteX226" fmla="*/ 395193 w 798144"/>
                  <a:gd name="connsiteY226" fmla="*/ 17123 h 460864"/>
                  <a:gd name="connsiteX227" fmla="*/ 417676 w 798144"/>
                  <a:gd name="connsiteY227" fmla="*/ 49490 h 460864"/>
                  <a:gd name="connsiteX228" fmla="*/ 424671 w 798144"/>
                  <a:gd name="connsiteY228" fmla="*/ 49595 h 460864"/>
                  <a:gd name="connsiteX229" fmla="*/ 425298 w 798144"/>
                  <a:gd name="connsiteY229" fmla="*/ 592 h 460864"/>
                  <a:gd name="connsiteX230" fmla="*/ 418302 w 798144"/>
                  <a:gd name="connsiteY230" fmla="*/ 487 h 460864"/>
                  <a:gd name="connsiteX231" fmla="*/ 417884 w 798144"/>
                  <a:gd name="connsiteY231" fmla="*/ 33028 h 460864"/>
                  <a:gd name="connsiteX232" fmla="*/ 418407 w 798144"/>
                  <a:gd name="connsiteY232" fmla="*/ 39432 h 460864"/>
                  <a:gd name="connsiteX233" fmla="*/ 417745 w 798144"/>
                  <a:gd name="connsiteY233" fmla="*/ 39432 h 460864"/>
                  <a:gd name="connsiteX234" fmla="*/ 413673 w 798144"/>
                  <a:gd name="connsiteY234" fmla="*/ 32437 h 460864"/>
                  <a:gd name="connsiteX235" fmla="*/ 391190 w 798144"/>
                  <a:gd name="connsiteY235" fmla="*/ 104 h 460864"/>
                  <a:gd name="connsiteX236" fmla="*/ 384195 w 798144"/>
                  <a:gd name="connsiteY236" fmla="*/ 0 h 460864"/>
                  <a:gd name="connsiteX237" fmla="*/ 383568 w 798144"/>
                  <a:gd name="connsiteY237" fmla="*/ 49038 h 460864"/>
                  <a:gd name="connsiteX238" fmla="*/ 354160 w 798144"/>
                  <a:gd name="connsiteY238" fmla="*/ 45697 h 460864"/>
                  <a:gd name="connsiteX239" fmla="*/ 338951 w 798144"/>
                  <a:gd name="connsiteY239" fmla="*/ 34212 h 460864"/>
                  <a:gd name="connsiteX240" fmla="*/ 337802 w 798144"/>
                  <a:gd name="connsiteY240" fmla="*/ 24223 h 460864"/>
                  <a:gd name="connsiteX241" fmla="*/ 350018 w 798144"/>
                  <a:gd name="connsiteY241" fmla="*/ 9606 h 460864"/>
                  <a:gd name="connsiteX242" fmla="*/ 351445 w 798144"/>
                  <a:gd name="connsiteY242" fmla="*/ 9466 h 460864"/>
                  <a:gd name="connsiteX243" fmla="*/ 366654 w 798144"/>
                  <a:gd name="connsiteY243" fmla="*/ 20952 h 460864"/>
                  <a:gd name="connsiteX244" fmla="*/ 367803 w 798144"/>
                  <a:gd name="connsiteY244" fmla="*/ 30940 h 460864"/>
                  <a:gd name="connsiteX245" fmla="*/ 355552 w 798144"/>
                  <a:gd name="connsiteY245" fmla="*/ 45557 h 460864"/>
                  <a:gd name="connsiteX246" fmla="*/ 354125 w 798144"/>
                  <a:gd name="connsiteY246" fmla="*/ 45731 h 460864"/>
                  <a:gd name="connsiteX247" fmla="*/ 354856 w 798144"/>
                  <a:gd name="connsiteY247" fmla="*/ 52657 h 460864"/>
                  <a:gd name="connsiteX248" fmla="*/ 356422 w 798144"/>
                  <a:gd name="connsiteY248" fmla="*/ 52483 h 460864"/>
                  <a:gd name="connsiteX249" fmla="*/ 375076 w 798144"/>
                  <a:gd name="connsiteY249" fmla="*/ 30488 h 460864"/>
                  <a:gd name="connsiteX250" fmla="*/ 373824 w 798144"/>
                  <a:gd name="connsiteY250" fmla="*/ 19699 h 460864"/>
                  <a:gd name="connsiteX251" fmla="*/ 350679 w 798144"/>
                  <a:gd name="connsiteY251" fmla="*/ 2506 h 460864"/>
                  <a:gd name="connsiteX252" fmla="*/ 349113 w 798144"/>
                  <a:gd name="connsiteY252" fmla="*/ 2680 h 460864"/>
                  <a:gd name="connsiteX253" fmla="*/ 330459 w 798144"/>
                  <a:gd name="connsiteY253" fmla="*/ 24676 h 460864"/>
                  <a:gd name="connsiteX254" fmla="*/ 331712 w 798144"/>
                  <a:gd name="connsiteY254" fmla="*/ 35465 h 460864"/>
                  <a:gd name="connsiteX255" fmla="*/ 354821 w 798144"/>
                  <a:gd name="connsiteY255" fmla="*/ 52692 h 460864"/>
                  <a:gd name="connsiteX256" fmla="*/ 320261 w 798144"/>
                  <a:gd name="connsiteY256" fmla="*/ 58087 h 460864"/>
                  <a:gd name="connsiteX257" fmla="*/ 327326 w 798144"/>
                  <a:gd name="connsiteY257" fmla="*/ 56555 h 460864"/>
                  <a:gd name="connsiteX258" fmla="*/ 316886 w 798144"/>
                  <a:gd name="connsiteY258" fmla="*/ 8666 h 460864"/>
                  <a:gd name="connsiteX259" fmla="*/ 309820 w 798144"/>
                  <a:gd name="connsiteY259" fmla="*/ 10197 h 460864"/>
                  <a:gd name="connsiteX260" fmla="*/ 320261 w 798144"/>
                  <a:gd name="connsiteY260" fmla="*/ 58087 h 460864"/>
                  <a:gd name="connsiteX261" fmla="*/ 267987 w 798144"/>
                  <a:gd name="connsiteY261" fmla="*/ 28747 h 460864"/>
                  <a:gd name="connsiteX262" fmla="*/ 303730 w 798144"/>
                  <a:gd name="connsiteY262" fmla="*/ 18098 h 460864"/>
                  <a:gd name="connsiteX263" fmla="*/ 301816 w 798144"/>
                  <a:gd name="connsiteY263" fmla="*/ 11729 h 460864"/>
                  <a:gd name="connsiteX264" fmla="*/ 266073 w 798144"/>
                  <a:gd name="connsiteY264" fmla="*/ 22344 h 460864"/>
                  <a:gd name="connsiteX265" fmla="*/ 267987 w 798144"/>
                  <a:gd name="connsiteY265" fmla="*/ 28747 h 460864"/>
                  <a:gd name="connsiteX266" fmla="*/ 294472 w 798144"/>
                  <a:gd name="connsiteY266" fmla="*/ 65047 h 460864"/>
                  <a:gd name="connsiteX267" fmla="*/ 301433 w 798144"/>
                  <a:gd name="connsiteY267" fmla="*/ 62994 h 460864"/>
                  <a:gd name="connsiteX268" fmla="*/ 290296 w 798144"/>
                  <a:gd name="connsiteY268" fmla="*/ 25580 h 460864"/>
                  <a:gd name="connsiteX269" fmla="*/ 283335 w 798144"/>
                  <a:gd name="connsiteY269" fmla="*/ 27669 h 460864"/>
                  <a:gd name="connsiteX270" fmla="*/ 294472 w 798144"/>
                  <a:gd name="connsiteY270" fmla="*/ 65047 h 460864"/>
                  <a:gd name="connsiteX271" fmla="*/ 242789 w 798144"/>
                  <a:gd name="connsiteY271" fmla="*/ 85372 h 460864"/>
                  <a:gd name="connsiteX272" fmla="*/ 249750 w 798144"/>
                  <a:gd name="connsiteY272" fmla="*/ 82345 h 460864"/>
                  <a:gd name="connsiteX273" fmla="*/ 249124 w 798144"/>
                  <a:gd name="connsiteY273" fmla="*/ 69328 h 460864"/>
                  <a:gd name="connsiteX274" fmla="*/ 267778 w 798144"/>
                  <a:gd name="connsiteY274" fmla="*/ 61184 h 460864"/>
                  <a:gd name="connsiteX275" fmla="*/ 276827 w 798144"/>
                  <a:gd name="connsiteY275" fmla="*/ 70511 h 460864"/>
                  <a:gd name="connsiteX276" fmla="*/ 284240 w 798144"/>
                  <a:gd name="connsiteY276" fmla="*/ 67240 h 460864"/>
                  <a:gd name="connsiteX277" fmla="*/ 246548 w 798144"/>
                  <a:gd name="connsiteY277" fmla="*/ 30244 h 460864"/>
                  <a:gd name="connsiteX278" fmla="*/ 241189 w 798144"/>
                  <a:gd name="connsiteY278" fmla="*/ 32576 h 460864"/>
                  <a:gd name="connsiteX279" fmla="*/ 242755 w 798144"/>
                  <a:gd name="connsiteY279" fmla="*/ 85407 h 460864"/>
                  <a:gd name="connsiteX280" fmla="*/ 248288 w 798144"/>
                  <a:gd name="connsiteY280" fmla="*/ 51404 h 460864"/>
                  <a:gd name="connsiteX281" fmla="*/ 247035 w 798144"/>
                  <a:gd name="connsiteY281" fmla="*/ 40059 h 460864"/>
                  <a:gd name="connsiteX282" fmla="*/ 247627 w 798144"/>
                  <a:gd name="connsiteY282" fmla="*/ 39780 h 460864"/>
                  <a:gd name="connsiteX283" fmla="*/ 255597 w 798144"/>
                  <a:gd name="connsiteY283" fmla="*/ 48690 h 460864"/>
                  <a:gd name="connsiteX284" fmla="*/ 262801 w 798144"/>
                  <a:gd name="connsiteY284" fmla="*/ 56033 h 460864"/>
                  <a:gd name="connsiteX285" fmla="*/ 248810 w 798144"/>
                  <a:gd name="connsiteY285" fmla="*/ 62159 h 460864"/>
                  <a:gd name="connsiteX286" fmla="*/ 248323 w 798144"/>
                  <a:gd name="connsiteY286" fmla="*/ 51404 h 460864"/>
                  <a:gd name="connsiteX287" fmla="*/ 204784 w 798144"/>
                  <a:gd name="connsiteY287" fmla="*/ 107298 h 460864"/>
                  <a:gd name="connsiteX288" fmla="*/ 210805 w 798144"/>
                  <a:gd name="connsiteY288" fmla="*/ 103749 h 460864"/>
                  <a:gd name="connsiteX289" fmla="*/ 194378 w 798144"/>
                  <a:gd name="connsiteY289" fmla="*/ 75976 h 460864"/>
                  <a:gd name="connsiteX290" fmla="*/ 190202 w 798144"/>
                  <a:gd name="connsiteY290" fmla="*/ 70163 h 460864"/>
                  <a:gd name="connsiteX291" fmla="*/ 190759 w 798144"/>
                  <a:gd name="connsiteY291" fmla="*/ 69850 h 460864"/>
                  <a:gd name="connsiteX292" fmla="*/ 198137 w 798144"/>
                  <a:gd name="connsiteY292" fmla="*/ 73992 h 460864"/>
                  <a:gd name="connsiteX293" fmla="*/ 234158 w 798144"/>
                  <a:gd name="connsiteY293" fmla="*/ 89966 h 460864"/>
                  <a:gd name="connsiteX294" fmla="*/ 240179 w 798144"/>
                  <a:gd name="connsiteY294" fmla="*/ 86416 h 460864"/>
                  <a:gd name="connsiteX295" fmla="*/ 215225 w 798144"/>
                  <a:gd name="connsiteY295" fmla="*/ 44235 h 460864"/>
                  <a:gd name="connsiteX296" fmla="*/ 209204 w 798144"/>
                  <a:gd name="connsiteY296" fmla="*/ 47785 h 460864"/>
                  <a:gd name="connsiteX297" fmla="*/ 225771 w 798144"/>
                  <a:gd name="connsiteY297" fmla="*/ 75801 h 460864"/>
                  <a:gd name="connsiteX298" fmla="*/ 229529 w 798144"/>
                  <a:gd name="connsiteY298" fmla="*/ 81022 h 460864"/>
                  <a:gd name="connsiteX299" fmla="*/ 228973 w 798144"/>
                  <a:gd name="connsiteY299" fmla="*/ 81370 h 460864"/>
                  <a:gd name="connsiteX300" fmla="*/ 221838 w 798144"/>
                  <a:gd name="connsiteY300" fmla="*/ 77542 h 460864"/>
                  <a:gd name="connsiteX301" fmla="*/ 185851 w 798144"/>
                  <a:gd name="connsiteY301" fmla="*/ 61637 h 460864"/>
                  <a:gd name="connsiteX302" fmla="*/ 179830 w 798144"/>
                  <a:gd name="connsiteY302" fmla="*/ 65186 h 460864"/>
                  <a:gd name="connsiteX303" fmla="*/ 204784 w 798144"/>
                  <a:gd name="connsiteY303" fmla="*/ 107368 h 460864"/>
                  <a:gd name="connsiteX304" fmla="*/ 192394 w 798144"/>
                  <a:gd name="connsiteY304" fmla="*/ 116591 h 460864"/>
                  <a:gd name="connsiteX305" fmla="*/ 198241 w 798144"/>
                  <a:gd name="connsiteY305" fmla="*/ 112310 h 460864"/>
                  <a:gd name="connsiteX306" fmla="*/ 169355 w 798144"/>
                  <a:gd name="connsiteY306" fmla="*/ 72704 h 460864"/>
                  <a:gd name="connsiteX307" fmla="*/ 163508 w 798144"/>
                  <a:gd name="connsiteY307" fmla="*/ 76985 h 460864"/>
                  <a:gd name="connsiteX308" fmla="*/ 192394 w 798144"/>
                  <a:gd name="connsiteY308" fmla="*/ 116591 h 460864"/>
                  <a:gd name="connsiteX309" fmla="*/ 180039 w 798144"/>
                  <a:gd name="connsiteY309" fmla="*/ 125501 h 460864"/>
                  <a:gd name="connsiteX310" fmla="*/ 185295 w 798144"/>
                  <a:gd name="connsiteY310" fmla="*/ 120872 h 460864"/>
                  <a:gd name="connsiteX311" fmla="*/ 152754 w 798144"/>
                  <a:gd name="connsiteY311" fmla="*/ 84224 h 460864"/>
                  <a:gd name="connsiteX312" fmla="*/ 147533 w 798144"/>
                  <a:gd name="connsiteY312" fmla="*/ 88853 h 460864"/>
                  <a:gd name="connsiteX313" fmla="*/ 157139 w 798144"/>
                  <a:gd name="connsiteY313" fmla="*/ 122438 h 460864"/>
                  <a:gd name="connsiteX314" fmla="*/ 160410 w 798144"/>
                  <a:gd name="connsiteY314" fmla="*/ 132044 h 460864"/>
                  <a:gd name="connsiteX315" fmla="*/ 159923 w 798144"/>
                  <a:gd name="connsiteY315" fmla="*/ 132461 h 460864"/>
                  <a:gd name="connsiteX316" fmla="*/ 150770 w 798144"/>
                  <a:gd name="connsiteY316" fmla="*/ 127658 h 460864"/>
                  <a:gd name="connsiteX317" fmla="*/ 118751 w 798144"/>
                  <a:gd name="connsiteY317" fmla="*/ 114398 h 460864"/>
                  <a:gd name="connsiteX318" fmla="*/ 113495 w 798144"/>
                  <a:gd name="connsiteY318" fmla="*/ 119027 h 460864"/>
                  <a:gd name="connsiteX319" fmla="*/ 146036 w 798144"/>
                  <a:gd name="connsiteY319" fmla="*/ 155675 h 460864"/>
                  <a:gd name="connsiteX320" fmla="*/ 151257 w 798144"/>
                  <a:gd name="connsiteY320" fmla="*/ 151046 h 460864"/>
                  <a:gd name="connsiteX321" fmla="*/ 133786 w 798144"/>
                  <a:gd name="connsiteY321" fmla="*/ 131347 h 460864"/>
                  <a:gd name="connsiteX322" fmla="*/ 125816 w 798144"/>
                  <a:gd name="connsiteY322" fmla="*/ 123378 h 460864"/>
                  <a:gd name="connsiteX323" fmla="*/ 126303 w 798144"/>
                  <a:gd name="connsiteY323" fmla="*/ 122925 h 460864"/>
                  <a:gd name="connsiteX324" fmla="*/ 136222 w 798144"/>
                  <a:gd name="connsiteY324" fmla="*/ 128668 h 460864"/>
                  <a:gd name="connsiteX325" fmla="*/ 163612 w 798144"/>
                  <a:gd name="connsiteY325" fmla="*/ 140118 h 460864"/>
                  <a:gd name="connsiteX326" fmla="*/ 167754 w 798144"/>
                  <a:gd name="connsiteY326" fmla="*/ 136394 h 460864"/>
                  <a:gd name="connsiteX327" fmla="*/ 159714 w 798144"/>
                  <a:gd name="connsiteY327" fmla="*/ 108934 h 460864"/>
                  <a:gd name="connsiteX328" fmla="*/ 155538 w 798144"/>
                  <a:gd name="connsiteY328" fmla="*/ 97449 h 460864"/>
                  <a:gd name="connsiteX329" fmla="*/ 156025 w 798144"/>
                  <a:gd name="connsiteY329" fmla="*/ 96997 h 460864"/>
                  <a:gd name="connsiteX330" fmla="*/ 163229 w 798144"/>
                  <a:gd name="connsiteY330" fmla="*/ 106498 h 460864"/>
                  <a:gd name="connsiteX331" fmla="*/ 180039 w 798144"/>
                  <a:gd name="connsiteY331" fmla="*/ 125466 h 460864"/>
                  <a:gd name="connsiteX332" fmla="*/ 115514 w 798144"/>
                  <a:gd name="connsiteY332" fmla="*/ 192323 h 460864"/>
                  <a:gd name="connsiteX333" fmla="*/ 120421 w 798144"/>
                  <a:gd name="connsiteY333" fmla="*/ 186545 h 460864"/>
                  <a:gd name="connsiteX334" fmla="*/ 114122 w 798144"/>
                  <a:gd name="connsiteY334" fmla="*/ 175130 h 460864"/>
                  <a:gd name="connsiteX335" fmla="*/ 127278 w 798144"/>
                  <a:gd name="connsiteY335" fmla="*/ 159573 h 460864"/>
                  <a:gd name="connsiteX336" fmla="*/ 139528 w 798144"/>
                  <a:gd name="connsiteY336" fmla="*/ 163923 h 460864"/>
                  <a:gd name="connsiteX337" fmla="*/ 144749 w 798144"/>
                  <a:gd name="connsiteY337" fmla="*/ 157763 h 460864"/>
                  <a:gd name="connsiteX338" fmla="*/ 94597 w 798144"/>
                  <a:gd name="connsiteY338" fmla="*/ 141162 h 460864"/>
                  <a:gd name="connsiteX339" fmla="*/ 90839 w 798144"/>
                  <a:gd name="connsiteY339" fmla="*/ 145617 h 460864"/>
                  <a:gd name="connsiteX340" fmla="*/ 115514 w 798144"/>
                  <a:gd name="connsiteY340" fmla="*/ 192323 h 460864"/>
                  <a:gd name="connsiteX341" fmla="*/ 105421 w 798144"/>
                  <a:gd name="connsiteY341" fmla="*/ 159434 h 460864"/>
                  <a:gd name="connsiteX342" fmla="*/ 99296 w 798144"/>
                  <a:gd name="connsiteY342" fmla="*/ 149793 h 460864"/>
                  <a:gd name="connsiteX343" fmla="*/ 99713 w 798144"/>
                  <a:gd name="connsiteY343" fmla="*/ 149306 h 460864"/>
                  <a:gd name="connsiteX344" fmla="*/ 110781 w 798144"/>
                  <a:gd name="connsiteY344" fmla="*/ 153796 h 460864"/>
                  <a:gd name="connsiteX345" fmla="*/ 120491 w 798144"/>
                  <a:gd name="connsiteY345" fmla="*/ 157206 h 460864"/>
                  <a:gd name="connsiteX346" fmla="*/ 110607 w 798144"/>
                  <a:gd name="connsiteY346" fmla="*/ 168865 h 460864"/>
                  <a:gd name="connsiteX347" fmla="*/ 105386 w 798144"/>
                  <a:gd name="connsiteY347" fmla="*/ 159434 h 460864"/>
                  <a:gd name="connsiteX348" fmla="*/ 62544 w 798144"/>
                  <a:gd name="connsiteY348" fmla="*/ 196604 h 460864"/>
                  <a:gd name="connsiteX349" fmla="*/ 83043 w 798144"/>
                  <a:gd name="connsiteY349" fmla="*/ 165455 h 460864"/>
                  <a:gd name="connsiteX350" fmla="*/ 77474 w 798144"/>
                  <a:gd name="connsiteY350" fmla="*/ 161766 h 460864"/>
                  <a:gd name="connsiteX351" fmla="*/ 56975 w 798144"/>
                  <a:gd name="connsiteY351" fmla="*/ 192949 h 460864"/>
                  <a:gd name="connsiteX352" fmla="*/ 62544 w 798144"/>
                  <a:gd name="connsiteY352" fmla="*/ 196604 h 460864"/>
                  <a:gd name="connsiteX353" fmla="*/ 106187 w 798144"/>
                  <a:gd name="connsiteY353" fmla="*/ 207323 h 460864"/>
                  <a:gd name="connsiteX354" fmla="*/ 110189 w 798144"/>
                  <a:gd name="connsiteY354" fmla="*/ 201267 h 460864"/>
                  <a:gd name="connsiteX355" fmla="*/ 77613 w 798144"/>
                  <a:gd name="connsiteY355" fmla="*/ 179828 h 460864"/>
                  <a:gd name="connsiteX356" fmla="*/ 73611 w 798144"/>
                  <a:gd name="connsiteY356" fmla="*/ 185884 h 460864"/>
                  <a:gd name="connsiteX357" fmla="*/ 106187 w 798144"/>
                  <a:gd name="connsiteY357" fmla="*/ 207358 h 460864"/>
                  <a:gd name="connsiteX358" fmla="*/ 77544 w 798144"/>
                  <a:gd name="connsiteY358" fmla="*/ 259423 h 460864"/>
                  <a:gd name="connsiteX359" fmla="*/ 80641 w 798144"/>
                  <a:gd name="connsiteY359" fmla="*/ 253159 h 460864"/>
                  <a:gd name="connsiteX360" fmla="*/ 51720 w 798144"/>
                  <a:gd name="connsiteY360" fmla="*/ 238785 h 460864"/>
                  <a:gd name="connsiteX361" fmla="*/ 45038 w 798144"/>
                  <a:gd name="connsiteY361" fmla="*/ 236210 h 460864"/>
                  <a:gd name="connsiteX362" fmla="*/ 45316 w 798144"/>
                  <a:gd name="connsiteY362" fmla="*/ 235618 h 460864"/>
                  <a:gd name="connsiteX363" fmla="*/ 53773 w 798144"/>
                  <a:gd name="connsiteY363" fmla="*/ 235061 h 460864"/>
                  <a:gd name="connsiteX364" fmla="*/ 92683 w 798144"/>
                  <a:gd name="connsiteY364" fmla="*/ 228831 h 460864"/>
                  <a:gd name="connsiteX365" fmla="*/ 95781 w 798144"/>
                  <a:gd name="connsiteY365" fmla="*/ 222567 h 460864"/>
                  <a:gd name="connsiteX366" fmla="*/ 51894 w 798144"/>
                  <a:gd name="connsiteY366" fmla="*/ 200745 h 460864"/>
                  <a:gd name="connsiteX367" fmla="*/ 48796 w 798144"/>
                  <a:gd name="connsiteY367" fmla="*/ 207010 h 460864"/>
                  <a:gd name="connsiteX368" fmla="*/ 77927 w 798144"/>
                  <a:gd name="connsiteY368" fmla="*/ 221488 h 460864"/>
                  <a:gd name="connsiteX369" fmla="*/ 83913 w 798144"/>
                  <a:gd name="connsiteY369" fmla="*/ 223820 h 460864"/>
                  <a:gd name="connsiteX370" fmla="*/ 83634 w 798144"/>
                  <a:gd name="connsiteY370" fmla="*/ 224411 h 460864"/>
                  <a:gd name="connsiteX371" fmla="*/ 75560 w 798144"/>
                  <a:gd name="connsiteY371" fmla="*/ 225073 h 460864"/>
                  <a:gd name="connsiteX372" fmla="*/ 36685 w 798144"/>
                  <a:gd name="connsiteY372" fmla="*/ 231302 h 460864"/>
                  <a:gd name="connsiteX373" fmla="*/ 33587 w 798144"/>
                  <a:gd name="connsiteY373" fmla="*/ 237567 h 460864"/>
                  <a:gd name="connsiteX374" fmla="*/ 77474 w 798144"/>
                  <a:gd name="connsiteY374" fmla="*/ 259389 h 460864"/>
                  <a:gd name="connsiteX375" fmla="*/ 61569 w 798144"/>
                  <a:gd name="connsiteY375" fmla="*/ 284412 h 460864"/>
                  <a:gd name="connsiteX376" fmla="*/ 44585 w 798144"/>
                  <a:gd name="connsiteY376" fmla="*/ 293043 h 460864"/>
                  <a:gd name="connsiteX377" fmla="*/ 35084 w 798144"/>
                  <a:gd name="connsiteY377" fmla="*/ 289702 h 460864"/>
                  <a:gd name="connsiteX378" fmla="*/ 27288 w 798144"/>
                  <a:gd name="connsiteY378" fmla="*/ 272301 h 460864"/>
                  <a:gd name="connsiteX379" fmla="*/ 27775 w 798144"/>
                  <a:gd name="connsiteY379" fmla="*/ 270943 h 460864"/>
                  <a:gd name="connsiteX380" fmla="*/ 44759 w 798144"/>
                  <a:gd name="connsiteY380" fmla="*/ 262312 h 460864"/>
                  <a:gd name="connsiteX381" fmla="*/ 54260 w 798144"/>
                  <a:gd name="connsiteY381" fmla="*/ 265653 h 460864"/>
                  <a:gd name="connsiteX382" fmla="*/ 62056 w 798144"/>
                  <a:gd name="connsiteY382" fmla="*/ 283020 h 460864"/>
                  <a:gd name="connsiteX383" fmla="*/ 61604 w 798144"/>
                  <a:gd name="connsiteY383" fmla="*/ 284377 h 460864"/>
                  <a:gd name="connsiteX384" fmla="*/ 68147 w 798144"/>
                  <a:gd name="connsiteY384" fmla="*/ 286779 h 460864"/>
                  <a:gd name="connsiteX385" fmla="*/ 68669 w 798144"/>
                  <a:gd name="connsiteY385" fmla="*/ 285317 h 460864"/>
                  <a:gd name="connsiteX386" fmla="*/ 57045 w 798144"/>
                  <a:gd name="connsiteY386" fmla="*/ 258901 h 460864"/>
                  <a:gd name="connsiteX387" fmla="*/ 46813 w 798144"/>
                  <a:gd name="connsiteY387" fmla="*/ 255317 h 460864"/>
                  <a:gd name="connsiteX388" fmla="*/ 21197 w 798144"/>
                  <a:gd name="connsiteY388" fmla="*/ 268612 h 460864"/>
                  <a:gd name="connsiteX389" fmla="*/ 20675 w 798144"/>
                  <a:gd name="connsiteY389" fmla="*/ 270073 h 460864"/>
                  <a:gd name="connsiteX390" fmla="*/ 32265 w 798144"/>
                  <a:gd name="connsiteY390" fmla="*/ 296454 h 460864"/>
                  <a:gd name="connsiteX391" fmla="*/ 42497 w 798144"/>
                  <a:gd name="connsiteY391" fmla="*/ 300074 h 460864"/>
                  <a:gd name="connsiteX392" fmla="*/ 68112 w 798144"/>
                  <a:gd name="connsiteY392" fmla="*/ 286779 h 460864"/>
                  <a:gd name="connsiteX393" fmla="*/ 56209 w 798144"/>
                  <a:gd name="connsiteY393" fmla="*/ 331779 h 460864"/>
                  <a:gd name="connsiteX394" fmla="*/ 56523 w 798144"/>
                  <a:gd name="connsiteY394" fmla="*/ 330248 h 460864"/>
                  <a:gd name="connsiteX395" fmla="*/ 42775 w 798144"/>
                  <a:gd name="connsiteY395" fmla="*/ 307522 h 460864"/>
                  <a:gd name="connsiteX396" fmla="*/ 41418 w 798144"/>
                  <a:gd name="connsiteY396" fmla="*/ 314691 h 460864"/>
                  <a:gd name="connsiteX397" fmla="*/ 49666 w 798144"/>
                  <a:gd name="connsiteY397" fmla="*/ 328995 h 460864"/>
                  <a:gd name="connsiteX398" fmla="*/ 49388 w 798144"/>
                  <a:gd name="connsiteY398" fmla="*/ 330387 h 460864"/>
                  <a:gd name="connsiteX399" fmla="*/ 33901 w 798144"/>
                  <a:gd name="connsiteY399" fmla="*/ 341490 h 460864"/>
                  <a:gd name="connsiteX400" fmla="*/ 24016 w 798144"/>
                  <a:gd name="connsiteY400" fmla="*/ 339575 h 460864"/>
                  <a:gd name="connsiteX401" fmla="*/ 13715 w 798144"/>
                  <a:gd name="connsiteY401" fmla="*/ 323566 h 460864"/>
                  <a:gd name="connsiteX402" fmla="*/ 13993 w 798144"/>
                  <a:gd name="connsiteY402" fmla="*/ 322139 h 460864"/>
                  <a:gd name="connsiteX403" fmla="*/ 26940 w 798144"/>
                  <a:gd name="connsiteY403" fmla="*/ 311907 h 460864"/>
                  <a:gd name="connsiteX404" fmla="*/ 28297 w 798144"/>
                  <a:gd name="connsiteY404" fmla="*/ 304737 h 460864"/>
                  <a:gd name="connsiteX405" fmla="*/ 7137 w 798144"/>
                  <a:gd name="connsiteY405" fmla="*/ 320782 h 460864"/>
                  <a:gd name="connsiteX406" fmla="*/ 6858 w 798144"/>
                  <a:gd name="connsiteY406" fmla="*/ 322313 h 460864"/>
                  <a:gd name="connsiteX407" fmla="*/ 22276 w 798144"/>
                  <a:gd name="connsiteY407" fmla="*/ 346710 h 460864"/>
                  <a:gd name="connsiteX408" fmla="*/ 32926 w 798144"/>
                  <a:gd name="connsiteY408" fmla="*/ 348729 h 460864"/>
                  <a:gd name="connsiteX409" fmla="*/ 56244 w 798144"/>
                  <a:gd name="connsiteY409" fmla="*/ 331779 h 460864"/>
                  <a:gd name="connsiteX410" fmla="*/ 43297 w 798144"/>
                  <a:gd name="connsiteY410" fmla="*/ 379321 h 460864"/>
                  <a:gd name="connsiteX411" fmla="*/ 29306 w 798144"/>
                  <a:gd name="connsiteY411" fmla="*/ 392267 h 460864"/>
                  <a:gd name="connsiteX412" fmla="*/ 19248 w 798144"/>
                  <a:gd name="connsiteY412" fmla="*/ 391641 h 460864"/>
                  <a:gd name="connsiteX413" fmla="*/ 6998 w 798144"/>
                  <a:gd name="connsiteY413" fmla="*/ 377058 h 460864"/>
                  <a:gd name="connsiteX414" fmla="*/ 7102 w 798144"/>
                  <a:gd name="connsiteY414" fmla="*/ 375632 h 460864"/>
                  <a:gd name="connsiteX415" fmla="*/ 21093 w 798144"/>
                  <a:gd name="connsiteY415" fmla="*/ 362685 h 460864"/>
                  <a:gd name="connsiteX416" fmla="*/ 31151 w 798144"/>
                  <a:gd name="connsiteY416" fmla="*/ 363311 h 460864"/>
                  <a:gd name="connsiteX417" fmla="*/ 43402 w 798144"/>
                  <a:gd name="connsiteY417" fmla="*/ 377894 h 460864"/>
                  <a:gd name="connsiteX418" fmla="*/ 43297 w 798144"/>
                  <a:gd name="connsiteY418" fmla="*/ 379321 h 460864"/>
                  <a:gd name="connsiteX419" fmla="*/ 50293 w 798144"/>
                  <a:gd name="connsiteY419" fmla="*/ 379843 h 460864"/>
                  <a:gd name="connsiteX420" fmla="*/ 50397 w 798144"/>
                  <a:gd name="connsiteY420" fmla="*/ 378277 h 460864"/>
                  <a:gd name="connsiteX421" fmla="*/ 32056 w 798144"/>
                  <a:gd name="connsiteY421" fmla="*/ 356037 h 460864"/>
                  <a:gd name="connsiteX422" fmla="*/ 21197 w 798144"/>
                  <a:gd name="connsiteY422" fmla="*/ 355341 h 460864"/>
                  <a:gd name="connsiteX423" fmla="*/ 176 w 798144"/>
                  <a:gd name="connsiteY423" fmla="*/ 375109 h 460864"/>
                  <a:gd name="connsiteX424" fmla="*/ 72 w 798144"/>
                  <a:gd name="connsiteY424" fmla="*/ 376676 h 460864"/>
                  <a:gd name="connsiteX425" fmla="*/ 18413 w 798144"/>
                  <a:gd name="connsiteY425" fmla="*/ 398915 h 460864"/>
                  <a:gd name="connsiteX426" fmla="*/ 29237 w 798144"/>
                  <a:gd name="connsiteY426" fmla="*/ 399611 h 460864"/>
                  <a:gd name="connsiteX427" fmla="*/ 50258 w 798144"/>
                  <a:gd name="connsiteY427" fmla="*/ 379843 h 460864"/>
                  <a:gd name="connsiteX428" fmla="*/ 49492 w 798144"/>
                  <a:gd name="connsiteY428" fmla="*/ 414855 h 460864"/>
                  <a:gd name="connsiteX429" fmla="*/ 49214 w 798144"/>
                  <a:gd name="connsiteY429" fmla="*/ 407616 h 460864"/>
                  <a:gd name="connsiteX430" fmla="*/ 246 w 798144"/>
                  <a:gd name="connsiteY430" fmla="*/ 409495 h 460864"/>
                  <a:gd name="connsiteX431" fmla="*/ 524 w 798144"/>
                  <a:gd name="connsiteY431" fmla="*/ 416734 h 460864"/>
                  <a:gd name="connsiteX432" fmla="*/ 49492 w 798144"/>
                  <a:gd name="connsiteY432" fmla="*/ 414890 h 460864"/>
                  <a:gd name="connsiteX433" fmla="*/ 53286 w 798144"/>
                  <a:gd name="connsiteY433" fmla="*/ 455296 h 460864"/>
                  <a:gd name="connsiteX434" fmla="*/ 51198 w 798144"/>
                  <a:gd name="connsiteY434" fmla="*/ 437164 h 460864"/>
                  <a:gd name="connsiteX435" fmla="*/ 37102 w 798144"/>
                  <a:gd name="connsiteY435" fmla="*/ 423660 h 460864"/>
                  <a:gd name="connsiteX436" fmla="*/ 33344 w 798144"/>
                  <a:gd name="connsiteY436" fmla="*/ 424078 h 460864"/>
                  <a:gd name="connsiteX437" fmla="*/ 25061 w 798144"/>
                  <a:gd name="connsiteY437" fmla="*/ 434379 h 460864"/>
                  <a:gd name="connsiteX438" fmla="*/ 24434 w 798144"/>
                  <a:gd name="connsiteY438" fmla="*/ 434449 h 460864"/>
                  <a:gd name="connsiteX439" fmla="*/ 15594 w 798144"/>
                  <a:gd name="connsiteY439" fmla="*/ 428115 h 460864"/>
                  <a:gd name="connsiteX440" fmla="*/ 12810 w 798144"/>
                  <a:gd name="connsiteY440" fmla="*/ 428428 h 460864"/>
                  <a:gd name="connsiteX441" fmla="*/ 2543 w 798144"/>
                  <a:gd name="connsiteY441" fmla="*/ 442732 h 460864"/>
                  <a:gd name="connsiteX442" fmla="*/ 4596 w 798144"/>
                  <a:gd name="connsiteY442" fmla="*/ 460865 h 460864"/>
                  <a:gd name="connsiteX443" fmla="*/ 11209 w 798144"/>
                  <a:gd name="connsiteY443" fmla="*/ 460099 h 460864"/>
                  <a:gd name="connsiteX444" fmla="*/ 9121 w 798144"/>
                  <a:gd name="connsiteY444" fmla="*/ 441932 h 460864"/>
                  <a:gd name="connsiteX445" fmla="*/ 14028 w 798144"/>
                  <a:gd name="connsiteY445" fmla="*/ 435598 h 460864"/>
                  <a:gd name="connsiteX446" fmla="*/ 17021 w 798144"/>
                  <a:gd name="connsiteY446" fmla="*/ 435250 h 460864"/>
                  <a:gd name="connsiteX447" fmla="*/ 23146 w 798144"/>
                  <a:gd name="connsiteY447" fmla="*/ 441653 h 460864"/>
                  <a:gd name="connsiteX448" fmla="*/ 24225 w 798144"/>
                  <a:gd name="connsiteY448" fmla="*/ 451363 h 460864"/>
                  <a:gd name="connsiteX449" fmla="*/ 13715 w 798144"/>
                  <a:gd name="connsiteY449" fmla="*/ 452547 h 460864"/>
                  <a:gd name="connsiteX450" fmla="*/ 14515 w 798144"/>
                  <a:gd name="connsiteY450" fmla="*/ 459751 h 460864"/>
                  <a:gd name="connsiteX451" fmla="*/ 53286 w 798144"/>
                  <a:gd name="connsiteY451" fmla="*/ 455296 h 460864"/>
                  <a:gd name="connsiteX452" fmla="*/ 29620 w 798144"/>
                  <a:gd name="connsiteY452" fmla="*/ 440888 h 460864"/>
                  <a:gd name="connsiteX453" fmla="*/ 34562 w 798144"/>
                  <a:gd name="connsiteY453" fmla="*/ 431247 h 460864"/>
                  <a:gd name="connsiteX454" fmla="*/ 37555 w 798144"/>
                  <a:gd name="connsiteY454" fmla="*/ 430899 h 460864"/>
                  <a:gd name="connsiteX455" fmla="*/ 44585 w 798144"/>
                  <a:gd name="connsiteY455" fmla="*/ 437860 h 460864"/>
                  <a:gd name="connsiteX456" fmla="*/ 45838 w 798144"/>
                  <a:gd name="connsiteY456" fmla="*/ 448823 h 460864"/>
                  <a:gd name="connsiteX457" fmla="*/ 30699 w 798144"/>
                  <a:gd name="connsiteY457" fmla="*/ 450563 h 460864"/>
                  <a:gd name="connsiteX458" fmla="*/ 29585 w 798144"/>
                  <a:gd name="connsiteY458" fmla="*/ 440888 h 4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</a:cxnLst>
                <a:rect l="l" t="t" r="r" b="b"/>
                <a:pathLst>
                  <a:path w="798144" h="460864">
                    <a:moveTo>
                      <a:pt x="745278" y="447083"/>
                    </a:moveTo>
                    <a:lnTo>
                      <a:pt x="744652" y="454043"/>
                    </a:lnTo>
                    <a:lnTo>
                      <a:pt x="793481" y="458394"/>
                    </a:lnTo>
                    <a:lnTo>
                      <a:pt x="794107" y="451433"/>
                    </a:lnTo>
                    <a:lnTo>
                      <a:pt x="764072" y="433614"/>
                    </a:lnTo>
                    <a:cubicBezTo>
                      <a:pt x="761149" y="431839"/>
                      <a:pt x="757216" y="429472"/>
                      <a:pt x="755093" y="428881"/>
                    </a:cubicBezTo>
                    <a:lnTo>
                      <a:pt x="755162" y="428219"/>
                    </a:lnTo>
                    <a:cubicBezTo>
                      <a:pt x="757842" y="427871"/>
                      <a:pt x="761740" y="426688"/>
                      <a:pt x="765116" y="425435"/>
                    </a:cubicBezTo>
                    <a:lnTo>
                      <a:pt x="797518" y="413080"/>
                    </a:lnTo>
                    <a:lnTo>
                      <a:pt x="798144" y="406119"/>
                    </a:lnTo>
                    <a:lnTo>
                      <a:pt x="749316" y="401804"/>
                    </a:lnTo>
                    <a:lnTo>
                      <a:pt x="748689" y="408764"/>
                    </a:lnTo>
                    <a:lnTo>
                      <a:pt x="774896" y="411096"/>
                    </a:lnTo>
                    <a:cubicBezTo>
                      <a:pt x="778689" y="411409"/>
                      <a:pt x="783318" y="411653"/>
                      <a:pt x="786172" y="411444"/>
                    </a:cubicBezTo>
                    <a:lnTo>
                      <a:pt x="786103" y="412105"/>
                    </a:lnTo>
                    <a:cubicBezTo>
                      <a:pt x="782727" y="412523"/>
                      <a:pt x="778864" y="413289"/>
                      <a:pt x="775000" y="414750"/>
                    </a:cubicBezTo>
                    <a:lnTo>
                      <a:pt x="747227" y="425191"/>
                    </a:lnTo>
                    <a:lnTo>
                      <a:pt x="746740" y="430725"/>
                    </a:lnTo>
                    <a:lnTo>
                      <a:pt x="771450" y="445168"/>
                    </a:lnTo>
                    <a:cubicBezTo>
                      <a:pt x="775557" y="447570"/>
                      <a:pt x="779316" y="449554"/>
                      <a:pt x="782379" y="450667"/>
                    </a:cubicBezTo>
                    <a:lnTo>
                      <a:pt x="782309" y="451329"/>
                    </a:lnTo>
                    <a:cubicBezTo>
                      <a:pt x="779038" y="450389"/>
                      <a:pt x="774513" y="449728"/>
                      <a:pt x="770546" y="449380"/>
                    </a:cubicBezTo>
                    <a:lnTo>
                      <a:pt x="745278" y="447117"/>
                    </a:lnTo>
                    <a:close/>
                    <a:moveTo>
                      <a:pt x="789548" y="364529"/>
                    </a:moveTo>
                    <a:lnTo>
                      <a:pt x="790697" y="394251"/>
                    </a:lnTo>
                    <a:lnTo>
                      <a:pt x="797274" y="394008"/>
                    </a:lnTo>
                    <a:lnTo>
                      <a:pt x="796161" y="364286"/>
                    </a:lnTo>
                    <a:lnTo>
                      <a:pt x="789548" y="364564"/>
                    </a:lnTo>
                    <a:close/>
                    <a:moveTo>
                      <a:pt x="747193" y="366130"/>
                    </a:moveTo>
                    <a:lnTo>
                      <a:pt x="748341" y="396479"/>
                    </a:lnTo>
                    <a:lnTo>
                      <a:pt x="754954" y="396235"/>
                    </a:lnTo>
                    <a:lnTo>
                      <a:pt x="754049" y="373126"/>
                    </a:lnTo>
                    <a:lnTo>
                      <a:pt x="769014" y="372569"/>
                    </a:lnTo>
                    <a:lnTo>
                      <a:pt x="769745" y="391780"/>
                    </a:lnTo>
                    <a:lnTo>
                      <a:pt x="776358" y="391502"/>
                    </a:lnTo>
                    <a:lnTo>
                      <a:pt x="775627" y="372290"/>
                    </a:lnTo>
                    <a:lnTo>
                      <a:pt x="786555" y="371873"/>
                    </a:lnTo>
                    <a:lnTo>
                      <a:pt x="786277" y="364634"/>
                    </a:lnTo>
                    <a:lnTo>
                      <a:pt x="747227" y="366095"/>
                    </a:lnTo>
                    <a:close/>
                    <a:moveTo>
                      <a:pt x="782727" y="319111"/>
                    </a:moveTo>
                    <a:lnTo>
                      <a:pt x="788817" y="355933"/>
                    </a:lnTo>
                    <a:lnTo>
                      <a:pt x="795395" y="354854"/>
                    </a:lnTo>
                    <a:lnTo>
                      <a:pt x="789270" y="318067"/>
                    </a:lnTo>
                    <a:lnTo>
                      <a:pt x="782727" y="319146"/>
                    </a:lnTo>
                    <a:close/>
                    <a:moveTo>
                      <a:pt x="743399" y="340863"/>
                    </a:moveTo>
                    <a:lnTo>
                      <a:pt x="744582" y="348033"/>
                    </a:lnTo>
                    <a:lnTo>
                      <a:pt x="783075" y="341664"/>
                    </a:lnTo>
                    <a:lnTo>
                      <a:pt x="781891" y="334529"/>
                    </a:lnTo>
                    <a:lnTo>
                      <a:pt x="743399" y="340898"/>
                    </a:lnTo>
                    <a:close/>
                    <a:moveTo>
                      <a:pt x="735011" y="305886"/>
                    </a:moveTo>
                    <a:lnTo>
                      <a:pt x="735568" y="308044"/>
                    </a:lnTo>
                    <a:cubicBezTo>
                      <a:pt x="738283" y="318067"/>
                      <a:pt x="745348" y="322870"/>
                      <a:pt x="754153" y="320468"/>
                    </a:cubicBezTo>
                    <a:lnTo>
                      <a:pt x="755545" y="320086"/>
                    </a:lnTo>
                    <a:cubicBezTo>
                      <a:pt x="762854" y="318102"/>
                      <a:pt x="766613" y="311907"/>
                      <a:pt x="764107" y="302684"/>
                    </a:cubicBezTo>
                    <a:lnTo>
                      <a:pt x="762715" y="297568"/>
                    </a:lnTo>
                    <a:cubicBezTo>
                      <a:pt x="761810" y="294157"/>
                      <a:pt x="762054" y="290364"/>
                      <a:pt x="767413" y="288902"/>
                    </a:cubicBezTo>
                    <a:lnTo>
                      <a:pt x="768492" y="288623"/>
                    </a:lnTo>
                    <a:cubicBezTo>
                      <a:pt x="772042" y="287649"/>
                      <a:pt x="775836" y="289702"/>
                      <a:pt x="777228" y="294923"/>
                    </a:cubicBezTo>
                    <a:lnTo>
                      <a:pt x="777785" y="296941"/>
                    </a:lnTo>
                    <a:cubicBezTo>
                      <a:pt x="779177" y="302092"/>
                      <a:pt x="777785" y="305468"/>
                      <a:pt x="773260" y="306686"/>
                    </a:cubicBezTo>
                    <a:lnTo>
                      <a:pt x="775140" y="313682"/>
                    </a:lnTo>
                    <a:cubicBezTo>
                      <a:pt x="784223" y="311246"/>
                      <a:pt x="786729" y="304459"/>
                      <a:pt x="784223" y="295236"/>
                    </a:cubicBezTo>
                    <a:lnTo>
                      <a:pt x="783632" y="293078"/>
                    </a:lnTo>
                    <a:cubicBezTo>
                      <a:pt x="781091" y="283681"/>
                      <a:pt x="773225" y="279644"/>
                      <a:pt x="766404" y="281489"/>
                    </a:cubicBezTo>
                    <a:lnTo>
                      <a:pt x="764699" y="281941"/>
                    </a:lnTo>
                    <a:cubicBezTo>
                      <a:pt x="757947" y="283751"/>
                      <a:pt x="753074" y="289250"/>
                      <a:pt x="755893" y="299726"/>
                    </a:cubicBezTo>
                    <a:lnTo>
                      <a:pt x="757181" y="304528"/>
                    </a:lnTo>
                    <a:cubicBezTo>
                      <a:pt x="758051" y="307696"/>
                      <a:pt x="757738" y="311768"/>
                      <a:pt x="752622" y="313125"/>
                    </a:cubicBezTo>
                    <a:lnTo>
                      <a:pt x="751752" y="313369"/>
                    </a:lnTo>
                    <a:cubicBezTo>
                      <a:pt x="746775" y="314726"/>
                      <a:pt x="743573" y="312116"/>
                      <a:pt x="741937" y="306129"/>
                    </a:cubicBezTo>
                    <a:lnTo>
                      <a:pt x="741380" y="304111"/>
                    </a:lnTo>
                    <a:cubicBezTo>
                      <a:pt x="739779" y="298160"/>
                      <a:pt x="741485" y="294331"/>
                      <a:pt x="746810" y="292869"/>
                    </a:cubicBezTo>
                    <a:lnTo>
                      <a:pt x="744930" y="285874"/>
                    </a:lnTo>
                    <a:cubicBezTo>
                      <a:pt x="735046" y="288554"/>
                      <a:pt x="732297" y="295932"/>
                      <a:pt x="734977" y="305781"/>
                    </a:cubicBezTo>
                    <a:moveTo>
                      <a:pt x="722447" y="266906"/>
                    </a:moveTo>
                    <a:lnTo>
                      <a:pt x="725197" y="273623"/>
                    </a:lnTo>
                    <a:lnTo>
                      <a:pt x="741937" y="266767"/>
                    </a:lnTo>
                    <a:lnTo>
                      <a:pt x="777297" y="271535"/>
                    </a:lnTo>
                    <a:lnTo>
                      <a:pt x="774409" y="264470"/>
                    </a:lnTo>
                    <a:lnTo>
                      <a:pt x="754466" y="261790"/>
                    </a:lnTo>
                    <a:cubicBezTo>
                      <a:pt x="751578" y="261442"/>
                      <a:pt x="748689" y="261338"/>
                      <a:pt x="746496" y="261755"/>
                    </a:cubicBezTo>
                    <a:lnTo>
                      <a:pt x="746218" y="261164"/>
                    </a:lnTo>
                    <a:cubicBezTo>
                      <a:pt x="748028" y="259876"/>
                      <a:pt x="750012" y="257857"/>
                      <a:pt x="751926" y="255456"/>
                    </a:cubicBezTo>
                    <a:lnTo>
                      <a:pt x="764246" y="239690"/>
                    </a:lnTo>
                    <a:lnTo>
                      <a:pt x="761149" y="232068"/>
                    </a:lnTo>
                    <a:lnTo>
                      <a:pt x="739466" y="259980"/>
                    </a:lnTo>
                    <a:lnTo>
                      <a:pt x="722482" y="266941"/>
                    </a:lnTo>
                    <a:close/>
                    <a:moveTo>
                      <a:pt x="705603" y="232834"/>
                    </a:moveTo>
                    <a:lnTo>
                      <a:pt x="706647" y="234783"/>
                    </a:lnTo>
                    <a:cubicBezTo>
                      <a:pt x="711484" y="243971"/>
                      <a:pt x="719420" y="247103"/>
                      <a:pt x="727529" y="242822"/>
                    </a:cubicBezTo>
                    <a:lnTo>
                      <a:pt x="728782" y="242161"/>
                    </a:lnTo>
                    <a:cubicBezTo>
                      <a:pt x="735499" y="238611"/>
                      <a:pt x="737761" y="231720"/>
                      <a:pt x="733306" y="223298"/>
                    </a:cubicBezTo>
                    <a:lnTo>
                      <a:pt x="730835" y="218599"/>
                    </a:lnTo>
                    <a:cubicBezTo>
                      <a:pt x="729199" y="215502"/>
                      <a:pt x="728608" y="211708"/>
                      <a:pt x="733515" y="209133"/>
                    </a:cubicBezTo>
                    <a:lnTo>
                      <a:pt x="734524" y="208611"/>
                    </a:lnTo>
                    <a:cubicBezTo>
                      <a:pt x="737761" y="206905"/>
                      <a:pt x="741902" y="208054"/>
                      <a:pt x="744443" y="212857"/>
                    </a:cubicBezTo>
                    <a:lnTo>
                      <a:pt x="745418" y="214701"/>
                    </a:lnTo>
                    <a:cubicBezTo>
                      <a:pt x="747923" y="219435"/>
                      <a:pt x="747297" y="223019"/>
                      <a:pt x="743121" y="225212"/>
                    </a:cubicBezTo>
                    <a:lnTo>
                      <a:pt x="746496" y="231616"/>
                    </a:lnTo>
                    <a:cubicBezTo>
                      <a:pt x="754814" y="227230"/>
                      <a:pt x="755789" y="220096"/>
                      <a:pt x="751334" y="211639"/>
                    </a:cubicBezTo>
                    <a:lnTo>
                      <a:pt x="750290" y="209655"/>
                    </a:lnTo>
                    <a:cubicBezTo>
                      <a:pt x="745731" y="201058"/>
                      <a:pt x="737204" y="198831"/>
                      <a:pt x="730939" y="202137"/>
                    </a:cubicBezTo>
                    <a:lnTo>
                      <a:pt x="729373" y="202973"/>
                    </a:lnTo>
                    <a:cubicBezTo>
                      <a:pt x="723213" y="206244"/>
                      <a:pt x="719663" y="212683"/>
                      <a:pt x="724744" y="222288"/>
                    </a:cubicBezTo>
                    <a:lnTo>
                      <a:pt x="727041" y="226674"/>
                    </a:lnTo>
                    <a:cubicBezTo>
                      <a:pt x="728573" y="229562"/>
                      <a:pt x="729164" y="233599"/>
                      <a:pt x="724466" y="236070"/>
                    </a:cubicBezTo>
                    <a:lnTo>
                      <a:pt x="723666" y="236523"/>
                    </a:lnTo>
                    <a:cubicBezTo>
                      <a:pt x="719106" y="238924"/>
                      <a:pt x="715417" y="237115"/>
                      <a:pt x="712494" y="231616"/>
                    </a:cubicBezTo>
                    <a:lnTo>
                      <a:pt x="711519" y="229771"/>
                    </a:lnTo>
                    <a:cubicBezTo>
                      <a:pt x="708665" y="224342"/>
                      <a:pt x="709501" y="220200"/>
                      <a:pt x="714338" y="217660"/>
                    </a:cubicBezTo>
                    <a:lnTo>
                      <a:pt x="710962" y="211221"/>
                    </a:lnTo>
                    <a:cubicBezTo>
                      <a:pt x="701879" y="216024"/>
                      <a:pt x="700835" y="223820"/>
                      <a:pt x="705603" y="232834"/>
                    </a:cubicBezTo>
                    <a:moveTo>
                      <a:pt x="672505" y="181081"/>
                    </a:moveTo>
                    <a:lnTo>
                      <a:pt x="690394" y="205618"/>
                    </a:lnTo>
                    <a:lnTo>
                      <a:pt x="695719" y="201720"/>
                    </a:lnTo>
                    <a:lnTo>
                      <a:pt x="682076" y="183030"/>
                    </a:lnTo>
                    <a:lnTo>
                      <a:pt x="716357" y="158042"/>
                    </a:lnTo>
                    <a:lnTo>
                      <a:pt x="712076" y="152195"/>
                    </a:lnTo>
                    <a:lnTo>
                      <a:pt x="672470" y="181081"/>
                    </a:lnTo>
                    <a:close/>
                    <a:moveTo>
                      <a:pt x="657957" y="155118"/>
                    </a:moveTo>
                    <a:cubicBezTo>
                      <a:pt x="651762" y="148471"/>
                      <a:pt x="651658" y="142136"/>
                      <a:pt x="658166" y="136081"/>
                    </a:cubicBezTo>
                    <a:lnTo>
                      <a:pt x="665544" y="129224"/>
                    </a:lnTo>
                    <a:cubicBezTo>
                      <a:pt x="672052" y="123169"/>
                      <a:pt x="678387" y="123691"/>
                      <a:pt x="684582" y="130373"/>
                    </a:cubicBezTo>
                    <a:lnTo>
                      <a:pt x="685556" y="131452"/>
                    </a:lnTo>
                    <a:cubicBezTo>
                      <a:pt x="691751" y="138099"/>
                      <a:pt x="691855" y="144433"/>
                      <a:pt x="685347" y="150489"/>
                    </a:cubicBezTo>
                    <a:lnTo>
                      <a:pt x="677969" y="157346"/>
                    </a:lnTo>
                    <a:cubicBezTo>
                      <a:pt x="671461" y="163401"/>
                      <a:pt x="665127" y="162879"/>
                      <a:pt x="658932" y="156232"/>
                    </a:cubicBezTo>
                    <a:lnTo>
                      <a:pt x="657957" y="155153"/>
                    </a:lnTo>
                    <a:close/>
                    <a:moveTo>
                      <a:pt x="652806" y="159817"/>
                    </a:moveTo>
                    <a:lnTo>
                      <a:pt x="653885" y="160965"/>
                    </a:lnTo>
                    <a:cubicBezTo>
                      <a:pt x="662690" y="170432"/>
                      <a:pt x="673340" y="171580"/>
                      <a:pt x="682667" y="162914"/>
                    </a:cubicBezTo>
                    <a:lnTo>
                      <a:pt x="690603" y="155536"/>
                    </a:lnTo>
                    <a:cubicBezTo>
                      <a:pt x="699930" y="146835"/>
                      <a:pt x="699547" y="136150"/>
                      <a:pt x="690707" y="126684"/>
                    </a:cubicBezTo>
                    <a:lnTo>
                      <a:pt x="689663" y="125535"/>
                    </a:lnTo>
                    <a:cubicBezTo>
                      <a:pt x="680823" y="116069"/>
                      <a:pt x="670208" y="114886"/>
                      <a:pt x="660881" y="123586"/>
                    </a:cubicBezTo>
                    <a:lnTo>
                      <a:pt x="652945" y="130999"/>
                    </a:lnTo>
                    <a:cubicBezTo>
                      <a:pt x="643618" y="139665"/>
                      <a:pt x="644001" y="150350"/>
                      <a:pt x="652841" y="159817"/>
                    </a:cubicBezTo>
                    <a:moveTo>
                      <a:pt x="609407" y="119306"/>
                    </a:moveTo>
                    <a:lnTo>
                      <a:pt x="614940" y="124004"/>
                    </a:lnTo>
                    <a:lnTo>
                      <a:pt x="627643" y="108969"/>
                    </a:lnTo>
                    <a:lnTo>
                      <a:pt x="635996" y="116034"/>
                    </a:lnTo>
                    <a:lnTo>
                      <a:pt x="630428" y="137090"/>
                    </a:lnTo>
                    <a:lnTo>
                      <a:pt x="636762" y="142450"/>
                    </a:lnTo>
                    <a:lnTo>
                      <a:pt x="640764" y="126753"/>
                    </a:lnTo>
                    <a:cubicBezTo>
                      <a:pt x="641878" y="122403"/>
                      <a:pt x="642400" y="120489"/>
                      <a:pt x="641669" y="118296"/>
                    </a:cubicBezTo>
                    <a:lnTo>
                      <a:pt x="642087" y="117809"/>
                    </a:lnTo>
                    <a:cubicBezTo>
                      <a:pt x="645846" y="120036"/>
                      <a:pt x="651588" y="120941"/>
                      <a:pt x="655521" y="116243"/>
                    </a:cubicBezTo>
                    <a:lnTo>
                      <a:pt x="658340" y="112902"/>
                    </a:lnTo>
                    <a:cubicBezTo>
                      <a:pt x="663734" y="106498"/>
                      <a:pt x="662029" y="99677"/>
                      <a:pt x="654929" y="93656"/>
                    </a:cubicBezTo>
                    <a:lnTo>
                      <a:pt x="641008" y="81892"/>
                    </a:lnTo>
                    <a:lnTo>
                      <a:pt x="636692" y="86973"/>
                    </a:lnTo>
                    <a:lnTo>
                      <a:pt x="650648" y="98806"/>
                    </a:lnTo>
                    <a:cubicBezTo>
                      <a:pt x="654477" y="102078"/>
                      <a:pt x="655312" y="105245"/>
                      <a:pt x="652528" y="108517"/>
                    </a:cubicBezTo>
                    <a:lnTo>
                      <a:pt x="650196" y="111266"/>
                    </a:lnTo>
                    <a:cubicBezTo>
                      <a:pt x="647412" y="114572"/>
                      <a:pt x="644140" y="114294"/>
                      <a:pt x="640312" y="111022"/>
                    </a:cubicBezTo>
                    <a:lnTo>
                      <a:pt x="631855" y="103888"/>
                    </a:lnTo>
                    <a:lnTo>
                      <a:pt x="640033" y="94178"/>
                    </a:lnTo>
                    <a:lnTo>
                      <a:pt x="634500" y="89479"/>
                    </a:lnTo>
                    <a:lnTo>
                      <a:pt x="609302" y="119306"/>
                    </a:lnTo>
                    <a:close/>
                    <a:moveTo>
                      <a:pt x="598757" y="61323"/>
                    </a:moveTo>
                    <a:lnTo>
                      <a:pt x="629941" y="81822"/>
                    </a:lnTo>
                    <a:lnTo>
                      <a:pt x="633595" y="76254"/>
                    </a:lnTo>
                    <a:lnTo>
                      <a:pt x="602411" y="55755"/>
                    </a:lnTo>
                    <a:lnTo>
                      <a:pt x="598757" y="61323"/>
                    </a:lnTo>
                    <a:close/>
                    <a:moveTo>
                      <a:pt x="588037" y="104967"/>
                    </a:moveTo>
                    <a:lnTo>
                      <a:pt x="594093" y="108969"/>
                    </a:lnTo>
                    <a:lnTo>
                      <a:pt x="615567" y="76393"/>
                    </a:lnTo>
                    <a:lnTo>
                      <a:pt x="609511" y="72391"/>
                    </a:lnTo>
                    <a:lnTo>
                      <a:pt x="588072" y="104967"/>
                    </a:lnTo>
                    <a:close/>
                    <a:moveTo>
                      <a:pt x="535798" y="76567"/>
                    </a:moveTo>
                    <a:lnTo>
                      <a:pt x="542062" y="79699"/>
                    </a:lnTo>
                    <a:lnTo>
                      <a:pt x="556401" y="50778"/>
                    </a:lnTo>
                    <a:cubicBezTo>
                      <a:pt x="557445" y="48690"/>
                      <a:pt x="558350" y="46254"/>
                      <a:pt x="559012" y="44096"/>
                    </a:cubicBezTo>
                    <a:lnTo>
                      <a:pt x="559603" y="44409"/>
                    </a:lnTo>
                    <a:cubicBezTo>
                      <a:pt x="559325" y="46671"/>
                      <a:pt x="559568" y="49177"/>
                      <a:pt x="560160" y="52831"/>
                    </a:cubicBezTo>
                    <a:lnTo>
                      <a:pt x="566355" y="91741"/>
                    </a:lnTo>
                    <a:lnTo>
                      <a:pt x="572620" y="94839"/>
                    </a:lnTo>
                    <a:lnTo>
                      <a:pt x="594441" y="50952"/>
                    </a:lnTo>
                    <a:lnTo>
                      <a:pt x="588177" y="47854"/>
                    </a:lnTo>
                    <a:lnTo>
                      <a:pt x="573699" y="77020"/>
                    </a:lnTo>
                    <a:cubicBezTo>
                      <a:pt x="572689" y="79003"/>
                      <a:pt x="571958" y="80952"/>
                      <a:pt x="571367" y="83006"/>
                    </a:cubicBezTo>
                    <a:lnTo>
                      <a:pt x="570775" y="82727"/>
                    </a:lnTo>
                    <a:cubicBezTo>
                      <a:pt x="570949" y="80187"/>
                      <a:pt x="570601" y="78064"/>
                      <a:pt x="570114" y="74653"/>
                    </a:cubicBezTo>
                    <a:lnTo>
                      <a:pt x="563849" y="35778"/>
                    </a:lnTo>
                    <a:lnTo>
                      <a:pt x="557585" y="32680"/>
                    </a:lnTo>
                    <a:lnTo>
                      <a:pt x="535763" y="76567"/>
                    </a:lnTo>
                    <a:close/>
                    <a:moveTo>
                      <a:pt x="511087" y="61080"/>
                    </a:moveTo>
                    <a:cubicBezTo>
                      <a:pt x="502456" y="58261"/>
                      <a:pt x="499289" y="52797"/>
                      <a:pt x="502039" y="44339"/>
                    </a:cubicBezTo>
                    <a:lnTo>
                      <a:pt x="505136" y="34768"/>
                    </a:lnTo>
                    <a:cubicBezTo>
                      <a:pt x="507886" y="26311"/>
                      <a:pt x="513663" y="23701"/>
                      <a:pt x="522329" y="26520"/>
                    </a:cubicBezTo>
                    <a:lnTo>
                      <a:pt x="523686" y="26973"/>
                    </a:lnTo>
                    <a:cubicBezTo>
                      <a:pt x="532317" y="29792"/>
                      <a:pt x="535485" y="35290"/>
                      <a:pt x="532735" y="43748"/>
                    </a:cubicBezTo>
                    <a:lnTo>
                      <a:pt x="529638" y="53319"/>
                    </a:lnTo>
                    <a:cubicBezTo>
                      <a:pt x="526888" y="61776"/>
                      <a:pt x="521111" y="64386"/>
                      <a:pt x="512480" y="61567"/>
                    </a:cubicBezTo>
                    <a:lnTo>
                      <a:pt x="511122" y="61115"/>
                    </a:lnTo>
                    <a:close/>
                    <a:moveTo>
                      <a:pt x="508860" y="67692"/>
                    </a:moveTo>
                    <a:lnTo>
                      <a:pt x="510357" y="68180"/>
                    </a:lnTo>
                    <a:cubicBezTo>
                      <a:pt x="522677" y="72182"/>
                      <a:pt x="532526" y="68040"/>
                      <a:pt x="536459" y="55894"/>
                    </a:cubicBezTo>
                    <a:lnTo>
                      <a:pt x="539800" y="45557"/>
                    </a:lnTo>
                    <a:cubicBezTo>
                      <a:pt x="543733" y="33446"/>
                      <a:pt x="538199" y="24293"/>
                      <a:pt x="525879" y="20290"/>
                    </a:cubicBezTo>
                    <a:lnTo>
                      <a:pt x="524382" y="19803"/>
                    </a:lnTo>
                    <a:cubicBezTo>
                      <a:pt x="512062" y="15801"/>
                      <a:pt x="502213" y="19942"/>
                      <a:pt x="498280" y="32089"/>
                    </a:cubicBezTo>
                    <a:lnTo>
                      <a:pt x="494904" y="42425"/>
                    </a:lnTo>
                    <a:cubicBezTo>
                      <a:pt x="491006" y="54572"/>
                      <a:pt x="496540" y="63690"/>
                      <a:pt x="508825" y="67692"/>
                    </a:cubicBezTo>
                    <a:moveTo>
                      <a:pt x="463233" y="55894"/>
                    </a:moveTo>
                    <a:lnTo>
                      <a:pt x="464764" y="56207"/>
                    </a:lnTo>
                    <a:cubicBezTo>
                      <a:pt x="476702" y="58504"/>
                      <a:pt x="485333" y="53771"/>
                      <a:pt x="487491" y="42460"/>
                    </a:cubicBezTo>
                    <a:lnTo>
                      <a:pt x="480287" y="41103"/>
                    </a:lnTo>
                    <a:cubicBezTo>
                      <a:pt x="478929" y="48272"/>
                      <a:pt x="474092" y="50882"/>
                      <a:pt x="466017" y="49351"/>
                    </a:cubicBezTo>
                    <a:lnTo>
                      <a:pt x="464590" y="49073"/>
                    </a:lnTo>
                    <a:cubicBezTo>
                      <a:pt x="455681" y="47367"/>
                      <a:pt x="451852" y="42286"/>
                      <a:pt x="453523" y="33585"/>
                    </a:cubicBezTo>
                    <a:lnTo>
                      <a:pt x="455437" y="23701"/>
                    </a:lnTo>
                    <a:cubicBezTo>
                      <a:pt x="457108" y="14965"/>
                      <a:pt x="462537" y="11659"/>
                      <a:pt x="471447" y="13364"/>
                    </a:cubicBezTo>
                    <a:lnTo>
                      <a:pt x="472874" y="13643"/>
                    </a:lnTo>
                    <a:cubicBezTo>
                      <a:pt x="480948" y="15174"/>
                      <a:pt x="484463" y="19385"/>
                      <a:pt x="483106" y="26590"/>
                    </a:cubicBezTo>
                    <a:lnTo>
                      <a:pt x="490275" y="27982"/>
                    </a:lnTo>
                    <a:cubicBezTo>
                      <a:pt x="492433" y="16671"/>
                      <a:pt x="486203" y="9118"/>
                      <a:pt x="474231" y="6821"/>
                    </a:cubicBezTo>
                    <a:lnTo>
                      <a:pt x="472700" y="6508"/>
                    </a:lnTo>
                    <a:cubicBezTo>
                      <a:pt x="459996" y="4072"/>
                      <a:pt x="450704" y="9397"/>
                      <a:pt x="448302" y="21926"/>
                    </a:cubicBezTo>
                    <a:lnTo>
                      <a:pt x="446249" y="32576"/>
                    </a:lnTo>
                    <a:cubicBezTo>
                      <a:pt x="443848" y="45105"/>
                      <a:pt x="450495" y="53493"/>
                      <a:pt x="463198" y="55894"/>
                    </a:cubicBezTo>
                    <a:moveTo>
                      <a:pt x="383499" y="49073"/>
                    </a:moveTo>
                    <a:lnTo>
                      <a:pt x="390494" y="49177"/>
                    </a:lnTo>
                    <a:lnTo>
                      <a:pt x="390912" y="16880"/>
                    </a:lnTo>
                    <a:cubicBezTo>
                      <a:pt x="390912" y="14513"/>
                      <a:pt x="390703" y="11972"/>
                      <a:pt x="390355" y="9745"/>
                    </a:cubicBezTo>
                    <a:lnTo>
                      <a:pt x="391016" y="9745"/>
                    </a:lnTo>
                    <a:cubicBezTo>
                      <a:pt x="391782" y="11938"/>
                      <a:pt x="393070" y="14095"/>
                      <a:pt x="395193" y="17123"/>
                    </a:cubicBezTo>
                    <a:lnTo>
                      <a:pt x="417676" y="49490"/>
                    </a:lnTo>
                    <a:lnTo>
                      <a:pt x="424671" y="49595"/>
                    </a:lnTo>
                    <a:lnTo>
                      <a:pt x="425298" y="592"/>
                    </a:lnTo>
                    <a:lnTo>
                      <a:pt x="418302" y="487"/>
                    </a:lnTo>
                    <a:lnTo>
                      <a:pt x="417884" y="33028"/>
                    </a:lnTo>
                    <a:cubicBezTo>
                      <a:pt x="417884" y="35221"/>
                      <a:pt x="418024" y="37344"/>
                      <a:pt x="418407" y="39432"/>
                    </a:cubicBezTo>
                    <a:lnTo>
                      <a:pt x="417745" y="39432"/>
                    </a:lnTo>
                    <a:cubicBezTo>
                      <a:pt x="416806" y="37065"/>
                      <a:pt x="415553" y="35290"/>
                      <a:pt x="413673" y="32437"/>
                    </a:cubicBezTo>
                    <a:lnTo>
                      <a:pt x="391190" y="104"/>
                    </a:lnTo>
                    <a:lnTo>
                      <a:pt x="384195" y="0"/>
                    </a:lnTo>
                    <a:lnTo>
                      <a:pt x="383568" y="49038"/>
                    </a:lnTo>
                    <a:close/>
                    <a:moveTo>
                      <a:pt x="354160" y="45697"/>
                    </a:moveTo>
                    <a:cubicBezTo>
                      <a:pt x="345111" y="46741"/>
                      <a:pt x="339960" y="43052"/>
                      <a:pt x="338951" y="34212"/>
                    </a:cubicBezTo>
                    <a:lnTo>
                      <a:pt x="337802" y="24223"/>
                    </a:lnTo>
                    <a:cubicBezTo>
                      <a:pt x="336793" y="15383"/>
                      <a:pt x="340969" y="10615"/>
                      <a:pt x="350018" y="9606"/>
                    </a:cubicBezTo>
                    <a:lnTo>
                      <a:pt x="351445" y="9466"/>
                    </a:lnTo>
                    <a:cubicBezTo>
                      <a:pt x="360459" y="8422"/>
                      <a:pt x="365645" y="12112"/>
                      <a:pt x="366654" y="20952"/>
                    </a:cubicBezTo>
                    <a:lnTo>
                      <a:pt x="367803" y="30940"/>
                    </a:lnTo>
                    <a:cubicBezTo>
                      <a:pt x="368812" y="39780"/>
                      <a:pt x="364601" y="44548"/>
                      <a:pt x="355552" y="45557"/>
                    </a:cubicBezTo>
                    <a:lnTo>
                      <a:pt x="354125" y="45731"/>
                    </a:lnTo>
                    <a:close/>
                    <a:moveTo>
                      <a:pt x="354856" y="52657"/>
                    </a:moveTo>
                    <a:lnTo>
                      <a:pt x="356422" y="52483"/>
                    </a:lnTo>
                    <a:cubicBezTo>
                      <a:pt x="369264" y="51022"/>
                      <a:pt x="376538" y="43156"/>
                      <a:pt x="375076" y="30488"/>
                    </a:cubicBezTo>
                    <a:lnTo>
                      <a:pt x="373824" y="19699"/>
                    </a:lnTo>
                    <a:cubicBezTo>
                      <a:pt x="372362" y="7030"/>
                      <a:pt x="363557" y="1044"/>
                      <a:pt x="350679" y="2506"/>
                    </a:cubicBezTo>
                    <a:lnTo>
                      <a:pt x="349113" y="2680"/>
                    </a:lnTo>
                    <a:cubicBezTo>
                      <a:pt x="336236" y="4142"/>
                      <a:pt x="328997" y="12007"/>
                      <a:pt x="330459" y="24676"/>
                    </a:cubicBezTo>
                    <a:lnTo>
                      <a:pt x="331712" y="35465"/>
                    </a:lnTo>
                    <a:cubicBezTo>
                      <a:pt x="333173" y="48133"/>
                      <a:pt x="341979" y="54119"/>
                      <a:pt x="354821" y="52692"/>
                    </a:cubicBezTo>
                    <a:moveTo>
                      <a:pt x="320261" y="58087"/>
                    </a:moveTo>
                    <a:lnTo>
                      <a:pt x="327326" y="56555"/>
                    </a:lnTo>
                    <a:lnTo>
                      <a:pt x="316886" y="8666"/>
                    </a:lnTo>
                    <a:lnTo>
                      <a:pt x="309820" y="10197"/>
                    </a:lnTo>
                    <a:lnTo>
                      <a:pt x="320261" y="58087"/>
                    </a:lnTo>
                    <a:close/>
                    <a:moveTo>
                      <a:pt x="267987" y="28747"/>
                    </a:moveTo>
                    <a:lnTo>
                      <a:pt x="303730" y="18098"/>
                    </a:lnTo>
                    <a:lnTo>
                      <a:pt x="301816" y="11729"/>
                    </a:lnTo>
                    <a:lnTo>
                      <a:pt x="266073" y="22344"/>
                    </a:lnTo>
                    <a:lnTo>
                      <a:pt x="267987" y="28747"/>
                    </a:lnTo>
                    <a:close/>
                    <a:moveTo>
                      <a:pt x="294472" y="65047"/>
                    </a:moveTo>
                    <a:lnTo>
                      <a:pt x="301433" y="62994"/>
                    </a:lnTo>
                    <a:lnTo>
                      <a:pt x="290296" y="25580"/>
                    </a:lnTo>
                    <a:lnTo>
                      <a:pt x="283335" y="27669"/>
                    </a:lnTo>
                    <a:lnTo>
                      <a:pt x="294472" y="65047"/>
                    </a:lnTo>
                    <a:close/>
                    <a:moveTo>
                      <a:pt x="242789" y="85372"/>
                    </a:moveTo>
                    <a:lnTo>
                      <a:pt x="249750" y="82345"/>
                    </a:lnTo>
                    <a:lnTo>
                      <a:pt x="249124" y="69328"/>
                    </a:lnTo>
                    <a:lnTo>
                      <a:pt x="267778" y="61184"/>
                    </a:lnTo>
                    <a:lnTo>
                      <a:pt x="276827" y="70511"/>
                    </a:lnTo>
                    <a:lnTo>
                      <a:pt x="284240" y="67240"/>
                    </a:lnTo>
                    <a:lnTo>
                      <a:pt x="246548" y="30244"/>
                    </a:lnTo>
                    <a:lnTo>
                      <a:pt x="241189" y="32576"/>
                    </a:lnTo>
                    <a:lnTo>
                      <a:pt x="242755" y="85407"/>
                    </a:lnTo>
                    <a:close/>
                    <a:moveTo>
                      <a:pt x="248288" y="51404"/>
                    </a:moveTo>
                    <a:cubicBezTo>
                      <a:pt x="248080" y="47228"/>
                      <a:pt x="247940" y="42843"/>
                      <a:pt x="247035" y="40059"/>
                    </a:cubicBezTo>
                    <a:lnTo>
                      <a:pt x="247627" y="39780"/>
                    </a:lnTo>
                    <a:cubicBezTo>
                      <a:pt x="249263" y="42321"/>
                      <a:pt x="252465" y="45488"/>
                      <a:pt x="255597" y="48690"/>
                    </a:cubicBezTo>
                    <a:lnTo>
                      <a:pt x="262801" y="56033"/>
                    </a:lnTo>
                    <a:lnTo>
                      <a:pt x="248810" y="62159"/>
                    </a:lnTo>
                    <a:lnTo>
                      <a:pt x="248323" y="51404"/>
                    </a:lnTo>
                    <a:close/>
                    <a:moveTo>
                      <a:pt x="204784" y="107298"/>
                    </a:moveTo>
                    <a:lnTo>
                      <a:pt x="210805" y="103749"/>
                    </a:lnTo>
                    <a:lnTo>
                      <a:pt x="194378" y="75976"/>
                    </a:lnTo>
                    <a:cubicBezTo>
                      <a:pt x="193195" y="73957"/>
                      <a:pt x="191664" y="71869"/>
                      <a:pt x="190202" y="70163"/>
                    </a:cubicBezTo>
                    <a:lnTo>
                      <a:pt x="190759" y="69850"/>
                    </a:lnTo>
                    <a:cubicBezTo>
                      <a:pt x="192534" y="71312"/>
                      <a:pt x="194761" y="72495"/>
                      <a:pt x="198137" y="73992"/>
                    </a:cubicBezTo>
                    <a:lnTo>
                      <a:pt x="234158" y="89966"/>
                    </a:lnTo>
                    <a:lnTo>
                      <a:pt x="240179" y="86416"/>
                    </a:lnTo>
                    <a:lnTo>
                      <a:pt x="215225" y="44235"/>
                    </a:lnTo>
                    <a:lnTo>
                      <a:pt x="209204" y="47785"/>
                    </a:lnTo>
                    <a:lnTo>
                      <a:pt x="225771" y="75801"/>
                    </a:lnTo>
                    <a:cubicBezTo>
                      <a:pt x="226919" y="77716"/>
                      <a:pt x="228137" y="79421"/>
                      <a:pt x="229529" y="81022"/>
                    </a:cubicBezTo>
                    <a:lnTo>
                      <a:pt x="228973" y="81370"/>
                    </a:lnTo>
                    <a:cubicBezTo>
                      <a:pt x="226919" y="79839"/>
                      <a:pt x="224970" y="78969"/>
                      <a:pt x="221838" y="77542"/>
                    </a:cubicBezTo>
                    <a:lnTo>
                      <a:pt x="185851" y="61637"/>
                    </a:lnTo>
                    <a:lnTo>
                      <a:pt x="179830" y="65186"/>
                    </a:lnTo>
                    <a:lnTo>
                      <a:pt x="204784" y="107368"/>
                    </a:lnTo>
                    <a:close/>
                    <a:moveTo>
                      <a:pt x="192394" y="116591"/>
                    </a:moveTo>
                    <a:lnTo>
                      <a:pt x="198241" y="112310"/>
                    </a:lnTo>
                    <a:lnTo>
                      <a:pt x="169355" y="72704"/>
                    </a:lnTo>
                    <a:lnTo>
                      <a:pt x="163508" y="76985"/>
                    </a:lnTo>
                    <a:lnTo>
                      <a:pt x="192394" y="116591"/>
                    </a:lnTo>
                    <a:close/>
                    <a:moveTo>
                      <a:pt x="180039" y="125501"/>
                    </a:moveTo>
                    <a:lnTo>
                      <a:pt x="185295" y="120872"/>
                    </a:lnTo>
                    <a:lnTo>
                      <a:pt x="152754" y="84224"/>
                    </a:lnTo>
                    <a:lnTo>
                      <a:pt x="147533" y="88853"/>
                    </a:lnTo>
                    <a:lnTo>
                      <a:pt x="157139" y="122438"/>
                    </a:lnTo>
                    <a:cubicBezTo>
                      <a:pt x="158044" y="125709"/>
                      <a:pt x="159262" y="130129"/>
                      <a:pt x="160410" y="132044"/>
                    </a:cubicBezTo>
                    <a:lnTo>
                      <a:pt x="159923" y="132461"/>
                    </a:lnTo>
                    <a:cubicBezTo>
                      <a:pt x="157730" y="130895"/>
                      <a:pt x="154111" y="129050"/>
                      <a:pt x="150770" y="127658"/>
                    </a:cubicBezTo>
                    <a:lnTo>
                      <a:pt x="118751" y="114398"/>
                    </a:lnTo>
                    <a:lnTo>
                      <a:pt x="113495" y="119027"/>
                    </a:lnTo>
                    <a:lnTo>
                      <a:pt x="146036" y="155675"/>
                    </a:lnTo>
                    <a:lnTo>
                      <a:pt x="151257" y="151046"/>
                    </a:lnTo>
                    <a:lnTo>
                      <a:pt x="133786" y="131347"/>
                    </a:lnTo>
                    <a:cubicBezTo>
                      <a:pt x="131245" y="128494"/>
                      <a:pt x="128008" y="125187"/>
                      <a:pt x="125816" y="123378"/>
                    </a:cubicBezTo>
                    <a:lnTo>
                      <a:pt x="126303" y="122925"/>
                    </a:lnTo>
                    <a:cubicBezTo>
                      <a:pt x="129053" y="124944"/>
                      <a:pt x="132428" y="127067"/>
                      <a:pt x="136222" y="128668"/>
                    </a:cubicBezTo>
                    <a:lnTo>
                      <a:pt x="163612" y="140118"/>
                    </a:lnTo>
                    <a:lnTo>
                      <a:pt x="167754" y="136394"/>
                    </a:lnTo>
                    <a:lnTo>
                      <a:pt x="159714" y="108934"/>
                    </a:lnTo>
                    <a:cubicBezTo>
                      <a:pt x="158357" y="104375"/>
                      <a:pt x="157000" y="100338"/>
                      <a:pt x="155538" y="97449"/>
                    </a:cubicBezTo>
                    <a:lnTo>
                      <a:pt x="156025" y="96997"/>
                    </a:lnTo>
                    <a:cubicBezTo>
                      <a:pt x="157730" y="99920"/>
                      <a:pt x="160584" y="103505"/>
                      <a:pt x="163229" y="106498"/>
                    </a:cubicBezTo>
                    <a:lnTo>
                      <a:pt x="180039" y="125466"/>
                    </a:lnTo>
                    <a:close/>
                    <a:moveTo>
                      <a:pt x="115514" y="192323"/>
                    </a:moveTo>
                    <a:lnTo>
                      <a:pt x="120421" y="186545"/>
                    </a:lnTo>
                    <a:lnTo>
                      <a:pt x="114122" y="175130"/>
                    </a:lnTo>
                    <a:lnTo>
                      <a:pt x="127278" y="159573"/>
                    </a:lnTo>
                    <a:lnTo>
                      <a:pt x="139528" y="163923"/>
                    </a:lnTo>
                    <a:lnTo>
                      <a:pt x="144749" y="157763"/>
                    </a:lnTo>
                    <a:lnTo>
                      <a:pt x="94597" y="141162"/>
                    </a:lnTo>
                    <a:lnTo>
                      <a:pt x="90839" y="145617"/>
                    </a:lnTo>
                    <a:lnTo>
                      <a:pt x="115514" y="192323"/>
                    </a:lnTo>
                    <a:close/>
                    <a:moveTo>
                      <a:pt x="105421" y="159434"/>
                    </a:moveTo>
                    <a:cubicBezTo>
                      <a:pt x="103403" y="155745"/>
                      <a:pt x="101349" y="151881"/>
                      <a:pt x="99296" y="149793"/>
                    </a:cubicBezTo>
                    <a:lnTo>
                      <a:pt x="99713" y="149306"/>
                    </a:lnTo>
                    <a:cubicBezTo>
                      <a:pt x="102289" y="150907"/>
                      <a:pt x="106604" y="152299"/>
                      <a:pt x="110781" y="153796"/>
                    </a:cubicBezTo>
                    <a:lnTo>
                      <a:pt x="120491" y="157206"/>
                    </a:lnTo>
                    <a:lnTo>
                      <a:pt x="110607" y="168865"/>
                    </a:lnTo>
                    <a:lnTo>
                      <a:pt x="105386" y="159434"/>
                    </a:lnTo>
                    <a:close/>
                    <a:moveTo>
                      <a:pt x="62544" y="196604"/>
                    </a:moveTo>
                    <a:lnTo>
                      <a:pt x="83043" y="165455"/>
                    </a:lnTo>
                    <a:lnTo>
                      <a:pt x="77474" y="161766"/>
                    </a:lnTo>
                    <a:lnTo>
                      <a:pt x="56975" y="192949"/>
                    </a:lnTo>
                    <a:lnTo>
                      <a:pt x="62544" y="196604"/>
                    </a:lnTo>
                    <a:close/>
                    <a:moveTo>
                      <a:pt x="106187" y="207323"/>
                    </a:moveTo>
                    <a:lnTo>
                      <a:pt x="110189" y="201267"/>
                    </a:lnTo>
                    <a:lnTo>
                      <a:pt x="77613" y="179828"/>
                    </a:lnTo>
                    <a:lnTo>
                      <a:pt x="73611" y="185884"/>
                    </a:lnTo>
                    <a:lnTo>
                      <a:pt x="106187" y="207358"/>
                    </a:lnTo>
                    <a:close/>
                    <a:moveTo>
                      <a:pt x="77544" y="259423"/>
                    </a:moveTo>
                    <a:lnTo>
                      <a:pt x="80641" y="253159"/>
                    </a:lnTo>
                    <a:lnTo>
                      <a:pt x="51720" y="238785"/>
                    </a:lnTo>
                    <a:cubicBezTo>
                      <a:pt x="49597" y="237741"/>
                      <a:pt x="47195" y="236836"/>
                      <a:pt x="45038" y="236210"/>
                    </a:cubicBezTo>
                    <a:lnTo>
                      <a:pt x="45316" y="235618"/>
                    </a:lnTo>
                    <a:cubicBezTo>
                      <a:pt x="47578" y="235896"/>
                      <a:pt x="50119" y="235688"/>
                      <a:pt x="53773" y="235061"/>
                    </a:cubicBezTo>
                    <a:lnTo>
                      <a:pt x="92683" y="228831"/>
                    </a:lnTo>
                    <a:lnTo>
                      <a:pt x="95781" y="222567"/>
                    </a:lnTo>
                    <a:lnTo>
                      <a:pt x="51894" y="200745"/>
                    </a:lnTo>
                    <a:lnTo>
                      <a:pt x="48796" y="207010"/>
                    </a:lnTo>
                    <a:lnTo>
                      <a:pt x="77927" y="221488"/>
                    </a:lnTo>
                    <a:cubicBezTo>
                      <a:pt x="79910" y="222462"/>
                      <a:pt x="81894" y="223228"/>
                      <a:pt x="83913" y="223820"/>
                    </a:cubicBezTo>
                    <a:lnTo>
                      <a:pt x="83634" y="224411"/>
                    </a:lnTo>
                    <a:cubicBezTo>
                      <a:pt x="81094" y="224237"/>
                      <a:pt x="78971" y="224585"/>
                      <a:pt x="75560" y="225073"/>
                    </a:cubicBezTo>
                    <a:lnTo>
                      <a:pt x="36685" y="231302"/>
                    </a:lnTo>
                    <a:lnTo>
                      <a:pt x="33587" y="237567"/>
                    </a:lnTo>
                    <a:lnTo>
                      <a:pt x="77474" y="259389"/>
                    </a:lnTo>
                    <a:close/>
                    <a:moveTo>
                      <a:pt x="61569" y="284412"/>
                    </a:moveTo>
                    <a:cubicBezTo>
                      <a:pt x="58541" y="292974"/>
                      <a:pt x="52973" y="296002"/>
                      <a:pt x="44585" y="293043"/>
                    </a:cubicBezTo>
                    <a:lnTo>
                      <a:pt x="35084" y="289702"/>
                    </a:lnTo>
                    <a:cubicBezTo>
                      <a:pt x="26696" y="286744"/>
                      <a:pt x="24260" y="280897"/>
                      <a:pt x="27288" y="272301"/>
                    </a:cubicBezTo>
                    <a:lnTo>
                      <a:pt x="27775" y="270943"/>
                    </a:lnTo>
                    <a:cubicBezTo>
                      <a:pt x="30803" y="262347"/>
                      <a:pt x="36372" y="259354"/>
                      <a:pt x="44759" y="262312"/>
                    </a:cubicBezTo>
                    <a:lnTo>
                      <a:pt x="54260" y="265653"/>
                    </a:lnTo>
                    <a:cubicBezTo>
                      <a:pt x="62648" y="268577"/>
                      <a:pt x="65084" y="274458"/>
                      <a:pt x="62056" y="283020"/>
                    </a:cubicBezTo>
                    <a:lnTo>
                      <a:pt x="61604" y="284377"/>
                    </a:lnTo>
                    <a:close/>
                    <a:moveTo>
                      <a:pt x="68147" y="286779"/>
                    </a:moveTo>
                    <a:lnTo>
                      <a:pt x="68669" y="285317"/>
                    </a:lnTo>
                    <a:cubicBezTo>
                      <a:pt x="72950" y="273101"/>
                      <a:pt x="69087" y="263147"/>
                      <a:pt x="57045" y="258901"/>
                    </a:cubicBezTo>
                    <a:lnTo>
                      <a:pt x="46813" y="255317"/>
                    </a:lnTo>
                    <a:cubicBezTo>
                      <a:pt x="34771" y="251071"/>
                      <a:pt x="25513" y="256396"/>
                      <a:pt x="21197" y="268612"/>
                    </a:cubicBezTo>
                    <a:lnTo>
                      <a:pt x="20675" y="270073"/>
                    </a:lnTo>
                    <a:cubicBezTo>
                      <a:pt x="16360" y="282289"/>
                      <a:pt x="20258" y="292243"/>
                      <a:pt x="32265" y="296454"/>
                    </a:cubicBezTo>
                    <a:lnTo>
                      <a:pt x="42497" y="300074"/>
                    </a:lnTo>
                    <a:cubicBezTo>
                      <a:pt x="54539" y="304320"/>
                      <a:pt x="63796" y="298995"/>
                      <a:pt x="68112" y="286779"/>
                    </a:cubicBezTo>
                    <a:moveTo>
                      <a:pt x="56209" y="331779"/>
                    </a:moveTo>
                    <a:lnTo>
                      <a:pt x="56523" y="330248"/>
                    </a:lnTo>
                    <a:cubicBezTo>
                      <a:pt x="58820" y="318276"/>
                      <a:pt x="54086" y="309679"/>
                      <a:pt x="42775" y="307522"/>
                    </a:cubicBezTo>
                    <a:lnTo>
                      <a:pt x="41418" y="314691"/>
                    </a:lnTo>
                    <a:cubicBezTo>
                      <a:pt x="48587" y="316048"/>
                      <a:pt x="51198" y="320886"/>
                      <a:pt x="49666" y="328995"/>
                    </a:cubicBezTo>
                    <a:lnTo>
                      <a:pt x="49388" y="330387"/>
                    </a:lnTo>
                    <a:cubicBezTo>
                      <a:pt x="47683" y="339332"/>
                      <a:pt x="42601" y="343160"/>
                      <a:pt x="33901" y="341490"/>
                    </a:cubicBezTo>
                    <a:lnTo>
                      <a:pt x="24016" y="339575"/>
                    </a:lnTo>
                    <a:cubicBezTo>
                      <a:pt x="15281" y="337905"/>
                      <a:pt x="11974" y="332476"/>
                      <a:pt x="13715" y="323566"/>
                    </a:cubicBezTo>
                    <a:lnTo>
                      <a:pt x="13993" y="322139"/>
                    </a:lnTo>
                    <a:cubicBezTo>
                      <a:pt x="15524" y="314065"/>
                      <a:pt x="19736" y="310515"/>
                      <a:pt x="26940" y="311907"/>
                    </a:cubicBezTo>
                    <a:lnTo>
                      <a:pt x="28297" y="304737"/>
                    </a:lnTo>
                    <a:cubicBezTo>
                      <a:pt x="16986" y="302580"/>
                      <a:pt x="9434" y="308844"/>
                      <a:pt x="7137" y="320782"/>
                    </a:cubicBezTo>
                    <a:lnTo>
                      <a:pt x="6858" y="322313"/>
                    </a:lnTo>
                    <a:cubicBezTo>
                      <a:pt x="4422" y="335016"/>
                      <a:pt x="9747" y="344309"/>
                      <a:pt x="22276" y="346710"/>
                    </a:cubicBezTo>
                    <a:lnTo>
                      <a:pt x="32926" y="348729"/>
                    </a:lnTo>
                    <a:cubicBezTo>
                      <a:pt x="45455" y="351130"/>
                      <a:pt x="53843" y="344517"/>
                      <a:pt x="56244" y="331779"/>
                    </a:cubicBezTo>
                    <a:moveTo>
                      <a:pt x="43297" y="379321"/>
                    </a:moveTo>
                    <a:cubicBezTo>
                      <a:pt x="42741" y="388404"/>
                      <a:pt x="38181" y="392824"/>
                      <a:pt x="29306" y="392267"/>
                    </a:cubicBezTo>
                    <a:lnTo>
                      <a:pt x="19248" y="391641"/>
                    </a:lnTo>
                    <a:cubicBezTo>
                      <a:pt x="10374" y="391084"/>
                      <a:pt x="6441" y="386107"/>
                      <a:pt x="6998" y="377058"/>
                    </a:cubicBezTo>
                    <a:lnTo>
                      <a:pt x="7102" y="375632"/>
                    </a:lnTo>
                    <a:cubicBezTo>
                      <a:pt x="7659" y="366583"/>
                      <a:pt x="12218" y="362128"/>
                      <a:pt x="21093" y="362685"/>
                    </a:cubicBezTo>
                    <a:lnTo>
                      <a:pt x="31151" y="363311"/>
                    </a:lnTo>
                    <a:cubicBezTo>
                      <a:pt x="40026" y="363868"/>
                      <a:pt x="43959" y="368845"/>
                      <a:pt x="43402" y="377894"/>
                    </a:cubicBezTo>
                    <a:lnTo>
                      <a:pt x="43297" y="379321"/>
                    </a:lnTo>
                    <a:close/>
                    <a:moveTo>
                      <a:pt x="50293" y="379843"/>
                    </a:moveTo>
                    <a:lnTo>
                      <a:pt x="50397" y="378277"/>
                    </a:lnTo>
                    <a:cubicBezTo>
                      <a:pt x="51198" y="365365"/>
                      <a:pt x="44759" y="356838"/>
                      <a:pt x="32056" y="356037"/>
                    </a:cubicBezTo>
                    <a:lnTo>
                      <a:pt x="21197" y="355341"/>
                    </a:lnTo>
                    <a:cubicBezTo>
                      <a:pt x="8494" y="354541"/>
                      <a:pt x="1011" y="362163"/>
                      <a:pt x="176" y="375109"/>
                    </a:cubicBezTo>
                    <a:lnTo>
                      <a:pt x="72" y="376676"/>
                    </a:lnTo>
                    <a:cubicBezTo>
                      <a:pt x="-763" y="389588"/>
                      <a:pt x="5710" y="398114"/>
                      <a:pt x="18413" y="398915"/>
                    </a:cubicBezTo>
                    <a:lnTo>
                      <a:pt x="29237" y="399611"/>
                    </a:lnTo>
                    <a:cubicBezTo>
                      <a:pt x="41975" y="400411"/>
                      <a:pt x="49458" y="392790"/>
                      <a:pt x="50258" y="379843"/>
                    </a:cubicBezTo>
                    <a:moveTo>
                      <a:pt x="49492" y="414855"/>
                    </a:moveTo>
                    <a:lnTo>
                      <a:pt x="49214" y="407616"/>
                    </a:lnTo>
                    <a:lnTo>
                      <a:pt x="246" y="409495"/>
                    </a:lnTo>
                    <a:lnTo>
                      <a:pt x="524" y="416734"/>
                    </a:lnTo>
                    <a:lnTo>
                      <a:pt x="49492" y="414890"/>
                    </a:lnTo>
                    <a:close/>
                    <a:moveTo>
                      <a:pt x="53286" y="455296"/>
                    </a:moveTo>
                    <a:lnTo>
                      <a:pt x="51198" y="437164"/>
                    </a:lnTo>
                    <a:cubicBezTo>
                      <a:pt x="50119" y="427941"/>
                      <a:pt x="45386" y="422720"/>
                      <a:pt x="37102" y="423660"/>
                    </a:cubicBezTo>
                    <a:lnTo>
                      <a:pt x="33344" y="424078"/>
                    </a:lnTo>
                    <a:cubicBezTo>
                      <a:pt x="28854" y="424600"/>
                      <a:pt x="25061" y="427662"/>
                      <a:pt x="25061" y="434379"/>
                    </a:cubicBezTo>
                    <a:lnTo>
                      <a:pt x="24434" y="434449"/>
                    </a:lnTo>
                    <a:cubicBezTo>
                      <a:pt x="22903" y="428776"/>
                      <a:pt x="19109" y="427697"/>
                      <a:pt x="15594" y="428115"/>
                    </a:cubicBezTo>
                    <a:lnTo>
                      <a:pt x="12810" y="428428"/>
                    </a:lnTo>
                    <a:cubicBezTo>
                      <a:pt x="4875" y="429333"/>
                      <a:pt x="1638" y="434762"/>
                      <a:pt x="2543" y="442732"/>
                    </a:cubicBezTo>
                    <a:lnTo>
                      <a:pt x="4596" y="460865"/>
                    </a:lnTo>
                    <a:lnTo>
                      <a:pt x="11209" y="460099"/>
                    </a:lnTo>
                    <a:lnTo>
                      <a:pt x="9121" y="441932"/>
                    </a:lnTo>
                    <a:cubicBezTo>
                      <a:pt x="8703" y="438173"/>
                      <a:pt x="10165" y="436015"/>
                      <a:pt x="14028" y="435598"/>
                    </a:cubicBezTo>
                    <a:lnTo>
                      <a:pt x="17021" y="435250"/>
                    </a:lnTo>
                    <a:cubicBezTo>
                      <a:pt x="20710" y="434832"/>
                      <a:pt x="22624" y="437059"/>
                      <a:pt x="23146" y="441653"/>
                    </a:cubicBezTo>
                    <a:lnTo>
                      <a:pt x="24225" y="451363"/>
                    </a:lnTo>
                    <a:lnTo>
                      <a:pt x="13715" y="452547"/>
                    </a:lnTo>
                    <a:lnTo>
                      <a:pt x="14515" y="459751"/>
                    </a:lnTo>
                    <a:lnTo>
                      <a:pt x="53286" y="455296"/>
                    </a:lnTo>
                    <a:close/>
                    <a:moveTo>
                      <a:pt x="29620" y="440888"/>
                    </a:moveTo>
                    <a:cubicBezTo>
                      <a:pt x="28958" y="435110"/>
                      <a:pt x="30420" y="431734"/>
                      <a:pt x="34562" y="431247"/>
                    </a:cubicBezTo>
                    <a:lnTo>
                      <a:pt x="37555" y="430899"/>
                    </a:lnTo>
                    <a:cubicBezTo>
                      <a:pt x="41836" y="430412"/>
                      <a:pt x="44028" y="432918"/>
                      <a:pt x="44585" y="437860"/>
                    </a:cubicBezTo>
                    <a:lnTo>
                      <a:pt x="45838" y="448823"/>
                    </a:lnTo>
                    <a:lnTo>
                      <a:pt x="30699" y="450563"/>
                    </a:lnTo>
                    <a:lnTo>
                      <a:pt x="29585" y="44088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7865B38B-B39F-8688-82B7-D4DD1DCB8FFB}"/>
                  </a:ext>
                </a:extLst>
              </p:cNvPr>
              <p:cNvSpPr/>
              <p:nvPr/>
            </p:nvSpPr>
            <p:spPr>
              <a:xfrm>
                <a:off x="2633401" y="6185121"/>
                <a:ext cx="284342" cy="50360"/>
              </a:xfrm>
              <a:custGeom>
                <a:avLst/>
                <a:gdLst>
                  <a:gd name="connsiteX0" fmla="*/ 284273 w 284342"/>
                  <a:gd name="connsiteY0" fmla="*/ 32959 h 50360"/>
                  <a:gd name="connsiteX1" fmla="*/ 270560 w 284342"/>
                  <a:gd name="connsiteY1" fmla="*/ 17471 h 50360"/>
                  <a:gd name="connsiteX2" fmla="*/ 268820 w 284342"/>
                  <a:gd name="connsiteY2" fmla="*/ 17471 h 50360"/>
                  <a:gd name="connsiteX3" fmla="*/ 261477 w 284342"/>
                  <a:gd name="connsiteY3" fmla="*/ 20604 h 50360"/>
                  <a:gd name="connsiteX4" fmla="*/ 260850 w 284342"/>
                  <a:gd name="connsiteY4" fmla="*/ 20604 h 50360"/>
                  <a:gd name="connsiteX5" fmla="*/ 262764 w 284342"/>
                  <a:gd name="connsiteY5" fmla="*/ 7274 h 50360"/>
                  <a:gd name="connsiteX6" fmla="*/ 281349 w 284342"/>
                  <a:gd name="connsiteY6" fmla="*/ 7274 h 50360"/>
                  <a:gd name="connsiteX7" fmla="*/ 281349 w 284342"/>
                  <a:gd name="connsiteY7" fmla="*/ 661 h 50360"/>
                  <a:gd name="connsiteX8" fmla="*/ 256883 w 284342"/>
                  <a:gd name="connsiteY8" fmla="*/ 661 h 50360"/>
                  <a:gd name="connsiteX9" fmla="*/ 253437 w 284342"/>
                  <a:gd name="connsiteY9" fmla="*/ 27669 h 50360"/>
                  <a:gd name="connsiteX10" fmla="*/ 259110 w 284342"/>
                  <a:gd name="connsiteY10" fmla="*/ 27669 h 50360"/>
                  <a:gd name="connsiteX11" fmla="*/ 265931 w 284342"/>
                  <a:gd name="connsiteY11" fmla="*/ 24084 h 50360"/>
                  <a:gd name="connsiteX12" fmla="*/ 268159 w 284342"/>
                  <a:gd name="connsiteY12" fmla="*/ 24084 h 50360"/>
                  <a:gd name="connsiteX13" fmla="*/ 277034 w 284342"/>
                  <a:gd name="connsiteY13" fmla="*/ 32785 h 50360"/>
                  <a:gd name="connsiteX14" fmla="*/ 277034 w 284342"/>
                  <a:gd name="connsiteY14" fmla="*/ 34594 h 50360"/>
                  <a:gd name="connsiteX15" fmla="*/ 268785 w 284342"/>
                  <a:gd name="connsiteY15" fmla="*/ 43365 h 50360"/>
                  <a:gd name="connsiteX16" fmla="*/ 267358 w 284342"/>
                  <a:gd name="connsiteY16" fmla="*/ 43365 h 50360"/>
                  <a:gd name="connsiteX17" fmla="*/ 258135 w 284342"/>
                  <a:gd name="connsiteY17" fmla="*/ 36509 h 50360"/>
                  <a:gd name="connsiteX18" fmla="*/ 250827 w 284342"/>
                  <a:gd name="connsiteY18" fmla="*/ 36509 h 50360"/>
                  <a:gd name="connsiteX19" fmla="*/ 267289 w 284342"/>
                  <a:gd name="connsiteY19" fmla="*/ 50360 h 50360"/>
                  <a:gd name="connsiteX20" fmla="*/ 268855 w 284342"/>
                  <a:gd name="connsiteY20" fmla="*/ 50360 h 50360"/>
                  <a:gd name="connsiteX21" fmla="*/ 284342 w 284342"/>
                  <a:gd name="connsiteY21" fmla="*/ 34420 h 50360"/>
                  <a:gd name="connsiteX22" fmla="*/ 284342 w 284342"/>
                  <a:gd name="connsiteY22" fmla="*/ 32993 h 50360"/>
                  <a:gd name="connsiteX23" fmla="*/ 210037 w 284342"/>
                  <a:gd name="connsiteY23" fmla="*/ 32645 h 50360"/>
                  <a:gd name="connsiteX24" fmla="*/ 226499 w 284342"/>
                  <a:gd name="connsiteY24" fmla="*/ 50325 h 50360"/>
                  <a:gd name="connsiteX25" fmla="*/ 228066 w 284342"/>
                  <a:gd name="connsiteY25" fmla="*/ 50325 h 50360"/>
                  <a:gd name="connsiteX26" fmla="*/ 244527 w 284342"/>
                  <a:gd name="connsiteY26" fmla="*/ 35186 h 50360"/>
                  <a:gd name="connsiteX27" fmla="*/ 244527 w 284342"/>
                  <a:gd name="connsiteY27" fmla="*/ 32819 h 50360"/>
                  <a:gd name="connsiteX28" fmla="*/ 229492 w 284342"/>
                  <a:gd name="connsiteY28" fmla="*/ 17854 h 50360"/>
                  <a:gd name="connsiteX29" fmla="*/ 227926 w 284342"/>
                  <a:gd name="connsiteY29" fmla="*/ 17854 h 50360"/>
                  <a:gd name="connsiteX30" fmla="*/ 218007 w 284342"/>
                  <a:gd name="connsiteY30" fmla="*/ 23666 h 50360"/>
                  <a:gd name="connsiteX31" fmla="*/ 217346 w 284342"/>
                  <a:gd name="connsiteY31" fmla="*/ 23666 h 50360"/>
                  <a:gd name="connsiteX32" fmla="*/ 217346 w 284342"/>
                  <a:gd name="connsiteY32" fmla="*/ 22170 h 50360"/>
                  <a:gd name="connsiteX33" fmla="*/ 227683 w 284342"/>
                  <a:gd name="connsiteY33" fmla="*/ 6995 h 50360"/>
                  <a:gd name="connsiteX34" fmla="*/ 228727 w 284342"/>
                  <a:gd name="connsiteY34" fmla="*/ 6995 h 50360"/>
                  <a:gd name="connsiteX35" fmla="*/ 235966 w 284342"/>
                  <a:gd name="connsiteY35" fmla="*/ 11903 h 50360"/>
                  <a:gd name="connsiteX36" fmla="*/ 243135 w 284342"/>
                  <a:gd name="connsiteY36" fmla="*/ 11903 h 50360"/>
                  <a:gd name="connsiteX37" fmla="*/ 228970 w 284342"/>
                  <a:gd name="connsiteY37" fmla="*/ 0 h 50360"/>
                  <a:gd name="connsiteX38" fmla="*/ 227926 w 284342"/>
                  <a:gd name="connsiteY38" fmla="*/ 0 h 50360"/>
                  <a:gd name="connsiteX39" fmla="*/ 210037 w 284342"/>
                  <a:gd name="connsiteY39" fmla="*/ 21230 h 50360"/>
                  <a:gd name="connsiteX40" fmla="*/ 210037 w 284342"/>
                  <a:gd name="connsiteY40" fmla="*/ 32611 h 50360"/>
                  <a:gd name="connsiteX41" fmla="*/ 226569 w 284342"/>
                  <a:gd name="connsiteY41" fmla="*/ 43330 h 50360"/>
                  <a:gd name="connsiteX42" fmla="*/ 217346 w 284342"/>
                  <a:gd name="connsiteY42" fmla="*/ 34107 h 50360"/>
                  <a:gd name="connsiteX43" fmla="*/ 217346 w 284342"/>
                  <a:gd name="connsiteY43" fmla="*/ 32541 h 50360"/>
                  <a:gd name="connsiteX44" fmla="*/ 226569 w 284342"/>
                  <a:gd name="connsiteY44" fmla="*/ 24850 h 50360"/>
                  <a:gd name="connsiteX45" fmla="*/ 228031 w 284342"/>
                  <a:gd name="connsiteY45" fmla="*/ 24850 h 50360"/>
                  <a:gd name="connsiteX46" fmla="*/ 237254 w 284342"/>
                  <a:gd name="connsiteY46" fmla="*/ 33202 h 50360"/>
                  <a:gd name="connsiteX47" fmla="*/ 237254 w 284342"/>
                  <a:gd name="connsiteY47" fmla="*/ 34768 h 50360"/>
                  <a:gd name="connsiteX48" fmla="*/ 228031 w 284342"/>
                  <a:gd name="connsiteY48" fmla="*/ 43330 h 50360"/>
                  <a:gd name="connsiteX49" fmla="*/ 226569 w 284342"/>
                  <a:gd name="connsiteY49" fmla="*/ 43330 h 50360"/>
                  <a:gd name="connsiteX50" fmla="*/ 182926 w 284342"/>
                  <a:gd name="connsiteY50" fmla="*/ 43330 h 50360"/>
                  <a:gd name="connsiteX51" fmla="*/ 171754 w 284342"/>
                  <a:gd name="connsiteY51" fmla="*/ 30174 h 50360"/>
                  <a:gd name="connsiteX52" fmla="*/ 171754 w 284342"/>
                  <a:gd name="connsiteY52" fmla="*/ 20116 h 50360"/>
                  <a:gd name="connsiteX53" fmla="*/ 182926 w 284342"/>
                  <a:gd name="connsiteY53" fmla="*/ 6961 h 50360"/>
                  <a:gd name="connsiteX54" fmla="*/ 184387 w 284342"/>
                  <a:gd name="connsiteY54" fmla="*/ 6961 h 50360"/>
                  <a:gd name="connsiteX55" fmla="*/ 195559 w 284342"/>
                  <a:gd name="connsiteY55" fmla="*/ 20116 h 50360"/>
                  <a:gd name="connsiteX56" fmla="*/ 195559 w 284342"/>
                  <a:gd name="connsiteY56" fmla="*/ 30174 h 50360"/>
                  <a:gd name="connsiteX57" fmla="*/ 184387 w 284342"/>
                  <a:gd name="connsiteY57" fmla="*/ 43330 h 50360"/>
                  <a:gd name="connsiteX58" fmla="*/ 182926 w 284342"/>
                  <a:gd name="connsiteY58" fmla="*/ 43330 h 50360"/>
                  <a:gd name="connsiteX59" fmla="*/ 182856 w 284342"/>
                  <a:gd name="connsiteY59" fmla="*/ 50325 h 50360"/>
                  <a:gd name="connsiteX60" fmla="*/ 184422 w 284342"/>
                  <a:gd name="connsiteY60" fmla="*/ 50325 h 50360"/>
                  <a:gd name="connsiteX61" fmla="*/ 202833 w 284342"/>
                  <a:gd name="connsiteY61" fmla="*/ 30592 h 50360"/>
                  <a:gd name="connsiteX62" fmla="*/ 202833 w 284342"/>
                  <a:gd name="connsiteY62" fmla="*/ 19733 h 50360"/>
                  <a:gd name="connsiteX63" fmla="*/ 184422 w 284342"/>
                  <a:gd name="connsiteY63" fmla="*/ 0 h 50360"/>
                  <a:gd name="connsiteX64" fmla="*/ 182856 w 284342"/>
                  <a:gd name="connsiteY64" fmla="*/ 0 h 50360"/>
                  <a:gd name="connsiteX65" fmla="*/ 164445 w 284342"/>
                  <a:gd name="connsiteY65" fmla="*/ 19733 h 50360"/>
                  <a:gd name="connsiteX66" fmla="*/ 164445 w 284342"/>
                  <a:gd name="connsiteY66" fmla="*/ 30592 h 50360"/>
                  <a:gd name="connsiteX67" fmla="*/ 182856 w 284342"/>
                  <a:gd name="connsiteY67" fmla="*/ 50325 h 50360"/>
                  <a:gd name="connsiteX68" fmla="*/ 124804 w 284342"/>
                  <a:gd name="connsiteY68" fmla="*/ 35047 h 50360"/>
                  <a:gd name="connsiteX69" fmla="*/ 146174 w 284342"/>
                  <a:gd name="connsiteY69" fmla="*/ 35047 h 50360"/>
                  <a:gd name="connsiteX70" fmla="*/ 146174 w 284342"/>
                  <a:gd name="connsiteY70" fmla="*/ 49699 h 50360"/>
                  <a:gd name="connsiteX71" fmla="*/ 153413 w 284342"/>
                  <a:gd name="connsiteY71" fmla="*/ 49699 h 50360"/>
                  <a:gd name="connsiteX72" fmla="*/ 153413 w 284342"/>
                  <a:gd name="connsiteY72" fmla="*/ 35047 h 50360"/>
                  <a:gd name="connsiteX73" fmla="*/ 158912 w 284342"/>
                  <a:gd name="connsiteY73" fmla="*/ 35047 h 50360"/>
                  <a:gd name="connsiteX74" fmla="*/ 158912 w 284342"/>
                  <a:gd name="connsiteY74" fmla="*/ 28434 h 50360"/>
                  <a:gd name="connsiteX75" fmla="*/ 153413 w 284342"/>
                  <a:gd name="connsiteY75" fmla="*/ 28434 h 50360"/>
                  <a:gd name="connsiteX76" fmla="*/ 153413 w 284342"/>
                  <a:gd name="connsiteY76" fmla="*/ 15905 h 50360"/>
                  <a:gd name="connsiteX77" fmla="*/ 146174 w 284342"/>
                  <a:gd name="connsiteY77" fmla="*/ 17924 h 50360"/>
                  <a:gd name="connsiteX78" fmla="*/ 146174 w 284342"/>
                  <a:gd name="connsiteY78" fmla="*/ 28434 h 50360"/>
                  <a:gd name="connsiteX79" fmla="*/ 133679 w 284342"/>
                  <a:gd name="connsiteY79" fmla="*/ 28434 h 50360"/>
                  <a:gd name="connsiteX80" fmla="*/ 133679 w 284342"/>
                  <a:gd name="connsiteY80" fmla="*/ 27773 h 50360"/>
                  <a:gd name="connsiteX81" fmla="*/ 147218 w 284342"/>
                  <a:gd name="connsiteY81" fmla="*/ 10719 h 50360"/>
                  <a:gd name="connsiteX82" fmla="*/ 152299 w 284342"/>
                  <a:gd name="connsiteY82" fmla="*/ 661 h 50360"/>
                  <a:gd name="connsiteX83" fmla="*/ 143529 w 284342"/>
                  <a:gd name="connsiteY83" fmla="*/ 661 h 50360"/>
                  <a:gd name="connsiteX84" fmla="*/ 140640 w 284342"/>
                  <a:gd name="connsiteY84" fmla="*/ 7657 h 50360"/>
                  <a:gd name="connsiteX85" fmla="*/ 124770 w 284342"/>
                  <a:gd name="connsiteY85" fmla="*/ 29757 h 50360"/>
                  <a:gd name="connsiteX86" fmla="*/ 124770 w 284342"/>
                  <a:gd name="connsiteY86" fmla="*/ 35047 h 50360"/>
                  <a:gd name="connsiteX87" fmla="*/ 100407 w 284342"/>
                  <a:gd name="connsiteY87" fmla="*/ 17054 h 50360"/>
                  <a:gd name="connsiteX88" fmla="*/ 110396 w 284342"/>
                  <a:gd name="connsiteY88" fmla="*/ 12355 h 50360"/>
                  <a:gd name="connsiteX89" fmla="*/ 111057 w 284342"/>
                  <a:gd name="connsiteY89" fmla="*/ 12355 h 50360"/>
                  <a:gd name="connsiteX90" fmla="*/ 111057 w 284342"/>
                  <a:gd name="connsiteY90" fmla="*/ 49664 h 50360"/>
                  <a:gd name="connsiteX91" fmla="*/ 118296 w 284342"/>
                  <a:gd name="connsiteY91" fmla="*/ 49664 h 50360"/>
                  <a:gd name="connsiteX92" fmla="*/ 118296 w 284342"/>
                  <a:gd name="connsiteY92" fmla="*/ 626 h 50360"/>
                  <a:gd name="connsiteX93" fmla="*/ 112484 w 284342"/>
                  <a:gd name="connsiteY93" fmla="*/ 626 h 50360"/>
                  <a:gd name="connsiteX94" fmla="*/ 100407 w 284342"/>
                  <a:gd name="connsiteY94" fmla="*/ 10058 h 50360"/>
                  <a:gd name="connsiteX95" fmla="*/ 100407 w 284342"/>
                  <a:gd name="connsiteY95" fmla="*/ 17054 h 50360"/>
                  <a:gd name="connsiteX96" fmla="*/ 38562 w 284342"/>
                  <a:gd name="connsiteY96" fmla="*/ 49664 h 50360"/>
                  <a:gd name="connsiteX97" fmla="*/ 45557 w 284342"/>
                  <a:gd name="connsiteY97" fmla="*/ 49664 h 50360"/>
                  <a:gd name="connsiteX98" fmla="*/ 45557 w 284342"/>
                  <a:gd name="connsiteY98" fmla="*/ 17367 h 50360"/>
                  <a:gd name="connsiteX99" fmla="*/ 44931 w 284342"/>
                  <a:gd name="connsiteY99" fmla="*/ 10267 h 50360"/>
                  <a:gd name="connsiteX100" fmla="*/ 45557 w 284342"/>
                  <a:gd name="connsiteY100" fmla="*/ 10267 h 50360"/>
                  <a:gd name="connsiteX101" fmla="*/ 49803 w 284342"/>
                  <a:gd name="connsiteY101" fmla="*/ 17576 h 50360"/>
                  <a:gd name="connsiteX102" fmla="*/ 72669 w 284342"/>
                  <a:gd name="connsiteY102" fmla="*/ 49664 h 50360"/>
                  <a:gd name="connsiteX103" fmla="*/ 79665 w 284342"/>
                  <a:gd name="connsiteY103" fmla="*/ 49664 h 50360"/>
                  <a:gd name="connsiteX104" fmla="*/ 79665 w 284342"/>
                  <a:gd name="connsiteY104" fmla="*/ 626 h 50360"/>
                  <a:gd name="connsiteX105" fmla="*/ 72669 w 284342"/>
                  <a:gd name="connsiteY105" fmla="*/ 626 h 50360"/>
                  <a:gd name="connsiteX106" fmla="*/ 72669 w 284342"/>
                  <a:gd name="connsiteY106" fmla="*/ 33167 h 50360"/>
                  <a:gd name="connsiteX107" fmla="*/ 73261 w 284342"/>
                  <a:gd name="connsiteY107" fmla="*/ 39571 h 50360"/>
                  <a:gd name="connsiteX108" fmla="*/ 72600 w 284342"/>
                  <a:gd name="connsiteY108" fmla="*/ 39571 h 50360"/>
                  <a:gd name="connsiteX109" fmla="*/ 68423 w 284342"/>
                  <a:gd name="connsiteY109" fmla="*/ 32645 h 50360"/>
                  <a:gd name="connsiteX110" fmla="*/ 45523 w 284342"/>
                  <a:gd name="connsiteY110" fmla="*/ 626 h 50360"/>
                  <a:gd name="connsiteX111" fmla="*/ 38527 w 284342"/>
                  <a:gd name="connsiteY111" fmla="*/ 626 h 50360"/>
                  <a:gd name="connsiteX112" fmla="*/ 38527 w 284342"/>
                  <a:gd name="connsiteY112" fmla="*/ 49664 h 50360"/>
                  <a:gd name="connsiteX113" fmla="*/ 0 w 284342"/>
                  <a:gd name="connsiteY113" fmla="*/ 7274 h 50360"/>
                  <a:gd name="connsiteX114" fmla="*/ 29722 w 284342"/>
                  <a:gd name="connsiteY114" fmla="*/ 7274 h 50360"/>
                  <a:gd name="connsiteX115" fmla="*/ 29722 w 284342"/>
                  <a:gd name="connsiteY115" fmla="*/ 661 h 50360"/>
                  <a:gd name="connsiteX116" fmla="*/ 0 w 284342"/>
                  <a:gd name="connsiteY116" fmla="*/ 661 h 50360"/>
                  <a:gd name="connsiteX117" fmla="*/ 0 w 284342"/>
                  <a:gd name="connsiteY117" fmla="*/ 7274 h 50360"/>
                  <a:gd name="connsiteX118" fmla="*/ 0 w 284342"/>
                  <a:gd name="connsiteY118" fmla="*/ 49664 h 50360"/>
                  <a:gd name="connsiteX119" fmla="*/ 30383 w 284342"/>
                  <a:gd name="connsiteY119" fmla="*/ 49664 h 50360"/>
                  <a:gd name="connsiteX120" fmla="*/ 30383 w 284342"/>
                  <a:gd name="connsiteY120" fmla="*/ 43052 h 50360"/>
                  <a:gd name="connsiteX121" fmla="*/ 7274 w 284342"/>
                  <a:gd name="connsiteY121" fmla="*/ 43052 h 50360"/>
                  <a:gd name="connsiteX122" fmla="*/ 7274 w 284342"/>
                  <a:gd name="connsiteY122" fmla="*/ 28086 h 50360"/>
                  <a:gd name="connsiteX123" fmla="*/ 26485 w 284342"/>
                  <a:gd name="connsiteY123" fmla="*/ 28086 h 50360"/>
                  <a:gd name="connsiteX124" fmla="*/ 26485 w 284342"/>
                  <a:gd name="connsiteY124" fmla="*/ 21474 h 50360"/>
                  <a:gd name="connsiteX125" fmla="*/ 7274 w 284342"/>
                  <a:gd name="connsiteY125" fmla="*/ 21474 h 50360"/>
                  <a:gd name="connsiteX126" fmla="*/ 7274 w 284342"/>
                  <a:gd name="connsiteY126" fmla="*/ 10580 h 50360"/>
                  <a:gd name="connsiteX127" fmla="*/ 35 w 284342"/>
                  <a:gd name="connsiteY127" fmla="*/ 10580 h 50360"/>
                  <a:gd name="connsiteX128" fmla="*/ 35 w 284342"/>
                  <a:gd name="connsiteY128" fmla="*/ 49664 h 5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284342" h="50360">
                    <a:moveTo>
                      <a:pt x="284273" y="32959"/>
                    </a:moveTo>
                    <a:cubicBezTo>
                      <a:pt x="284273" y="23492"/>
                      <a:pt x="278252" y="17471"/>
                      <a:pt x="270560" y="17471"/>
                    </a:cubicBezTo>
                    <a:lnTo>
                      <a:pt x="268820" y="17471"/>
                    </a:lnTo>
                    <a:cubicBezTo>
                      <a:pt x="265827" y="17471"/>
                      <a:pt x="263460" y="18724"/>
                      <a:pt x="261477" y="20604"/>
                    </a:cubicBezTo>
                    <a:lnTo>
                      <a:pt x="260850" y="20604"/>
                    </a:lnTo>
                    <a:lnTo>
                      <a:pt x="262764" y="7274"/>
                    </a:lnTo>
                    <a:lnTo>
                      <a:pt x="281349" y="7274"/>
                    </a:lnTo>
                    <a:lnTo>
                      <a:pt x="281349" y="661"/>
                    </a:lnTo>
                    <a:lnTo>
                      <a:pt x="256883" y="661"/>
                    </a:lnTo>
                    <a:lnTo>
                      <a:pt x="253437" y="27669"/>
                    </a:lnTo>
                    <a:lnTo>
                      <a:pt x="259110" y="27669"/>
                    </a:lnTo>
                    <a:cubicBezTo>
                      <a:pt x="260433" y="25754"/>
                      <a:pt x="262347" y="24084"/>
                      <a:pt x="265931" y="24084"/>
                    </a:cubicBezTo>
                    <a:lnTo>
                      <a:pt x="268159" y="24084"/>
                    </a:lnTo>
                    <a:cubicBezTo>
                      <a:pt x="272335" y="24084"/>
                      <a:pt x="277034" y="27007"/>
                      <a:pt x="277034" y="32785"/>
                    </a:cubicBezTo>
                    <a:lnTo>
                      <a:pt x="277034" y="34594"/>
                    </a:lnTo>
                    <a:cubicBezTo>
                      <a:pt x="277034" y="40476"/>
                      <a:pt x="274215" y="43365"/>
                      <a:pt x="268785" y="43365"/>
                    </a:cubicBezTo>
                    <a:lnTo>
                      <a:pt x="267358" y="43365"/>
                    </a:lnTo>
                    <a:cubicBezTo>
                      <a:pt x="261337" y="43365"/>
                      <a:pt x="258135" y="41137"/>
                      <a:pt x="258135" y="36509"/>
                    </a:cubicBezTo>
                    <a:lnTo>
                      <a:pt x="250827" y="36509"/>
                    </a:lnTo>
                    <a:cubicBezTo>
                      <a:pt x="250827" y="45453"/>
                      <a:pt x="257091" y="50360"/>
                      <a:pt x="267289" y="50360"/>
                    </a:cubicBezTo>
                    <a:lnTo>
                      <a:pt x="268855" y="50360"/>
                    </a:lnTo>
                    <a:cubicBezTo>
                      <a:pt x="278391" y="50360"/>
                      <a:pt x="284342" y="44757"/>
                      <a:pt x="284342" y="34420"/>
                    </a:cubicBezTo>
                    <a:lnTo>
                      <a:pt x="284342" y="32993"/>
                    </a:lnTo>
                    <a:close/>
                    <a:moveTo>
                      <a:pt x="210037" y="32645"/>
                    </a:moveTo>
                    <a:cubicBezTo>
                      <a:pt x="210037" y="44026"/>
                      <a:pt x="216372" y="50325"/>
                      <a:pt x="226499" y="50325"/>
                    </a:cubicBezTo>
                    <a:lnTo>
                      <a:pt x="228066" y="50325"/>
                    </a:lnTo>
                    <a:cubicBezTo>
                      <a:pt x="238193" y="50325"/>
                      <a:pt x="244527" y="44896"/>
                      <a:pt x="244527" y="35186"/>
                    </a:cubicBezTo>
                    <a:lnTo>
                      <a:pt x="244527" y="32819"/>
                    </a:lnTo>
                    <a:cubicBezTo>
                      <a:pt x="244527" y="23214"/>
                      <a:pt x="238715" y="17854"/>
                      <a:pt x="229492" y="17854"/>
                    </a:cubicBezTo>
                    <a:lnTo>
                      <a:pt x="227926" y="17854"/>
                    </a:lnTo>
                    <a:cubicBezTo>
                      <a:pt x="221801" y="17854"/>
                      <a:pt x="219156" y="20221"/>
                      <a:pt x="218007" y="23666"/>
                    </a:cubicBezTo>
                    <a:lnTo>
                      <a:pt x="217346" y="23666"/>
                    </a:lnTo>
                    <a:lnTo>
                      <a:pt x="217346" y="22170"/>
                    </a:lnTo>
                    <a:cubicBezTo>
                      <a:pt x="217346" y="10337"/>
                      <a:pt x="222775" y="6995"/>
                      <a:pt x="227683" y="6995"/>
                    </a:cubicBezTo>
                    <a:lnTo>
                      <a:pt x="228727" y="6995"/>
                    </a:lnTo>
                    <a:cubicBezTo>
                      <a:pt x="233495" y="6995"/>
                      <a:pt x="235618" y="8701"/>
                      <a:pt x="235966" y="11903"/>
                    </a:cubicBezTo>
                    <a:lnTo>
                      <a:pt x="243135" y="11903"/>
                    </a:lnTo>
                    <a:cubicBezTo>
                      <a:pt x="242752" y="4246"/>
                      <a:pt x="237393" y="0"/>
                      <a:pt x="228970" y="0"/>
                    </a:cubicBezTo>
                    <a:lnTo>
                      <a:pt x="227926" y="0"/>
                    </a:lnTo>
                    <a:cubicBezTo>
                      <a:pt x="218460" y="0"/>
                      <a:pt x="210037" y="7065"/>
                      <a:pt x="210037" y="21230"/>
                    </a:cubicBezTo>
                    <a:lnTo>
                      <a:pt x="210037" y="32611"/>
                    </a:lnTo>
                    <a:close/>
                    <a:moveTo>
                      <a:pt x="226569" y="43330"/>
                    </a:moveTo>
                    <a:cubicBezTo>
                      <a:pt x="220583" y="43330"/>
                      <a:pt x="217346" y="40407"/>
                      <a:pt x="217346" y="34107"/>
                    </a:cubicBezTo>
                    <a:lnTo>
                      <a:pt x="217346" y="32541"/>
                    </a:lnTo>
                    <a:cubicBezTo>
                      <a:pt x="217346" y="27321"/>
                      <a:pt x="220548" y="24850"/>
                      <a:pt x="226569" y="24850"/>
                    </a:cubicBezTo>
                    <a:lnTo>
                      <a:pt x="228031" y="24850"/>
                    </a:lnTo>
                    <a:cubicBezTo>
                      <a:pt x="234052" y="24850"/>
                      <a:pt x="237254" y="27529"/>
                      <a:pt x="237254" y="33202"/>
                    </a:cubicBezTo>
                    <a:lnTo>
                      <a:pt x="237254" y="34768"/>
                    </a:lnTo>
                    <a:cubicBezTo>
                      <a:pt x="237254" y="40581"/>
                      <a:pt x="234052" y="43330"/>
                      <a:pt x="228031" y="43330"/>
                    </a:cubicBezTo>
                    <a:lnTo>
                      <a:pt x="226569" y="43330"/>
                    </a:lnTo>
                    <a:close/>
                    <a:moveTo>
                      <a:pt x="182926" y="43330"/>
                    </a:moveTo>
                    <a:cubicBezTo>
                      <a:pt x="175617" y="43330"/>
                      <a:pt x="171754" y="39084"/>
                      <a:pt x="171754" y="30174"/>
                    </a:cubicBezTo>
                    <a:lnTo>
                      <a:pt x="171754" y="20116"/>
                    </a:lnTo>
                    <a:cubicBezTo>
                      <a:pt x="171754" y="11241"/>
                      <a:pt x="175617" y="6961"/>
                      <a:pt x="182926" y="6961"/>
                    </a:cubicBezTo>
                    <a:lnTo>
                      <a:pt x="184387" y="6961"/>
                    </a:lnTo>
                    <a:cubicBezTo>
                      <a:pt x="191696" y="6961"/>
                      <a:pt x="195559" y="11207"/>
                      <a:pt x="195559" y="20116"/>
                    </a:cubicBezTo>
                    <a:lnTo>
                      <a:pt x="195559" y="30174"/>
                    </a:lnTo>
                    <a:cubicBezTo>
                      <a:pt x="195559" y="39049"/>
                      <a:pt x="191696" y="43330"/>
                      <a:pt x="184387" y="43330"/>
                    </a:cubicBezTo>
                    <a:lnTo>
                      <a:pt x="182926" y="43330"/>
                    </a:lnTo>
                    <a:close/>
                    <a:moveTo>
                      <a:pt x="182856" y="50325"/>
                    </a:moveTo>
                    <a:lnTo>
                      <a:pt x="184422" y="50325"/>
                    </a:lnTo>
                    <a:cubicBezTo>
                      <a:pt x="195803" y="50325"/>
                      <a:pt x="202833" y="43330"/>
                      <a:pt x="202833" y="30592"/>
                    </a:cubicBezTo>
                    <a:lnTo>
                      <a:pt x="202833" y="19733"/>
                    </a:lnTo>
                    <a:cubicBezTo>
                      <a:pt x="202833" y="6995"/>
                      <a:pt x="195768" y="0"/>
                      <a:pt x="184422" y="0"/>
                    </a:cubicBezTo>
                    <a:lnTo>
                      <a:pt x="182856" y="0"/>
                    </a:lnTo>
                    <a:cubicBezTo>
                      <a:pt x="171475" y="0"/>
                      <a:pt x="164445" y="6995"/>
                      <a:pt x="164445" y="19733"/>
                    </a:cubicBezTo>
                    <a:lnTo>
                      <a:pt x="164445" y="30592"/>
                    </a:lnTo>
                    <a:cubicBezTo>
                      <a:pt x="164445" y="43330"/>
                      <a:pt x="171510" y="50325"/>
                      <a:pt x="182856" y="50325"/>
                    </a:cubicBezTo>
                    <a:moveTo>
                      <a:pt x="124804" y="35047"/>
                    </a:moveTo>
                    <a:lnTo>
                      <a:pt x="146174" y="35047"/>
                    </a:lnTo>
                    <a:lnTo>
                      <a:pt x="146174" y="49699"/>
                    </a:lnTo>
                    <a:lnTo>
                      <a:pt x="153413" y="49699"/>
                    </a:lnTo>
                    <a:lnTo>
                      <a:pt x="153413" y="35047"/>
                    </a:lnTo>
                    <a:lnTo>
                      <a:pt x="158912" y="35047"/>
                    </a:lnTo>
                    <a:lnTo>
                      <a:pt x="158912" y="28434"/>
                    </a:lnTo>
                    <a:lnTo>
                      <a:pt x="153413" y="28434"/>
                    </a:lnTo>
                    <a:lnTo>
                      <a:pt x="153413" y="15905"/>
                    </a:lnTo>
                    <a:lnTo>
                      <a:pt x="146174" y="17924"/>
                    </a:lnTo>
                    <a:lnTo>
                      <a:pt x="146174" y="28434"/>
                    </a:lnTo>
                    <a:lnTo>
                      <a:pt x="133679" y="28434"/>
                    </a:lnTo>
                    <a:lnTo>
                      <a:pt x="133679" y="27773"/>
                    </a:lnTo>
                    <a:cubicBezTo>
                      <a:pt x="137542" y="25685"/>
                      <a:pt x="142310" y="20325"/>
                      <a:pt x="147218" y="10719"/>
                    </a:cubicBezTo>
                    <a:lnTo>
                      <a:pt x="152299" y="661"/>
                    </a:lnTo>
                    <a:lnTo>
                      <a:pt x="143529" y="661"/>
                    </a:lnTo>
                    <a:lnTo>
                      <a:pt x="140640" y="7657"/>
                    </a:lnTo>
                    <a:cubicBezTo>
                      <a:pt x="137890" y="14443"/>
                      <a:pt x="132600" y="23214"/>
                      <a:pt x="124770" y="29757"/>
                    </a:cubicBezTo>
                    <a:lnTo>
                      <a:pt x="124770" y="35047"/>
                    </a:lnTo>
                    <a:close/>
                    <a:moveTo>
                      <a:pt x="100407" y="17054"/>
                    </a:moveTo>
                    <a:cubicBezTo>
                      <a:pt x="105628" y="17054"/>
                      <a:pt x="109073" y="14687"/>
                      <a:pt x="110396" y="12355"/>
                    </a:cubicBezTo>
                    <a:lnTo>
                      <a:pt x="111057" y="12355"/>
                    </a:lnTo>
                    <a:lnTo>
                      <a:pt x="111057" y="49664"/>
                    </a:lnTo>
                    <a:lnTo>
                      <a:pt x="118296" y="49664"/>
                    </a:lnTo>
                    <a:lnTo>
                      <a:pt x="118296" y="626"/>
                    </a:lnTo>
                    <a:lnTo>
                      <a:pt x="112484" y="626"/>
                    </a:lnTo>
                    <a:cubicBezTo>
                      <a:pt x="110918" y="6961"/>
                      <a:pt x="105871" y="10058"/>
                      <a:pt x="100407" y="10058"/>
                    </a:cubicBezTo>
                    <a:lnTo>
                      <a:pt x="100407" y="17054"/>
                    </a:lnTo>
                    <a:close/>
                    <a:moveTo>
                      <a:pt x="38562" y="49664"/>
                    </a:moveTo>
                    <a:lnTo>
                      <a:pt x="45557" y="49664"/>
                    </a:lnTo>
                    <a:lnTo>
                      <a:pt x="45557" y="17367"/>
                    </a:lnTo>
                    <a:cubicBezTo>
                      <a:pt x="45557" y="15000"/>
                      <a:pt x="45314" y="12460"/>
                      <a:pt x="44931" y="10267"/>
                    </a:cubicBezTo>
                    <a:lnTo>
                      <a:pt x="45557" y="10267"/>
                    </a:lnTo>
                    <a:cubicBezTo>
                      <a:pt x="46358" y="12425"/>
                      <a:pt x="47646" y="14583"/>
                      <a:pt x="49803" y="17576"/>
                    </a:cubicBezTo>
                    <a:lnTo>
                      <a:pt x="72669" y="49664"/>
                    </a:lnTo>
                    <a:lnTo>
                      <a:pt x="79665" y="49664"/>
                    </a:lnTo>
                    <a:lnTo>
                      <a:pt x="79665" y="626"/>
                    </a:lnTo>
                    <a:lnTo>
                      <a:pt x="72669" y="626"/>
                    </a:lnTo>
                    <a:lnTo>
                      <a:pt x="72669" y="33167"/>
                    </a:lnTo>
                    <a:cubicBezTo>
                      <a:pt x="72669" y="35395"/>
                      <a:pt x="72843" y="37483"/>
                      <a:pt x="73261" y="39571"/>
                    </a:cubicBezTo>
                    <a:lnTo>
                      <a:pt x="72600" y="39571"/>
                    </a:lnTo>
                    <a:cubicBezTo>
                      <a:pt x="71625" y="37205"/>
                      <a:pt x="70372" y="35465"/>
                      <a:pt x="68423" y="32645"/>
                    </a:cubicBezTo>
                    <a:lnTo>
                      <a:pt x="45523" y="626"/>
                    </a:lnTo>
                    <a:lnTo>
                      <a:pt x="38527" y="626"/>
                    </a:lnTo>
                    <a:lnTo>
                      <a:pt x="38527" y="49664"/>
                    </a:lnTo>
                    <a:close/>
                    <a:moveTo>
                      <a:pt x="0" y="7274"/>
                    </a:moveTo>
                    <a:lnTo>
                      <a:pt x="29722" y="7274"/>
                    </a:lnTo>
                    <a:lnTo>
                      <a:pt x="29722" y="661"/>
                    </a:lnTo>
                    <a:lnTo>
                      <a:pt x="0" y="661"/>
                    </a:lnTo>
                    <a:lnTo>
                      <a:pt x="0" y="7274"/>
                    </a:lnTo>
                    <a:close/>
                    <a:moveTo>
                      <a:pt x="0" y="49664"/>
                    </a:moveTo>
                    <a:lnTo>
                      <a:pt x="30383" y="49664"/>
                    </a:lnTo>
                    <a:lnTo>
                      <a:pt x="30383" y="43052"/>
                    </a:lnTo>
                    <a:lnTo>
                      <a:pt x="7274" y="43052"/>
                    </a:lnTo>
                    <a:lnTo>
                      <a:pt x="7274" y="28086"/>
                    </a:lnTo>
                    <a:lnTo>
                      <a:pt x="26485" y="28086"/>
                    </a:lnTo>
                    <a:lnTo>
                      <a:pt x="26485" y="21474"/>
                    </a:lnTo>
                    <a:lnTo>
                      <a:pt x="7274" y="21474"/>
                    </a:lnTo>
                    <a:lnTo>
                      <a:pt x="7274" y="10580"/>
                    </a:lnTo>
                    <a:lnTo>
                      <a:pt x="35" y="10580"/>
                    </a:lnTo>
                    <a:lnTo>
                      <a:pt x="35" y="4966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5B1D4A4-17D3-CDA5-1334-5D724DCD3248}"/>
                  </a:ext>
                </a:extLst>
              </p:cNvPr>
              <p:cNvSpPr/>
              <p:nvPr/>
            </p:nvSpPr>
            <p:spPr>
              <a:xfrm>
                <a:off x="2607159" y="5924584"/>
                <a:ext cx="90349" cy="85859"/>
              </a:xfrm>
              <a:custGeom>
                <a:avLst/>
                <a:gdLst>
                  <a:gd name="connsiteX0" fmla="*/ 76254 w 90349"/>
                  <a:gd name="connsiteY0" fmla="*/ 45453 h 85859"/>
                  <a:gd name="connsiteX1" fmla="*/ 68806 w 90349"/>
                  <a:gd name="connsiteY1" fmla="*/ 66161 h 85859"/>
                  <a:gd name="connsiteX2" fmla="*/ 46602 w 90349"/>
                  <a:gd name="connsiteY2" fmla="*/ 72913 h 85859"/>
                  <a:gd name="connsiteX3" fmla="*/ 14304 w 90349"/>
                  <a:gd name="connsiteY3" fmla="*/ 72913 h 85859"/>
                  <a:gd name="connsiteX4" fmla="*/ 14304 w 90349"/>
                  <a:gd name="connsiteY4" fmla="*/ 12912 h 85859"/>
                  <a:gd name="connsiteX5" fmla="*/ 46602 w 90349"/>
                  <a:gd name="connsiteY5" fmla="*/ 12912 h 85859"/>
                  <a:gd name="connsiteX6" fmla="*/ 68806 w 90349"/>
                  <a:gd name="connsiteY6" fmla="*/ 19490 h 85859"/>
                  <a:gd name="connsiteX7" fmla="*/ 76254 w 90349"/>
                  <a:gd name="connsiteY7" fmla="*/ 40407 h 85859"/>
                  <a:gd name="connsiteX8" fmla="*/ 76254 w 90349"/>
                  <a:gd name="connsiteY8" fmla="*/ 45453 h 85859"/>
                  <a:gd name="connsiteX9" fmla="*/ 69989 w 90349"/>
                  <a:gd name="connsiteY9" fmla="*/ 4420 h 85859"/>
                  <a:gd name="connsiteX10" fmla="*/ 46497 w 90349"/>
                  <a:gd name="connsiteY10" fmla="*/ 0 h 85859"/>
                  <a:gd name="connsiteX11" fmla="*/ 0 w 90349"/>
                  <a:gd name="connsiteY11" fmla="*/ 0 h 85859"/>
                  <a:gd name="connsiteX12" fmla="*/ 0 w 90349"/>
                  <a:gd name="connsiteY12" fmla="*/ 85860 h 85859"/>
                  <a:gd name="connsiteX13" fmla="*/ 46497 w 90349"/>
                  <a:gd name="connsiteY13" fmla="*/ 85860 h 85859"/>
                  <a:gd name="connsiteX14" fmla="*/ 69989 w 90349"/>
                  <a:gd name="connsiteY14" fmla="*/ 81440 h 85859"/>
                  <a:gd name="connsiteX15" fmla="*/ 85094 w 90349"/>
                  <a:gd name="connsiteY15" fmla="*/ 68145 h 85859"/>
                  <a:gd name="connsiteX16" fmla="*/ 90349 w 90349"/>
                  <a:gd name="connsiteY16" fmla="*/ 45871 h 85859"/>
                  <a:gd name="connsiteX17" fmla="*/ 90349 w 90349"/>
                  <a:gd name="connsiteY17" fmla="*/ 39919 h 85859"/>
                  <a:gd name="connsiteX18" fmla="*/ 85094 w 90349"/>
                  <a:gd name="connsiteY18" fmla="*/ 17645 h 85859"/>
                  <a:gd name="connsiteX19" fmla="*/ 69989 w 90349"/>
                  <a:gd name="connsiteY19" fmla="*/ 4385 h 85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349" h="85859">
                    <a:moveTo>
                      <a:pt x="76254" y="45453"/>
                    </a:moveTo>
                    <a:cubicBezTo>
                      <a:pt x="76254" y="54746"/>
                      <a:pt x="73783" y="61671"/>
                      <a:pt x="68806" y="66161"/>
                    </a:cubicBezTo>
                    <a:cubicBezTo>
                      <a:pt x="63829" y="70685"/>
                      <a:pt x="56416" y="72913"/>
                      <a:pt x="46602" y="72913"/>
                    </a:cubicBezTo>
                    <a:lnTo>
                      <a:pt x="14304" y="72913"/>
                    </a:lnTo>
                    <a:lnTo>
                      <a:pt x="14304" y="12912"/>
                    </a:lnTo>
                    <a:lnTo>
                      <a:pt x="46602" y="12912"/>
                    </a:lnTo>
                    <a:cubicBezTo>
                      <a:pt x="56451" y="12912"/>
                      <a:pt x="63864" y="15105"/>
                      <a:pt x="68806" y="19490"/>
                    </a:cubicBezTo>
                    <a:cubicBezTo>
                      <a:pt x="73748" y="23875"/>
                      <a:pt x="76254" y="30836"/>
                      <a:pt x="76254" y="40407"/>
                    </a:cubicBezTo>
                    <a:lnTo>
                      <a:pt x="76254" y="45453"/>
                    </a:lnTo>
                    <a:close/>
                    <a:moveTo>
                      <a:pt x="69989" y="4420"/>
                    </a:moveTo>
                    <a:cubicBezTo>
                      <a:pt x="63411" y="1497"/>
                      <a:pt x="55581" y="0"/>
                      <a:pt x="46497" y="0"/>
                    </a:cubicBezTo>
                    <a:lnTo>
                      <a:pt x="0" y="0"/>
                    </a:lnTo>
                    <a:lnTo>
                      <a:pt x="0" y="85860"/>
                    </a:lnTo>
                    <a:lnTo>
                      <a:pt x="46497" y="85860"/>
                    </a:lnTo>
                    <a:cubicBezTo>
                      <a:pt x="55581" y="85860"/>
                      <a:pt x="63411" y="84398"/>
                      <a:pt x="69989" y="81440"/>
                    </a:cubicBezTo>
                    <a:cubicBezTo>
                      <a:pt x="76567" y="78481"/>
                      <a:pt x="81579" y="74061"/>
                      <a:pt x="85094" y="68145"/>
                    </a:cubicBezTo>
                    <a:cubicBezTo>
                      <a:pt x="88609" y="62228"/>
                      <a:pt x="90349" y="54815"/>
                      <a:pt x="90349" y="45871"/>
                    </a:cubicBezTo>
                    <a:lnTo>
                      <a:pt x="90349" y="39919"/>
                    </a:lnTo>
                    <a:cubicBezTo>
                      <a:pt x="90349" y="30975"/>
                      <a:pt x="88574" y="23562"/>
                      <a:pt x="85094" y="17645"/>
                    </a:cubicBezTo>
                    <a:cubicBezTo>
                      <a:pt x="81579" y="11729"/>
                      <a:pt x="76567" y="7309"/>
                      <a:pt x="69989" y="4385"/>
                    </a:cubicBezTo>
                  </a:path>
                </a:pathLst>
              </a:custGeom>
              <a:solidFill>
                <a:srgbClr val="1C1A4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DECB7A0-773C-CE52-ADF7-9935D365126B}"/>
                </a:ext>
              </a:extLst>
            </p:cNvPr>
            <p:cNvSpPr/>
            <p:nvPr/>
          </p:nvSpPr>
          <p:spPr>
            <a:xfrm>
              <a:off x="2724655" y="5924584"/>
              <a:ext cx="94455" cy="85859"/>
            </a:xfrm>
            <a:custGeom>
              <a:avLst/>
              <a:gdLst>
                <a:gd name="connsiteX0" fmla="*/ 80361 w 94455"/>
                <a:gd name="connsiteY0" fmla="*/ 67101 h 85859"/>
                <a:gd name="connsiteX1" fmla="*/ 13956 w 94455"/>
                <a:gd name="connsiteY1" fmla="*/ 0 h 85859"/>
                <a:gd name="connsiteX2" fmla="*/ 6056 w 94455"/>
                <a:gd name="connsiteY2" fmla="*/ 0 h 85859"/>
                <a:gd name="connsiteX3" fmla="*/ 0 w 94455"/>
                <a:gd name="connsiteY3" fmla="*/ 0 h 85859"/>
                <a:gd name="connsiteX4" fmla="*/ 0 w 94455"/>
                <a:gd name="connsiteY4" fmla="*/ 85860 h 85859"/>
                <a:gd name="connsiteX5" fmla="*/ 13956 w 94455"/>
                <a:gd name="connsiteY5" fmla="*/ 85860 h 85859"/>
                <a:gd name="connsiteX6" fmla="*/ 13956 w 94455"/>
                <a:gd name="connsiteY6" fmla="*/ 18829 h 85859"/>
                <a:gd name="connsiteX7" fmla="*/ 80361 w 94455"/>
                <a:gd name="connsiteY7" fmla="*/ 85860 h 85859"/>
                <a:gd name="connsiteX8" fmla="*/ 94456 w 94455"/>
                <a:gd name="connsiteY8" fmla="*/ 85860 h 85859"/>
                <a:gd name="connsiteX9" fmla="*/ 94456 w 94455"/>
                <a:gd name="connsiteY9" fmla="*/ 0 h 85859"/>
                <a:gd name="connsiteX10" fmla="*/ 80361 w 94455"/>
                <a:gd name="connsiteY10" fmla="*/ 0 h 85859"/>
                <a:gd name="connsiteX11" fmla="*/ 80361 w 94455"/>
                <a:gd name="connsiteY11" fmla="*/ 67101 h 8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455" h="85859">
                  <a:moveTo>
                    <a:pt x="80361" y="67101"/>
                  </a:moveTo>
                  <a:lnTo>
                    <a:pt x="13956" y="0"/>
                  </a:lnTo>
                  <a:lnTo>
                    <a:pt x="6056" y="0"/>
                  </a:lnTo>
                  <a:lnTo>
                    <a:pt x="0" y="0"/>
                  </a:lnTo>
                  <a:lnTo>
                    <a:pt x="0" y="85860"/>
                  </a:lnTo>
                  <a:lnTo>
                    <a:pt x="13956" y="85860"/>
                  </a:lnTo>
                  <a:lnTo>
                    <a:pt x="13956" y="18829"/>
                  </a:lnTo>
                  <a:lnTo>
                    <a:pt x="80361" y="85860"/>
                  </a:lnTo>
                  <a:lnTo>
                    <a:pt x="94456" y="85860"/>
                  </a:lnTo>
                  <a:lnTo>
                    <a:pt x="94456" y="0"/>
                  </a:lnTo>
                  <a:lnTo>
                    <a:pt x="80361" y="0"/>
                  </a:lnTo>
                  <a:lnTo>
                    <a:pt x="80361" y="67101"/>
                  </a:lnTo>
                  <a:close/>
                </a:path>
              </a:pathLst>
            </a:custGeom>
            <a:solidFill>
              <a:srgbClr val="1C1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85CD573-71C9-ED43-7681-32FC77FBCA03}"/>
                </a:ext>
              </a:extLst>
            </p:cNvPr>
            <p:cNvSpPr/>
            <p:nvPr/>
          </p:nvSpPr>
          <p:spPr>
            <a:xfrm>
              <a:off x="2607055" y="5724848"/>
              <a:ext cx="334389" cy="79838"/>
            </a:xfrm>
            <a:custGeom>
              <a:avLst/>
              <a:gdLst>
                <a:gd name="connsiteX0" fmla="*/ 0 w 334389"/>
                <a:gd name="connsiteY0" fmla="*/ 0 h 79838"/>
                <a:gd name="connsiteX1" fmla="*/ 334389 w 334389"/>
                <a:gd name="connsiteY1" fmla="*/ 0 h 79838"/>
                <a:gd name="connsiteX2" fmla="*/ 334389 w 334389"/>
                <a:gd name="connsiteY2" fmla="*/ 79839 h 79838"/>
                <a:gd name="connsiteX3" fmla="*/ 0 w 334389"/>
                <a:gd name="connsiteY3" fmla="*/ 79839 h 7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89" h="79838">
                  <a:moveTo>
                    <a:pt x="0" y="0"/>
                  </a:moveTo>
                  <a:lnTo>
                    <a:pt x="334389" y="0"/>
                  </a:lnTo>
                  <a:lnTo>
                    <a:pt x="334389" y="79839"/>
                  </a:lnTo>
                  <a:lnTo>
                    <a:pt x="0" y="79839"/>
                  </a:lnTo>
                  <a:close/>
                </a:path>
              </a:pathLst>
            </a:custGeom>
            <a:solidFill>
              <a:srgbClr val="9DD8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C7C8237-253A-EEDA-2813-B54A12F8F391}"/>
                </a:ext>
              </a:extLst>
            </p:cNvPr>
            <p:cNvSpPr/>
            <p:nvPr/>
          </p:nvSpPr>
          <p:spPr>
            <a:xfrm>
              <a:off x="2607055" y="5831276"/>
              <a:ext cx="334389" cy="13329"/>
            </a:xfrm>
            <a:custGeom>
              <a:avLst/>
              <a:gdLst>
                <a:gd name="connsiteX0" fmla="*/ 0 w 334389"/>
                <a:gd name="connsiteY0" fmla="*/ 0 h 13329"/>
                <a:gd name="connsiteX1" fmla="*/ 334389 w 334389"/>
                <a:gd name="connsiteY1" fmla="*/ 0 h 13329"/>
                <a:gd name="connsiteX2" fmla="*/ 334389 w 334389"/>
                <a:gd name="connsiteY2" fmla="*/ 13330 h 13329"/>
                <a:gd name="connsiteX3" fmla="*/ 0 w 334389"/>
                <a:gd name="connsiteY3" fmla="*/ 13330 h 1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89" h="13329">
                  <a:moveTo>
                    <a:pt x="0" y="0"/>
                  </a:moveTo>
                  <a:lnTo>
                    <a:pt x="334389" y="0"/>
                  </a:lnTo>
                  <a:lnTo>
                    <a:pt x="334389" y="13330"/>
                  </a:lnTo>
                  <a:lnTo>
                    <a:pt x="0" y="13330"/>
                  </a:lnTo>
                  <a:close/>
                </a:path>
              </a:pathLst>
            </a:custGeom>
            <a:solidFill>
              <a:srgbClr val="59B0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533880B-556E-43D6-D394-1FFFA9984A20}"/>
                </a:ext>
              </a:extLst>
            </p:cNvPr>
            <p:cNvSpPr/>
            <p:nvPr/>
          </p:nvSpPr>
          <p:spPr>
            <a:xfrm>
              <a:off x="2607055" y="5857866"/>
              <a:ext cx="334389" cy="26589"/>
            </a:xfrm>
            <a:custGeom>
              <a:avLst/>
              <a:gdLst>
                <a:gd name="connsiteX0" fmla="*/ 0 w 334389"/>
                <a:gd name="connsiteY0" fmla="*/ 0 h 26589"/>
                <a:gd name="connsiteX1" fmla="*/ 334389 w 334389"/>
                <a:gd name="connsiteY1" fmla="*/ 0 h 26589"/>
                <a:gd name="connsiteX2" fmla="*/ 334389 w 334389"/>
                <a:gd name="connsiteY2" fmla="*/ 26590 h 26589"/>
                <a:gd name="connsiteX3" fmla="*/ 0 w 334389"/>
                <a:gd name="connsiteY3" fmla="*/ 26590 h 2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89" h="26589">
                  <a:moveTo>
                    <a:pt x="0" y="0"/>
                  </a:moveTo>
                  <a:lnTo>
                    <a:pt x="334389" y="0"/>
                  </a:lnTo>
                  <a:lnTo>
                    <a:pt x="334389" y="26590"/>
                  </a:lnTo>
                  <a:lnTo>
                    <a:pt x="0" y="26590"/>
                  </a:lnTo>
                  <a:close/>
                </a:path>
              </a:pathLst>
            </a:custGeom>
            <a:solidFill>
              <a:srgbClr val="01519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E77CC02-AEA0-A5B8-5284-0674622A57C5}"/>
                </a:ext>
              </a:extLst>
            </p:cNvPr>
            <p:cNvSpPr/>
            <p:nvPr/>
          </p:nvSpPr>
          <p:spPr>
            <a:xfrm>
              <a:off x="2844308" y="5924584"/>
              <a:ext cx="97100" cy="85859"/>
            </a:xfrm>
            <a:custGeom>
              <a:avLst/>
              <a:gdLst>
                <a:gd name="connsiteX0" fmla="*/ 81857 w 97100"/>
                <a:gd name="connsiteY0" fmla="*/ 0 h 85859"/>
                <a:gd name="connsiteX1" fmla="*/ 49003 w 97100"/>
                <a:gd name="connsiteY1" fmla="*/ 67101 h 85859"/>
                <a:gd name="connsiteX2" fmla="*/ 16149 w 97100"/>
                <a:gd name="connsiteY2" fmla="*/ 0 h 85859"/>
                <a:gd name="connsiteX3" fmla="*/ 0 w 97100"/>
                <a:gd name="connsiteY3" fmla="*/ 0 h 85859"/>
                <a:gd name="connsiteX4" fmla="*/ 43052 w 97100"/>
                <a:gd name="connsiteY4" fmla="*/ 85860 h 85859"/>
                <a:gd name="connsiteX5" fmla="*/ 54154 w 97100"/>
                <a:gd name="connsiteY5" fmla="*/ 85860 h 85859"/>
                <a:gd name="connsiteX6" fmla="*/ 97101 w 97100"/>
                <a:gd name="connsiteY6" fmla="*/ 0 h 85859"/>
                <a:gd name="connsiteX7" fmla="*/ 81857 w 97100"/>
                <a:gd name="connsiteY7" fmla="*/ 0 h 8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100" h="85859">
                  <a:moveTo>
                    <a:pt x="81857" y="0"/>
                  </a:moveTo>
                  <a:lnTo>
                    <a:pt x="49003" y="67101"/>
                  </a:lnTo>
                  <a:lnTo>
                    <a:pt x="16149" y="0"/>
                  </a:lnTo>
                  <a:lnTo>
                    <a:pt x="0" y="0"/>
                  </a:lnTo>
                  <a:lnTo>
                    <a:pt x="43052" y="85860"/>
                  </a:lnTo>
                  <a:lnTo>
                    <a:pt x="54154" y="85860"/>
                  </a:lnTo>
                  <a:lnTo>
                    <a:pt x="97101" y="0"/>
                  </a:lnTo>
                  <a:lnTo>
                    <a:pt x="81857" y="0"/>
                  </a:lnTo>
                  <a:close/>
                </a:path>
              </a:pathLst>
            </a:custGeom>
            <a:solidFill>
              <a:srgbClr val="1C1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</p:grpSp>
    </p:spTree>
    <p:extLst>
      <p:ext uri="{BB962C8B-B14F-4D97-AF65-F5344CB8AC3E}">
        <p14:creationId xmlns:p14="http://schemas.microsoft.com/office/powerpoint/2010/main" val="759437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1301" y="339728"/>
            <a:ext cx="3060700" cy="821823"/>
          </a:xfrm>
        </p:spPr>
        <p:txBody>
          <a:bodyPr/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3" y="1384300"/>
            <a:ext cx="3997325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3245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helmet and gloves&#10;&#10;AI-generated content may be incorrect.">
            <a:extLst>
              <a:ext uri="{FF2B5EF4-FFF2-40B4-BE49-F238E27FC236}">
                <a16:creationId xmlns:a16="http://schemas.microsoft.com/office/drawing/2014/main" id="{89D0A245-383D-9B02-2E14-4C30FB3F0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9800" y="1274400"/>
            <a:ext cx="6042600" cy="1730700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598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Ending Title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D84AD948-EA12-85E6-9850-94C5BB535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5400" y="4214522"/>
            <a:ext cx="2311400" cy="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28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1/2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1301" y="339728"/>
            <a:ext cx="3060700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3" y="1384300"/>
            <a:ext cx="3997325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067163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9794" y="339728"/>
            <a:ext cx="3862408" cy="821823"/>
          </a:xfrm>
        </p:spPr>
        <p:txBody>
          <a:bodyPr lIns="72000"/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9794" y="1384300"/>
            <a:ext cx="3862408" cy="3311526"/>
          </a:xfrm>
        </p:spPr>
        <p:txBody>
          <a:bodyPr lIns="72000"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5486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2 pictur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9794" y="339728"/>
            <a:ext cx="3862408" cy="821823"/>
          </a:xfrm>
        </p:spPr>
        <p:txBody>
          <a:bodyPr l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9794" y="1384300"/>
            <a:ext cx="3862408" cy="3311526"/>
          </a:xfrm>
        </p:spPr>
        <p:txBody>
          <a:bodyPr l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1963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1" y="794086"/>
            <a:ext cx="4129200" cy="3826042"/>
          </a:xfrm>
        </p:spPr>
        <p:txBody>
          <a:bodyPr anchor="ctr" anchorCtr="0"/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990056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1" y="794086"/>
            <a:ext cx="4129200" cy="382604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96856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1" y="794086"/>
            <a:ext cx="4129200" cy="382604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334773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1" y="794086"/>
            <a:ext cx="4129200" cy="382604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504984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5322824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66426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1/3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9834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1/3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46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EF967D-1EF9-E3AD-5D49-5C4058B03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" y="3558"/>
            <a:ext cx="9137676" cy="513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600" y="1325702"/>
            <a:ext cx="7722000" cy="2492100"/>
          </a:xfrm>
        </p:spPr>
        <p:txBody>
          <a:bodyPr anchor="ctr" anchorCtr="0"/>
          <a:lstStyle>
            <a:lvl1pPr>
              <a:defRPr sz="3202">
                <a:solidFill>
                  <a:schemeClr val="bg1"/>
                </a:solidFill>
              </a:defRPr>
            </a:lvl1pPr>
          </a:lstStyle>
          <a:p>
            <a:r>
              <a:rPr lang="en-US"/>
              <a:t>Ending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AA77FDFC-1322-F017-68FD-91EAAB271E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334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1/3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4608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1/3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2495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56030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 and Content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48959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3 Imag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15777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/3 Imag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8014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/3 Imag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64461" indent="-2857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67312" indent="-1714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747247" indent="-1714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963173" indent="-1714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3766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2824200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90500" y="1384302"/>
            <a:ext cx="5321700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57659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5321700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88000" y="1384302"/>
            <a:ext cx="2824200" cy="3311526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2699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31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D8E521-04C1-73DB-542F-EB096A7D83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2762623"/>
            <a:ext cx="8280401" cy="685826"/>
          </a:xfrm>
        </p:spPr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  <p:sp>
        <p:nvSpPr>
          <p:cNvPr id="9" name="Sisällön paikkamerkki 9">
            <a:extLst>
              <a:ext uri="{FF2B5EF4-FFF2-40B4-BE49-F238E27FC236}">
                <a16:creationId xmlns:a16="http://schemas.microsoft.com/office/drawing/2014/main" id="{4362DB50-BED2-E304-95F4-5CAD7A50481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3448450"/>
            <a:ext cx="8280400" cy="124737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25590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D41E1-245D-D936-E881-771377151B24}"/>
              </a:ext>
            </a:extLst>
          </p:cNvPr>
          <p:cNvGrpSpPr/>
          <p:nvPr userDrawn="1"/>
        </p:nvGrpSpPr>
        <p:grpSpPr>
          <a:xfrm>
            <a:off x="251520" y="1275606"/>
            <a:ext cx="8280920" cy="2821772"/>
            <a:chOff x="251520" y="407893"/>
            <a:chExt cx="8280920" cy="2821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1AB24E-DC56-DB0E-E616-C9F7F46D477D}"/>
                </a:ext>
              </a:extLst>
            </p:cNvPr>
            <p:cNvSpPr txBox="1"/>
            <p:nvPr userDrawn="1"/>
          </p:nvSpPr>
          <p:spPr>
            <a:xfrm>
              <a:off x="251520" y="407893"/>
              <a:ext cx="5078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b="1" i="0">
                  <a:solidFill>
                    <a:schemeClr val="bg1"/>
                  </a:solidFill>
                  <a:latin typeface="Libre Franklin" pitchFamily="2" charset="77"/>
                </a:rPr>
                <a:t>Lindström PPT template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F897F-88C3-5A7A-BFC2-4F17018CE2C5}"/>
                </a:ext>
              </a:extLst>
            </p:cNvPr>
            <p:cNvSpPr txBox="1"/>
            <p:nvPr userDrawn="1"/>
          </p:nvSpPr>
          <p:spPr>
            <a:xfrm>
              <a:off x="251520" y="1203598"/>
              <a:ext cx="8280920" cy="2026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Content </a:t>
              </a:r>
              <a:br>
                <a:rPr lang="en-GB" sz="8800" noProof="0">
                  <a:solidFill>
                    <a:schemeClr val="bg1"/>
                  </a:solidFill>
                  <a:latin typeface="+mj-lt"/>
                </a:rPr>
              </a:b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slides</a:t>
              </a:r>
              <a:endParaRPr lang="en-GB" sz="88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8022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8">
            <a:extLst>
              <a:ext uri="{FF2B5EF4-FFF2-40B4-BE49-F238E27FC236}">
                <a16:creationId xmlns:a16="http://schemas.microsoft.com/office/drawing/2014/main" id="{2F623948-95E1-104A-4B40-A8FABB9E8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3450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53858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64441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928307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919870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60DD-2F31-E15B-5165-25D9D6AB0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8B9EC-205E-40F5-2E53-DF497B410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0180C-AFD6-9ECD-E048-F0E0011F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ED48-6E8A-5FD9-3A00-66EB6234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DDD7-D750-B3C3-700A-43D93266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79279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AC40-D062-B4D8-3D33-459F9673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DF25-1932-35E2-B9B0-E22A6AC12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BF6C2-88B9-493D-B7FF-FA420D3A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9A064-5A58-0D02-66C1-B1762904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D531F-4F10-2869-F53E-1C78C1B4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46308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FAFC-81B3-DC73-6E1B-F731922C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1A079-9F34-8016-6B62-0CD374A1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C9F6D-CFCD-CB37-1F70-AC0A72F8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E31F-28C5-F887-46E8-46D66EDD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36327-BB6F-0D19-51AF-DD6D985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74842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2E8-4892-78AE-0322-6CB8FEC4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926DD-0004-D7EB-6A0C-CE73FCB96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59AC8-D5FD-1D42-72C1-B0794E8D0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27153-6826-2F8C-CE19-A1C6AB80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DC97B-C2A5-B55C-38AE-6286383A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C25C6-66CA-10C3-D078-E174C65B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88246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45A3-3809-E317-49AF-2B0BD8CA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EC591-D22E-54D5-1E0F-D295DB6E7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3F2C8-32CA-EF93-316F-67E746295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A8F15-1FE3-0114-4CFE-AC4946A75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80AD5-937F-9D3F-18E7-2B1B5A13B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7BC7C-A706-6E5A-A1DF-12CD1936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9861F-FFA8-02E0-2245-54BE0E78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66879-AAAA-699D-CCCC-4C6B69A5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7719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5239972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6BE8-214A-00EF-6409-AB49DC92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B8B0A-5A3E-349C-939A-B8969014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570E4-7EAD-A6F0-8538-C3268F0F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0A1A8-BAE2-C128-D081-3FC7784C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617526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7E534-440B-F512-C584-A78B938C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CE9D1-D1C3-D2A1-9868-4F4E7E85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D331F-3179-7564-879A-062A193F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525442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B989-A827-017F-1172-73023531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0BF74-0513-4846-567A-61FC7E12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5A094-9D81-F343-689E-718572FC8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66AF5-D8B7-B127-62E9-4287E13F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66DA8-C261-6EBB-B091-08AF6CF6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02C0F-261E-DE2B-A1E3-2B759CBC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9519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291B-9229-ADFE-D925-A4D6D4FC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5A9A7-5642-7CB3-A18C-FFD26F6ED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C220-3C1F-2463-BA07-FECB1E6C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87B15-5EA6-3A43-B2E3-73905A1A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08BCE-122A-8429-943E-939EBCA3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0D86B-6047-A3DA-7596-6E90FF10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63134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9570-1439-D067-5771-3F01E531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09F28-0F30-8F57-8FEE-C32288F1B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DD77D-37F6-DBBF-AB42-7DF23925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41206-FB56-F544-5806-597260BA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054D-4A0C-C0D3-BD8B-6A7EB348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79163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01478-55D4-707F-FEDF-78EDA2237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143DA-0E5E-4834-F3C3-FA5C41244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BD5A0-971F-1A56-3B23-69902A8E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F53F7-C630-0AFD-0A94-BA942803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780D-FFE2-5040-8524-D7776444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046372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B69AB74-70DF-4FD1-B7CF-3FA836B2E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201882"/>
            <a:ext cx="8258400" cy="79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08315067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B69AB74-70DF-4FD1-B7CF-3FA836B2E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201882"/>
            <a:ext cx="5246800" cy="27351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80677166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obser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6BCB4B5-06AC-42F2-BB80-9B3F88CE4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9115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DCB5EA7C-49EC-4B62-9BFF-1990516E5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19.1.2021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1999" y="-1"/>
            <a:ext cx="4572000" cy="51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734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9"/>
            <a:ext cx="7126748" cy="359814"/>
          </a:xfrm>
        </p:spPr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6F8EC9-B9C5-FA75-D5E9-2A466271CC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5453" y="699542"/>
            <a:ext cx="6769100" cy="520588"/>
          </a:xfrm>
        </p:spPr>
        <p:txBody>
          <a:bodyPr/>
          <a:lstStyle>
            <a:lvl1pPr>
              <a:buNone/>
              <a:defRPr lang="en-GB" sz="1800" b="1" i="0" kern="1200" dirty="0">
                <a:solidFill>
                  <a:schemeClr val="accent1"/>
                </a:solidFill>
                <a:latin typeface="Libre Franklin SemiBold" pitchFamily="2" charset="77"/>
                <a:ea typeface="+mj-ea"/>
                <a:cs typeface="+mj-cs"/>
              </a:defRPr>
            </a:lvl1pPr>
          </a:lstStyle>
          <a:p>
            <a:r>
              <a:rPr lang="en-GB" b="1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048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1F9BF4FD-DA58-4B25-9C30-D052E1197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19.1.2021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8258400" cy="26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1610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E20DB9-D940-4A11-991B-BBAFA5C6D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519" y="4305778"/>
            <a:ext cx="1517856" cy="65065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0E0926D-AD70-41E3-AC51-C5E934074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2493" b="28315"/>
          <a:stretch/>
        </p:blipFill>
        <p:spPr>
          <a:xfrm>
            <a:off x="6529590" y="2725500"/>
            <a:ext cx="2614411" cy="241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800" y="2016000"/>
            <a:ext cx="8258400" cy="26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19.1.2021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33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E20DB9-D940-4A11-991B-BBAFA5C6D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519" y="4305778"/>
            <a:ext cx="1517856" cy="65065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0E0926D-AD70-41E3-AC51-C5E934074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2493" b="28315"/>
          <a:stretch/>
        </p:blipFill>
        <p:spPr>
          <a:xfrm>
            <a:off x="6529590" y="2725500"/>
            <a:ext cx="2614411" cy="241800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19.1.2021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8EADA7-B0C7-41EB-B579-32F296AC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044000"/>
            <a:ext cx="3924000" cy="79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6E67C-8024-455D-B53C-809384585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00" y="2016000"/>
            <a:ext cx="3924000" cy="26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86CB06-6227-42B5-AA68-429FC029B3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-1"/>
            <a:ext cx="4572000" cy="51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9882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E20DB9-D940-4A11-991B-BBAFA5C6D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519" y="4305778"/>
            <a:ext cx="1517856" cy="65065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0E0926D-AD70-41E3-AC51-C5E934074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2493" b="28315"/>
          <a:stretch/>
        </p:blipFill>
        <p:spPr>
          <a:xfrm>
            <a:off x="6529590" y="2725500"/>
            <a:ext cx="2614411" cy="241800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19.1.2021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04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E20DB9-D940-4A11-991B-BBAFA5C6D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519" y="4305778"/>
            <a:ext cx="1517856" cy="65065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0E0926D-AD70-41E3-AC51-C5E934074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2493" b="28315"/>
          <a:stretch/>
        </p:blipFill>
        <p:spPr>
          <a:xfrm>
            <a:off x="6529590" y="2725500"/>
            <a:ext cx="2614411" cy="241800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19.1.2021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947806-FD8C-4F7A-805B-3C4FDFF2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201882"/>
            <a:ext cx="8258400" cy="79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030229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E20DB9-D940-4A11-991B-BBAFA5C6D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519" y="4305778"/>
            <a:ext cx="1517856" cy="65065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0E0926D-AD70-41E3-AC51-C5E934074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2493" b="28315"/>
          <a:stretch/>
        </p:blipFill>
        <p:spPr>
          <a:xfrm>
            <a:off x="6529590" y="2725500"/>
            <a:ext cx="2614411" cy="241800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19.1.2021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2F0EC8-1581-4BAD-A21D-E790C99B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201882"/>
            <a:ext cx="5246800" cy="27351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259164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 Image Placeholder">
    <p:bg>
      <p:bgPr>
        <a:solidFill>
          <a:srgbClr val="00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6">
            <a:extLst>
              <a:ext uri="{FF2B5EF4-FFF2-40B4-BE49-F238E27FC236}">
                <a16:creationId xmlns:a16="http://schemas.microsoft.com/office/drawing/2014/main" id="{8EF5985F-D91B-190C-F2CA-761CC20D24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78262" y="2715934"/>
            <a:ext cx="1420356" cy="171411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Kuvan paikkamerkki 6">
            <a:extLst>
              <a:ext uri="{FF2B5EF4-FFF2-40B4-BE49-F238E27FC236}">
                <a16:creationId xmlns:a16="http://schemas.microsoft.com/office/drawing/2014/main" id="{BB23B5CF-3435-5B2F-7994-4BC5C7514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4437" y="327806"/>
            <a:ext cx="2270598" cy="2740209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09267ABD-D7D0-C835-2611-DF6A85749F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94437" y="3186751"/>
            <a:ext cx="2270598" cy="143862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CD918241-F707-E215-A7D8-D741EA9EE6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9008" y="544766"/>
            <a:ext cx="1679610" cy="2026987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1" y="1042204"/>
            <a:ext cx="3880492" cy="176338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CE0111AF-F187-9B9D-5393-1F99503800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2805587"/>
            <a:ext cx="3880492" cy="123119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998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B37043CD-005B-4AF4-4AA9-5134FD4C68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3FF6609-B8C4-95EA-3707-04C4AF65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E7E71F7-FF37-D8A5-E0F9-3C73D13A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718816C-2461-7587-9720-98C06C4E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3211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3960811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6" name="Sisällön paikkamerkki 9">
            <a:extLst>
              <a:ext uri="{FF2B5EF4-FFF2-40B4-BE49-F238E27FC236}">
                <a16:creationId xmlns:a16="http://schemas.microsoft.com/office/drawing/2014/main" id="{F435BABD-5086-AAF9-DE48-5A717C49EC5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51387" y="1384302"/>
            <a:ext cx="3960811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10064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5B02769-4A97-59E4-5CEA-1D1D4E51BA42}"/>
              </a:ext>
            </a:extLst>
          </p:cNvPr>
          <p:cNvSpPr/>
          <p:nvPr userDrawn="1"/>
        </p:nvSpPr>
        <p:spPr>
          <a:xfrm flipV="1">
            <a:off x="0" y="4018053"/>
            <a:ext cx="9144000" cy="1145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0664111-1B26-3362-0499-5FA599FD5A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006000" cy="174240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33A9C2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>
                <a:solidFill>
                  <a:srgbClr val="003F72"/>
                </a:solidFill>
              </a:rPr>
              <a:t>LINDSTRÖM GROUP</a:t>
            </a:r>
          </a:p>
        </p:txBody>
      </p:sp>
    </p:spTree>
    <p:extLst>
      <p:ext uri="{BB962C8B-B14F-4D97-AF65-F5344CB8AC3E}">
        <p14:creationId xmlns:p14="http://schemas.microsoft.com/office/powerpoint/2010/main" val="2980126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2589211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3E03C6B3-E146-DD8C-0D49-7B86F5B04D7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96113" y="1384302"/>
            <a:ext cx="2589211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9" name="Sisällön paikkamerkki 9">
            <a:extLst>
              <a:ext uri="{FF2B5EF4-FFF2-40B4-BE49-F238E27FC236}">
                <a16:creationId xmlns:a16="http://schemas.microsoft.com/office/drawing/2014/main" id="{7693417F-69A1-8647-C697-8F9D55079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21065" y="1384302"/>
            <a:ext cx="2589211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04071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1889123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Sisällön paikkamerkki 9">
            <a:extLst>
              <a:ext uri="{FF2B5EF4-FFF2-40B4-BE49-F238E27FC236}">
                <a16:creationId xmlns:a16="http://schemas.microsoft.com/office/drawing/2014/main" id="{253E327C-F673-3954-8400-A508E3C5F87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564046" y="1384302"/>
            <a:ext cx="1889123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8D415721-CF44-4AA2-AA14-F61007C1727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92047" y="1384302"/>
            <a:ext cx="1889123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9" name="Sisällön paikkamerkki 9">
            <a:extLst>
              <a:ext uri="{FF2B5EF4-FFF2-40B4-BE49-F238E27FC236}">
                <a16:creationId xmlns:a16="http://schemas.microsoft.com/office/drawing/2014/main" id="{CE51F5BD-E32F-43B3-09CC-5B0F026E4A6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23077" y="1384302"/>
            <a:ext cx="1889123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097343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31774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352620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F0320-D48C-0563-D824-830D92B6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7E4DE2-BEB9-2164-D32C-F135E03F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A2AA61-4438-9CA7-61FA-D73E20C6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CDFC0A4-C3FF-E826-ED60-C98D4BB62B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1384302"/>
            <a:ext cx="8280400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138328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3" y="1384302"/>
            <a:ext cx="3997325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5FB7334-32F1-B7D2-5708-F26800B8F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16200" y="1384302"/>
            <a:ext cx="3996000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64325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>
            <a:extLst>
              <a:ext uri="{FF2B5EF4-FFF2-40B4-BE49-F238E27FC236}">
                <a16:creationId xmlns:a16="http://schemas.microsoft.com/office/drawing/2014/main" id="{68081735-C5D5-66B0-F2FE-6328CBCBECBD}"/>
              </a:ext>
            </a:extLst>
          </p:cNvPr>
          <p:cNvSpPr/>
          <p:nvPr userDrawn="1"/>
        </p:nvSpPr>
        <p:spPr>
          <a:xfrm>
            <a:off x="0" y="2"/>
            <a:ext cx="9144000" cy="5143499"/>
          </a:xfrm>
          <a:custGeom>
            <a:avLst/>
            <a:gdLst>
              <a:gd name="connsiteX0" fmla="*/ 9459015 w 12192000"/>
              <a:gd name="connsiteY0" fmla="*/ 3947832 h 6857999"/>
              <a:gd name="connsiteX1" fmla="*/ 8921034 w 12192000"/>
              <a:gd name="connsiteY1" fmla="*/ 4271134 h 6857999"/>
              <a:gd name="connsiteX2" fmla="*/ 8822326 w 12192000"/>
              <a:gd name="connsiteY2" fmla="*/ 5185404 h 6857999"/>
              <a:gd name="connsiteX3" fmla="*/ 9207663 w 12192000"/>
              <a:gd name="connsiteY3" fmla="*/ 5974491 h 6857999"/>
              <a:gd name="connsiteX4" fmla="*/ 9636080 w 12192000"/>
              <a:gd name="connsiteY4" fmla="*/ 5487672 h 6857999"/>
              <a:gd name="connsiteX5" fmla="*/ 9940008 w 12192000"/>
              <a:gd name="connsiteY5" fmla="*/ 4363748 h 6857999"/>
              <a:gd name="connsiteX6" fmla="*/ 9523464 w 12192000"/>
              <a:gd name="connsiteY6" fmla="*/ 3953938 h 6857999"/>
              <a:gd name="connsiteX7" fmla="*/ 9459015 w 12192000"/>
              <a:gd name="connsiteY7" fmla="*/ 3948171 h 6857999"/>
              <a:gd name="connsiteX8" fmla="*/ 6604601 w 12192000"/>
              <a:gd name="connsiteY8" fmla="*/ 160481 h 6857999"/>
              <a:gd name="connsiteX9" fmla="*/ 6604601 w 12192000"/>
              <a:gd name="connsiteY9" fmla="*/ 160820 h 6857999"/>
              <a:gd name="connsiteX10" fmla="*/ 5984533 w 12192000"/>
              <a:gd name="connsiteY10" fmla="*/ 310767 h 6857999"/>
              <a:gd name="connsiteX11" fmla="*/ 4769160 w 12192000"/>
              <a:gd name="connsiteY11" fmla="*/ 2517906 h 6857999"/>
              <a:gd name="connsiteX12" fmla="*/ 4708443 w 12192000"/>
              <a:gd name="connsiteY12" fmla="*/ 3186562 h 6857999"/>
              <a:gd name="connsiteX13" fmla="*/ 7403091 w 12192000"/>
              <a:gd name="connsiteY13" fmla="*/ 1374645 h 6857999"/>
              <a:gd name="connsiteX14" fmla="*/ 7014362 w 12192000"/>
              <a:gd name="connsiteY14" fmla="*/ 267343 h 6857999"/>
              <a:gd name="connsiteX15" fmla="*/ 6604601 w 12192000"/>
              <a:gd name="connsiteY15" fmla="*/ 160481 h 6857999"/>
              <a:gd name="connsiteX16" fmla="*/ 5663938 w 12192000"/>
              <a:gd name="connsiteY16" fmla="*/ 0 h 6857999"/>
              <a:gd name="connsiteX17" fmla="*/ 7368462 w 12192000"/>
              <a:gd name="connsiteY17" fmla="*/ 0 h 6857999"/>
              <a:gd name="connsiteX18" fmla="*/ 7416666 w 12192000"/>
              <a:gd name="connsiteY18" fmla="*/ 42670 h 6857999"/>
              <a:gd name="connsiteX19" fmla="*/ 7826080 w 12192000"/>
              <a:gd name="connsiteY19" fmla="*/ 1448940 h 6857999"/>
              <a:gd name="connsiteX20" fmla="*/ 4719300 w 12192000"/>
              <a:gd name="connsiteY20" fmla="*/ 3623512 h 6857999"/>
              <a:gd name="connsiteX21" fmla="*/ 5613445 w 12192000"/>
              <a:gd name="connsiteY21" fmla="*/ 5765855 h 6857999"/>
              <a:gd name="connsiteX22" fmla="*/ 8400355 w 12192000"/>
              <a:gd name="connsiteY22" fmla="*/ 6474880 h 6857999"/>
              <a:gd name="connsiteX23" fmla="*/ 8867101 w 12192000"/>
              <a:gd name="connsiteY23" fmla="*/ 6237408 h 6857999"/>
              <a:gd name="connsiteX24" fmla="*/ 8404086 w 12192000"/>
              <a:gd name="connsiteY24" fmla="*/ 5280732 h 6857999"/>
              <a:gd name="connsiteX25" fmla="*/ 8567583 w 12192000"/>
              <a:gd name="connsiteY25" fmla="*/ 4028572 h 6857999"/>
              <a:gd name="connsiteX26" fmla="*/ 9602159 w 12192000"/>
              <a:gd name="connsiteY26" fmla="*/ 3531915 h 6857999"/>
              <a:gd name="connsiteX27" fmla="*/ 10345697 w 12192000"/>
              <a:gd name="connsiteY27" fmla="*/ 4222621 h 6857999"/>
              <a:gd name="connsiteX28" fmla="*/ 9989193 w 12192000"/>
              <a:gd name="connsiteY28" fmla="*/ 5732269 h 6857999"/>
              <a:gd name="connsiteX29" fmla="*/ 9525838 w 12192000"/>
              <a:gd name="connsiteY29" fmla="*/ 6265226 h 6857999"/>
              <a:gd name="connsiteX30" fmla="*/ 9596393 w 12192000"/>
              <a:gd name="connsiteY30" fmla="*/ 6308989 h 6857999"/>
              <a:gd name="connsiteX31" fmla="*/ 10913528 w 12192000"/>
              <a:gd name="connsiteY31" fmla="*/ 6357840 h 6857999"/>
              <a:gd name="connsiteX32" fmla="*/ 12061059 w 12192000"/>
              <a:gd name="connsiteY32" fmla="*/ 5503617 h 6857999"/>
              <a:gd name="connsiteX33" fmla="*/ 12185860 w 12192000"/>
              <a:gd name="connsiteY33" fmla="*/ 5311636 h 6857999"/>
              <a:gd name="connsiteX34" fmla="*/ 12192000 w 12192000"/>
              <a:gd name="connsiteY34" fmla="*/ 5299490 h 6857999"/>
              <a:gd name="connsiteX35" fmla="*/ 12192000 w 12192000"/>
              <a:gd name="connsiteY35" fmla="*/ 6011988 h 6857999"/>
              <a:gd name="connsiteX36" fmla="*/ 12134391 w 12192000"/>
              <a:gd name="connsiteY36" fmla="*/ 6073891 h 6857999"/>
              <a:gd name="connsiteX37" fmla="*/ 11060743 w 12192000"/>
              <a:gd name="connsiteY37" fmla="*/ 6760866 h 6857999"/>
              <a:gd name="connsiteX38" fmla="*/ 10833887 w 12192000"/>
              <a:gd name="connsiteY38" fmla="*/ 6832452 h 6857999"/>
              <a:gd name="connsiteX39" fmla="*/ 10714724 w 12192000"/>
              <a:gd name="connsiteY39" fmla="*/ 6857999 h 6857999"/>
              <a:gd name="connsiteX40" fmla="*/ 9840404 w 12192000"/>
              <a:gd name="connsiteY40" fmla="*/ 6857999 h 6857999"/>
              <a:gd name="connsiteX41" fmla="*/ 9759609 w 12192000"/>
              <a:gd name="connsiteY41" fmla="*/ 6840058 h 6857999"/>
              <a:gd name="connsiteX42" fmla="*/ 9382015 w 12192000"/>
              <a:gd name="connsiteY42" fmla="*/ 6680803 h 6857999"/>
              <a:gd name="connsiteX43" fmla="*/ 9179170 w 12192000"/>
              <a:gd name="connsiteY43" fmla="*/ 6544087 h 6857999"/>
              <a:gd name="connsiteX44" fmla="*/ 8711464 w 12192000"/>
              <a:gd name="connsiteY44" fmla="*/ 6810671 h 6857999"/>
              <a:gd name="connsiteX45" fmla="*/ 8596366 w 12192000"/>
              <a:gd name="connsiteY45" fmla="*/ 6857999 h 6857999"/>
              <a:gd name="connsiteX46" fmla="*/ 6601407 w 12192000"/>
              <a:gd name="connsiteY46" fmla="*/ 6857999 h 6857999"/>
              <a:gd name="connsiteX47" fmla="*/ 6329719 w 12192000"/>
              <a:gd name="connsiteY47" fmla="*/ 6752724 h 6857999"/>
              <a:gd name="connsiteX48" fmla="*/ 5311890 w 12192000"/>
              <a:gd name="connsiteY48" fmla="*/ 6071177 h 6857999"/>
              <a:gd name="connsiteX49" fmla="*/ 4295970 w 12192000"/>
              <a:gd name="connsiteY49" fmla="*/ 3711716 h 6857999"/>
              <a:gd name="connsiteX50" fmla="*/ 2787861 w 12192000"/>
              <a:gd name="connsiteY50" fmla="*/ 3858270 h 6857999"/>
              <a:gd name="connsiteX51" fmla="*/ 2774972 w 12192000"/>
              <a:gd name="connsiteY51" fmla="*/ 3858270 h 6857999"/>
              <a:gd name="connsiteX52" fmla="*/ 226463 w 12192000"/>
              <a:gd name="connsiteY52" fmla="*/ 3400001 h 6857999"/>
              <a:gd name="connsiteX53" fmla="*/ 0 w 12192000"/>
              <a:gd name="connsiteY53" fmla="*/ 3309731 h 6857999"/>
              <a:gd name="connsiteX54" fmla="*/ 0 w 12192000"/>
              <a:gd name="connsiteY54" fmla="*/ 2847800 h 6857999"/>
              <a:gd name="connsiteX55" fmla="*/ 371659 w 12192000"/>
              <a:gd name="connsiteY55" fmla="*/ 2996043 h 6857999"/>
              <a:gd name="connsiteX56" fmla="*/ 2774632 w 12192000"/>
              <a:gd name="connsiteY56" fmla="*/ 3429123 h 6857999"/>
              <a:gd name="connsiteX57" fmla="*/ 2786844 w 12192000"/>
              <a:gd name="connsiteY57" fmla="*/ 3429123 h 6857999"/>
              <a:gd name="connsiteX58" fmla="*/ 4278332 w 12192000"/>
              <a:gd name="connsiteY58" fmla="*/ 3281212 h 6857999"/>
              <a:gd name="connsiteX59" fmla="*/ 4345155 w 12192000"/>
              <a:gd name="connsiteY59" fmla="*/ 2451753 h 6857999"/>
              <a:gd name="connsiteX60" fmla="*/ 5661819 w 12192000"/>
              <a:gd name="connsiteY60" fmla="*/ 119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7999">
                <a:moveTo>
                  <a:pt x="9459015" y="3947832"/>
                </a:moveTo>
                <a:cubicBezTo>
                  <a:pt x="9259562" y="3947832"/>
                  <a:pt x="9036704" y="4102528"/>
                  <a:pt x="8921034" y="4271134"/>
                </a:cubicBezTo>
                <a:cubicBezTo>
                  <a:pt x="8776872" y="4481127"/>
                  <a:pt x="8739899" y="4822749"/>
                  <a:pt x="8822326" y="5185404"/>
                </a:cubicBezTo>
                <a:cubicBezTo>
                  <a:pt x="8889489" y="5480209"/>
                  <a:pt x="9026867" y="5756356"/>
                  <a:pt x="9207663" y="5974491"/>
                </a:cubicBezTo>
                <a:cubicBezTo>
                  <a:pt x="9367429" y="5830312"/>
                  <a:pt x="9512609" y="5666116"/>
                  <a:pt x="9636080" y="5487672"/>
                </a:cubicBezTo>
                <a:cubicBezTo>
                  <a:pt x="9925762" y="5069042"/>
                  <a:pt x="10039395" y="4648715"/>
                  <a:pt x="9940008" y="4363748"/>
                </a:cubicBezTo>
                <a:cubicBezTo>
                  <a:pt x="9878272" y="4187000"/>
                  <a:pt x="9715454" y="3989220"/>
                  <a:pt x="9523464" y="3953938"/>
                </a:cubicBezTo>
                <a:cubicBezTo>
                  <a:pt x="9502433" y="3950206"/>
                  <a:pt x="9480723" y="3948171"/>
                  <a:pt x="9459015" y="3948171"/>
                </a:cubicBezTo>
                <a:close/>
                <a:moveTo>
                  <a:pt x="6604601" y="160481"/>
                </a:moveTo>
                <a:lnTo>
                  <a:pt x="6604601" y="160820"/>
                </a:lnTo>
                <a:cubicBezTo>
                  <a:pt x="6361052" y="160820"/>
                  <a:pt x="6118181" y="243596"/>
                  <a:pt x="5984533" y="310767"/>
                </a:cubicBezTo>
                <a:cubicBezTo>
                  <a:pt x="5411617" y="599127"/>
                  <a:pt x="4934695" y="1465224"/>
                  <a:pt x="4769160" y="2517906"/>
                </a:cubicBezTo>
                <a:cubicBezTo>
                  <a:pt x="4733547" y="2744184"/>
                  <a:pt x="4713533" y="2967748"/>
                  <a:pt x="4708443" y="3186562"/>
                </a:cubicBezTo>
                <a:cubicBezTo>
                  <a:pt x="6084601" y="2846976"/>
                  <a:pt x="7262999" y="2180017"/>
                  <a:pt x="7403091" y="1374645"/>
                </a:cubicBezTo>
                <a:cubicBezTo>
                  <a:pt x="7467880" y="1002830"/>
                  <a:pt x="7337624" y="473945"/>
                  <a:pt x="7014362" y="267343"/>
                </a:cubicBezTo>
                <a:cubicBezTo>
                  <a:pt x="6892247" y="189317"/>
                  <a:pt x="6748085" y="160481"/>
                  <a:pt x="6604601" y="160481"/>
                </a:cubicBezTo>
                <a:close/>
                <a:moveTo>
                  <a:pt x="5663938" y="0"/>
                </a:moveTo>
                <a:lnTo>
                  <a:pt x="7368462" y="0"/>
                </a:lnTo>
                <a:lnTo>
                  <a:pt x="7416666" y="42670"/>
                </a:lnTo>
                <a:cubicBezTo>
                  <a:pt x="7780854" y="398679"/>
                  <a:pt x="7903842" y="1001601"/>
                  <a:pt x="7826080" y="1448940"/>
                </a:cubicBezTo>
                <a:cubicBezTo>
                  <a:pt x="7637143" y="2536226"/>
                  <a:pt x="6217569" y="3273070"/>
                  <a:pt x="4719300" y="3623512"/>
                </a:cubicBezTo>
                <a:cubicBezTo>
                  <a:pt x="4781713" y="4490626"/>
                  <a:pt x="5091748" y="5251896"/>
                  <a:pt x="5613445" y="5765855"/>
                </a:cubicBezTo>
                <a:cubicBezTo>
                  <a:pt x="6232833" y="6376499"/>
                  <a:pt x="7369170" y="6858568"/>
                  <a:pt x="8400355" y="6474880"/>
                </a:cubicBezTo>
                <a:cubicBezTo>
                  <a:pt x="8560120" y="6415512"/>
                  <a:pt x="8717173" y="6335111"/>
                  <a:pt x="8867101" y="6237408"/>
                </a:cubicBezTo>
                <a:cubicBezTo>
                  <a:pt x="8648314" y="5970760"/>
                  <a:pt x="8485834" y="5639994"/>
                  <a:pt x="8404086" y="5280732"/>
                </a:cubicBezTo>
                <a:cubicBezTo>
                  <a:pt x="8294183" y="4796627"/>
                  <a:pt x="8353544" y="4340340"/>
                  <a:pt x="8567583" y="4028572"/>
                </a:cubicBezTo>
                <a:cubicBezTo>
                  <a:pt x="8769409" y="3734445"/>
                  <a:pt x="9179170" y="3453549"/>
                  <a:pt x="9602159" y="3531915"/>
                </a:cubicBezTo>
                <a:cubicBezTo>
                  <a:pt x="9973589" y="3600443"/>
                  <a:pt x="10243258" y="3928155"/>
                  <a:pt x="10345697" y="4222621"/>
                </a:cubicBezTo>
                <a:cubicBezTo>
                  <a:pt x="10492234" y="4643287"/>
                  <a:pt x="10362319" y="5193545"/>
                  <a:pt x="9989193" y="5732269"/>
                </a:cubicBezTo>
                <a:cubicBezTo>
                  <a:pt x="9854867" y="5925979"/>
                  <a:pt x="9698154" y="6105441"/>
                  <a:pt x="9525838" y="6265226"/>
                </a:cubicBezTo>
                <a:cubicBezTo>
                  <a:pt x="9548904" y="6280831"/>
                  <a:pt x="9572309" y="6295419"/>
                  <a:pt x="9596393" y="6308989"/>
                </a:cubicBezTo>
                <a:cubicBezTo>
                  <a:pt x="9960021" y="6518304"/>
                  <a:pt x="10427785" y="6535606"/>
                  <a:pt x="10913528" y="6357840"/>
                </a:cubicBezTo>
                <a:cubicBezTo>
                  <a:pt x="11360261" y="6194323"/>
                  <a:pt x="11789356" y="5875092"/>
                  <a:pt x="12061059" y="5503617"/>
                </a:cubicBezTo>
                <a:cubicBezTo>
                  <a:pt x="12107361" y="5440390"/>
                  <a:pt x="12148807" y="5376241"/>
                  <a:pt x="12185860" y="5311636"/>
                </a:cubicBezTo>
                <a:lnTo>
                  <a:pt x="12192000" y="5299490"/>
                </a:lnTo>
                <a:lnTo>
                  <a:pt x="12192000" y="6011988"/>
                </a:lnTo>
                <a:lnTo>
                  <a:pt x="12134391" y="6073891"/>
                </a:lnTo>
                <a:cubicBezTo>
                  <a:pt x="11834512" y="6372916"/>
                  <a:pt x="11458885" y="6615075"/>
                  <a:pt x="11060743" y="6760866"/>
                </a:cubicBezTo>
                <a:cubicBezTo>
                  <a:pt x="10984888" y="6788642"/>
                  <a:pt x="10909198" y="6812501"/>
                  <a:pt x="10833887" y="6832452"/>
                </a:cubicBezTo>
                <a:lnTo>
                  <a:pt x="10714724" y="6857999"/>
                </a:lnTo>
                <a:lnTo>
                  <a:pt x="9840404" y="6857999"/>
                </a:lnTo>
                <a:lnTo>
                  <a:pt x="9759609" y="6840058"/>
                </a:lnTo>
                <a:cubicBezTo>
                  <a:pt x="9627345" y="6802360"/>
                  <a:pt x="9500906" y="6749246"/>
                  <a:pt x="9382015" y="6680803"/>
                </a:cubicBezTo>
                <a:cubicBezTo>
                  <a:pt x="9311800" y="6640433"/>
                  <a:pt x="9244297" y="6594634"/>
                  <a:pt x="9179170" y="6544087"/>
                </a:cubicBezTo>
                <a:cubicBezTo>
                  <a:pt x="9029326" y="6648405"/>
                  <a:pt x="8872231" y="6738221"/>
                  <a:pt x="8711464" y="6810671"/>
                </a:cubicBezTo>
                <a:lnTo>
                  <a:pt x="8596366" y="6857999"/>
                </a:lnTo>
                <a:lnTo>
                  <a:pt x="6601407" y="6857999"/>
                </a:lnTo>
                <a:lnTo>
                  <a:pt x="6329719" y="6752724"/>
                </a:lnTo>
                <a:cubicBezTo>
                  <a:pt x="5930771" y="6576485"/>
                  <a:pt x="5579014" y="6334433"/>
                  <a:pt x="5311890" y="6071177"/>
                </a:cubicBezTo>
                <a:cubicBezTo>
                  <a:pt x="4728119" y="5495814"/>
                  <a:pt x="4376023" y="4658893"/>
                  <a:pt x="4295970" y="3711716"/>
                </a:cubicBezTo>
                <a:cubicBezTo>
                  <a:pt x="3773593" y="3808062"/>
                  <a:pt x="3254947" y="3857592"/>
                  <a:pt x="2787861" y="3858270"/>
                </a:cubicBezTo>
                <a:cubicBezTo>
                  <a:pt x="2783452" y="3858270"/>
                  <a:pt x="2779381" y="3858270"/>
                  <a:pt x="2774972" y="3858270"/>
                </a:cubicBezTo>
                <a:cubicBezTo>
                  <a:pt x="1911016" y="3858270"/>
                  <a:pt x="1057172" y="3704464"/>
                  <a:pt x="226463" y="3400001"/>
                </a:cubicBezTo>
                <a:lnTo>
                  <a:pt x="0" y="3309731"/>
                </a:lnTo>
                <a:lnTo>
                  <a:pt x="0" y="2847800"/>
                </a:lnTo>
                <a:lnTo>
                  <a:pt x="371659" y="2996043"/>
                </a:lnTo>
                <a:cubicBezTo>
                  <a:pt x="1155859" y="3283714"/>
                  <a:pt x="1961048" y="3429123"/>
                  <a:pt x="2774632" y="3429123"/>
                </a:cubicBezTo>
                <a:lnTo>
                  <a:pt x="2786844" y="3429123"/>
                </a:lnTo>
                <a:cubicBezTo>
                  <a:pt x="3273264" y="3428105"/>
                  <a:pt x="3782751" y="3376201"/>
                  <a:pt x="4278332" y="3281212"/>
                </a:cubicBezTo>
                <a:cubicBezTo>
                  <a:pt x="4279012" y="3010493"/>
                  <a:pt x="4300719" y="2732650"/>
                  <a:pt x="4345155" y="2451753"/>
                </a:cubicBezTo>
                <a:cubicBezTo>
                  <a:pt x="4522601" y="1323970"/>
                  <a:pt x="5020837" y="403412"/>
                  <a:pt x="5661819" y="1197"/>
                </a:cubicBezTo>
                <a:close/>
              </a:path>
            </a:pathLst>
          </a:custGeom>
          <a:solidFill>
            <a:srgbClr val="C71E29"/>
          </a:solidFill>
          <a:ln w="30328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1013"/>
          </a:p>
        </p:txBody>
      </p:sp>
      <p:sp>
        <p:nvSpPr>
          <p:cNvPr id="33" name="Kuvan paikkamerkki 6">
            <a:extLst>
              <a:ext uri="{FF2B5EF4-FFF2-40B4-BE49-F238E27FC236}">
                <a16:creationId xmlns:a16="http://schemas.microsoft.com/office/drawing/2014/main" id="{7B1473A7-E89F-3F8B-155C-B7EE2F25C9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096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4" name="Kuvan paikkamerkki 6">
            <a:extLst>
              <a:ext uri="{FF2B5EF4-FFF2-40B4-BE49-F238E27FC236}">
                <a16:creationId xmlns:a16="http://schemas.microsoft.com/office/drawing/2014/main" id="{D439B2E0-FCCD-AE9D-3A8F-45A3030FEF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12545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5" name="Kuvan paikkamerkki 6">
            <a:extLst>
              <a:ext uri="{FF2B5EF4-FFF2-40B4-BE49-F238E27FC236}">
                <a16:creationId xmlns:a16="http://schemas.microsoft.com/office/drawing/2014/main" id="{FA4DE090-E7C1-440B-8212-A11B33C5F8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5102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6" name="Kuvan paikkamerkki 6">
            <a:extLst>
              <a:ext uri="{FF2B5EF4-FFF2-40B4-BE49-F238E27FC236}">
                <a16:creationId xmlns:a16="http://schemas.microsoft.com/office/drawing/2014/main" id="{937D1B9D-CA12-9B93-9E47-5B33D77C4D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70954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Kuvan paikkamerkki 6">
            <a:extLst>
              <a:ext uri="{FF2B5EF4-FFF2-40B4-BE49-F238E27FC236}">
                <a16:creationId xmlns:a16="http://schemas.microsoft.com/office/drawing/2014/main" id="{2319B0F3-F954-57DA-099C-E6CE4648C2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5096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8" name="Kuvan paikkamerkki 6">
            <a:extLst>
              <a:ext uri="{FF2B5EF4-FFF2-40B4-BE49-F238E27FC236}">
                <a16:creationId xmlns:a16="http://schemas.microsoft.com/office/drawing/2014/main" id="{12AD3307-D06A-9347-7D12-5368E79F97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12545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9" name="Kuvan paikkamerkki 6">
            <a:extLst>
              <a:ext uri="{FF2B5EF4-FFF2-40B4-BE49-F238E27FC236}">
                <a16:creationId xmlns:a16="http://schemas.microsoft.com/office/drawing/2014/main" id="{F7CE6AFB-7EAC-2B3A-75BA-2E9F2A08D2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65102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0" name="Kuvan paikkamerkki 6">
            <a:extLst>
              <a:ext uri="{FF2B5EF4-FFF2-40B4-BE49-F238E27FC236}">
                <a16:creationId xmlns:a16="http://schemas.microsoft.com/office/drawing/2014/main" id="{ACF3EB2B-F696-CABF-50CB-4B95D13F7F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70954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9" name="Tekstin paikkamerkki 6">
            <a:extLst>
              <a:ext uri="{FF2B5EF4-FFF2-40B4-BE49-F238E27FC236}">
                <a16:creationId xmlns:a16="http://schemas.microsoft.com/office/drawing/2014/main" id="{690B9262-4920-43F0-9107-FF3D5CEF91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8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0" name="Tekstin paikkamerkki 6">
            <a:extLst>
              <a:ext uri="{FF2B5EF4-FFF2-40B4-BE49-F238E27FC236}">
                <a16:creationId xmlns:a16="http://schemas.microsoft.com/office/drawing/2014/main" id="{53269C10-3E83-5B17-C537-AA71225F24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2546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kstin paikkamerkki 6">
            <a:extLst>
              <a:ext uri="{FF2B5EF4-FFF2-40B4-BE49-F238E27FC236}">
                <a16:creationId xmlns:a16="http://schemas.microsoft.com/office/drawing/2014/main" id="{43B610C5-3E12-286F-02F7-3AEF88A36F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5101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2" name="Tekstin paikkamerkki 6">
            <a:extLst>
              <a:ext uri="{FF2B5EF4-FFF2-40B4-BE49-F238E27FC236}">
                <a16:creationId xmlns:a16="http://schemas.microsoft.com/office/drawing/2014/main" id="{5EE152C8-16D1-4B3D-1204-F3741E3BE0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70954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kstin paikkamerkki 6">
            <a:extLst>
              <a:ext uri="{FF2B5EF4-FFF2-40B4-BE49-F238E27FC236}">
                <a16:creationId xmlns:a16="http://schemas.microsoft.com/office/drawing/2014/main" id="{432D19ED-7F51-9179-4444-E8C337789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098" y="2014872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4" name="Tekstin paikkamerkki 6">
            <a:extLst>
              <a:ext uri="{FF2B5EF4-FFF2-40B4-BE49-F238E27FC236}">
                <a16:creationId xmlns:a16="http://schemas.microsoft.com/office/drawing/2014/main" id="{E364DD75-7AEB-0AEE-DDE8-99AFAF5F18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2546" y="2021367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kstin paikkamerkki 6">
            <a:extLst>
              <a:ext uri="{FF2B5EF4-FFF2-40B4-BE49-F238E27FC236}">
                <a16:creationId xmlns:a16="http://schemas.microsoft.com/office/drawing/2014/main" id="{4956EE13-3C20-6892-F413-A77799B93D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5101" y="2014872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6" name="Tekstin paikkamerkki 6">
            <a:extLst>
              <a:ext uri="{FF2B5EF4-FFF2-40B4-BE49-F238E27FC236}">
                <a16:creationId xmlns:a16="http://schemas.microsoft.com/office/drawing/2014/main" id="{7E1328B4-C2E9-DA22-B90C-AABDF90B19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70954" y="2014872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62" name="Tekstin paikkamerkki 13">
            <a:extLst>
              <a:ext uri="{FF2B5EF4-FFF2-40B4-BE49-F238E27FC236}">
                <a16:creationId xmlns:a16="http://schemas.microsoft.com/office/drawing/2014/main" id="{CF1CB987-FBCF-66B6-C55C-77F72115DE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801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63" name="Tekstin paikkamerkki 13">
            <a:extLst>
              <a:ext uri="{FF2B5EF4-FFF2-40B4-BE49-F238E27FC236}">
                <a16:creationId xmlns:a16="http://schemas.microsoft.com/office/drawing/2014/main" id="{B74DE10A-56C3-1856-8BFB-8AA1D1519E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12545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64" name="Tekstin paikkamerkki 13">
            <a:extLst>
              <a:ext uri="{FF2B5EF4-FFF2-40B4-BE49-F238E27FC236}">
                <a16:creationId xmlns:a16="http://schemas.microsoft.com/office/drawing/2014/main" id="{D608AFF7-FBAE-7DC8-A36A-C24838B131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65102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65" name="Tekstin paikkamerkki 13">
            <a:extLst>
              <a:ext uri="{FF2B5EF4-FFF2-40B4-BE49-F238E27FC236}">
                <a16:creationId xmlns:a16="http://schemas.microsoft.com/office/drawing/2014/main" id="{25B3D1A4-6966-943D-8334-19FDD863CB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0954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71" name="Tekstin paikkamerkki 13">
            <a:extLst>
              <a:ext uri="{FF2B5EF4-FFF2-40B4-BE49-F238E27FC236}">
                <a16:creationId xmlns:a16="http://schemas.microsoft.com/office/drawing/2014/main" id="{67B67B77-35CD-F887-5681-447805425E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801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72" name="Tekstin paikkamerkki 13">
            <a:extLst>
              <a:ext uri="{FF2B5EF4-FFF2-40B4-BE49-F238E27FC236}">
                <a16:creationId xmlns:a16="http://schemas.microsoft.com/office/drawing/2014/main" id="{A9531F82-1534-7445-9BC5-5FC3DDD2AF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2545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73" name="Tekstin paikkamerkki 13">
            <a:extLst>
              <a:ext uri="{FF2B5EF4-FFF2-40B4-BE49-F238E27FC236}">
                <a16:creationId xmlns:a16="http://schemas.microsoft.com/office/drawing/2014/main" id="{77ECF509-77CE-B9ED-E4D3-F695007D11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65102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74" name="Tekstin paikkamerkki 13">
            <a:extLst>
              <a:ext uri="{FF2B5EF4-FFF2-40B4-BE49-F238E27FC236}">
                <a16:creationId xmlns:a16="http://schemas.microsoft.com/office/drawing/2014/main" id="{74D748D2-27DB-4234-190C-1C5C929990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70954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723394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and Texts">
    <p:bg>
      <p:bgPr>
        <a:solidFill>
          <a:srgbClr val="00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D12EDB-9BE3-74B5-B026-AF6C832DA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630" y="0"/>
            <a:ext cx="7666370" cy="51435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B37043CD-005B-4AF4-4AA9-5134FD4C68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406F68A-FFB2-FA04-9E22-74BCBE6B3EE9}"/>
              </a:ext>
            </a:extLst>
          </p:cNvPr>
          <p:cNvSpPr txBox="1"/>
          <p:nvPr userDrawn="1"/>
        </p:nvSpPr>
        <p:spPr>
          <a:xfrm>
            <a:off x="435970" y="3232213"/>
            <a:ext cx="2551854" cy="13542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>
                <a:solidFill>
                  <a:srgbClr val="FFFFFF"/>
                </a:solidFill>
                <a:latin typeface="Libre Franklin"/>
              </a:rPr>
              <a:t>We are a f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</a:rPr>
              <a:t>amily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</a:rPr>
              <a:t>-owned textile rental company with a business model based on circular economy principles.</a:t>
            </a:r>
            <a:endParaRPr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Gothic A1"/>
                <a:cs typeface="Arial"/>
              </a:rPr>
              <a:t>Our purpose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  <a:ea typeface="Gothic A1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20">
                <a:solidFill>
                  <a:srgbClr val="FFFFFF"/>
                </a:solidFill>
                <a:latin typeface="Libre Franklin"/>
              </a:rPr>
              <a:t>We care for people and our planet by inspiring people to shine and businesses to grow in a sustainable way.</a:t>
            </a:r>
          </a:p>
        </p:txBody>
      </p:sp>
      <p:sp>
        <p:nvSpPr>
          <p:cNvPr id="40" name="Otsikko 1">
            <a:extLst>
              <a:ext uri="{FF2B5EF4-FFF2-40B4-BE49-F238E27FC236}">
                <a16:creationId xmlns:a16="http://schemas.microsoft.com/office/drawing/2014/main" id="{658FC47D-A8DA-EA62-00CC-834772DEE146}"/>
              </a:ext>
            </a:extLst>
          </p:cNvPr>
          <p:cNvSpPr txBox="1">
            <a:spLocks/>
          </p:cNvSpPr>
          <p:nvPr userDrawn="1"/>
        </p:nvSpPr>
        <p:spPr>
          <a:xfrm>
            <a:off x="434775" y="1043238"/>
            <a:ext cx="2456930" cy="209184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Black" pitchFamily="2" charset="77"/>
              </a:rPr>
              <a:t>Care in </a:t>
            </a:r>
            <a:br>
              <a:rPr kumimoji="0" lang="en-GB" sz="48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Black" pitchFamily="2" charset="77"/>
              </a:rPr>
            </a:br>
            <a:r>
              <a:rPr kumimoji="0" lang="en-GB" sz="48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Black" pitchFamily="2" charset="77"/>
              </a:rPr>
              <a:t>every thread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2DE9293-7615-E203-5515-F156815F9CD0}"/>
              </a:ext>
            </a:extLst>
          </p:cNvPr>
          <p:cNvSpPr/>
          <p:nvPr userDrawn="1"/>
        </p:nvSpPr>
        <p:spPr>
          <a:xfrm>
            <a:off x="3246438" y="444501"/>
            <a:ext cx="3926170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Established in</a:t>
            </a: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1848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B41A599-81AB-D897-4008-22D63C1CBFB9}"/>
              </a:ext>
            </a:extLst>
          </p:cNvPr>
          <p:cNvSpPr/>
          <p:nvPr userDrawn="1"/>
        </p:nvSpPr>
        <p:spPr>
          <a:xfrm>
            <a:off x="3246439" y="1531952"/>
            <a:ext cx="1904866" cy="975859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88,000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customers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EBB0E64-83B8-BACE-ABC6-9A513504B766}"/>
              </a:ext>
            </a:extLst>
          </p:cNvPr>
          <p:cNvSpPr/>
          <p:nvPr userDrawn="1"/>
        </p:nvSpPr>
        <p:spPr>
          <a:xfrm>
            <a:off x="3246439" y="2630971"/>
            <a:ext cx="1195434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4DB0117-6D06-D37F-8CAB-74CDC080EEFB}"/>
              </a:ext>
            </a:extLst>
          </p:cNvPr>
          <p:cNvSpPr/>
          <p:nvPr userDrawn="1"/>
        </p:nvSpPr>
        <p:spPr>
          <a:xfrm>
            <a:off x="3246439" y="3729990"/>
            <a:ext cx="1904864" cy="975859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21M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pieces of textiles in circulation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cs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998655D-1D8F-6E1E-616B-FDF2C036B9CF}"/>
              </a:ext>
            </a:extLst>
          </p:cNvPr>
          <p:cNvSpPr/>
          <p:nvPr userDrawn="1"/>
        </p:nvSpPr>
        <p:spPr>
          <a:xfrm>
            <a:off x="4555071" y="2630971"/>
            <a:ext cx="1284476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24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countries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cs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5D31C572-8C59-A059-974A-4E5484A7C891}"/>
              </a:ext>
            </a:extLst>
          </p:cNvPr>
          <p:cNvSpPr/>
          <p:nvPr userDrawn="1"/>
        </p:nvSpPr>
        <p:spPr>
          <a:xfrm>
            <a:off x="3246437" y="2613581"/>
            <a:ext cx="1195434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576000" rtlCol="0" anchor="ctr"/>
          <a:lstStyle/>
          <a:p>
            <a:pPr algn="ctr"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4,900 employees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5A12912-2FA5-4348-3849-FE8F2DEBF8A5}"/>
              </a:ext>
            </a:extLst>
          </p:cNvPr>
          <p:cNvSpPr/>
          <p:nvPr userDrawn="1"/>
        </p:nvSpPr>
        <p:spPr>
          <a:xfrm>
            <a:off x="5956991" y="2630971"/>
            <a:ext cx="1195434" cy="975859"/>
          </a:xfrm>
          <a:prstGeom prst="roundRect">
            <a:avLst>
              <a:gd name="adj" fmla="val 6694"/>
            </a:avLst>
          </a:prstGeom>
          <a:solidFill>
            <a:srgbClr val="66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EBITA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11.5%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B91FCC9-5646-33CD-95A1-E48A090B637C}"/>
              </a:ext>
            </a:extLst>
          </p:cNvPr>
          <p:cNvSpPr/>
          <p:nvPr userDrawn="1"/>
        </p:nvSpPr>
        <p:spPr>
          <a:xfrm>
            <a:off x="5267744" y="1531952"/>
            <a:ext cx="1904866" cy="975859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177,000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cs typeface="Arial"/>
              </a:rPr>
              <a:t>delivery points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610ED5C-AB40-38FE-8A34-5FE4DF1090C2}"/>
              </a:ext>
            </a:extLst>
          </p:cNvPr>
          <p:cNvSpPr/>
          <p:nvPr userDrawn="1"/>
        </p:nvSpPr>
        <p:spPr>
          <a:xfrm>
            <a:off x="5243681" y="3729990"/>
            <a:ext cx="1904864" cy="975859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518M€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</a:rPr>
              <a:t>Turnover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cs typeface="Arial"/>
            </a:endParaRPr>
          </a:p>
        </p:txBody>
      </p:sp>
      <p:sp>
        <p:nvSpPr>
          <p:cNvPr id="67" name="Rounded Rectangle 29">
            <a:extLst>
              <a:ext uri="{FF2B5EF4-FFF2-40B4-BE49-F238E27FC236}">
                <a16:creationId xmlns:a16="http://schemas.microsoft.com/office/drawing/2014/main" id="{EC0AFD80-5BD5-63FA-BF64-B05EA8876EE7}"/>
              </a:ext>
            </a:extLst>
          </p:cNvPr>
          <p:cNvSpPr/>
          <p:nvPr userDrawn="1"/>
        </p:nvSpPr>
        <p:spPr>
          <a:xfrm>
            <a:off x="7319581" y="444501"/>
            <a:ext cx="1324260" cy="4254114"/>
          </a:xfrm>
          <a:prstGeom prst="roundRect">
            <a:avLst>
              <a:gd name="adj" fmla="val 6694"/>
            </a:avLst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>
              <a:spcBef>
                <a:spcPts val="400"/>
              </a:spcBef>
            </a:pPr>
            <a:r>
              <a:rPr lang="en-GB" sz="1200" b="1">
                <a:solidFill>
                  <a:schemeClr val="bg1"/>
                </a:solidFill>
                <a:latin typeface="Libre Franklin"/>
              </a:rPr>
              <a:t>Operations in</a:t>
            </a:r>
          </a:p>
          <a:p>
            <a:pPr algn="l">
              <a:spcBef>
                <a:spcPts val="400"/>
              </a:spcBef>
            </a:pPr>
            <a:br>
              <a:rPr lang="en-GB" sz="800" b="1">
                <a:latin typeface="Libre Franklin" pitchFamily="2" charset="77"/>
              </a:rPr>
            </a:br>
            <a:r>
              <a:rPr lang="en-GB" sz="800" b="1">
                <a:solidFill>
                  <a:schemeClr val="bg1"/>
                </a:solidFill>
                <a:latin typeface="Libre Franklin"/>
              </a:rPr>
              <a:t>EUROPE:</a:t>
            </a:r>
          </a:p>
          <a:p>
            <a:pPr algn="l">
              <a:spcBef>
                <a:spcPts val="400"/>
              </a:spcBef>
            </a:pPr>
            <a:r>
              <a:rPr lang="en-GB" sz="800">
                <a:solidFill>
                  <a:schemeClr val="bg1"/>
                </a:solidFill>
                <a:latin typeface="Libre Franklin"/>
              </a:rPr>
              <a:t>Austria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Bulgaria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Croatia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Czech Republic Estonia 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Finland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Germany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Hungary 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Latvia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Lithuania 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Poland 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Romania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Serbia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Slovakia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Slovenia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Sweden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Türkiye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Ukraine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United Kingdom</a:t>
            </a:r>
            <a:br>
              <a:rPr lang="en-GB" sz="800">
                <a:latin typeface="Libre Franklin" pitchFamily="2" charset="77"/>
              </a:rPr>
            </a:br>
            <a:endParaRPr lang="en-GB" sz="800">
              <a:solidFill>
                <a:schemeClr val="bg1"/>
              </a:solidFill>
              <a:latin typeface="Libre Franklin" pitchFamily="2" charset="77"/>
            </a:endParaRPr>
          </a:p>
          <a:p>
            <a:pPr algn="l">
              <a:spcBef>
                <a:spcPts val="400"/>
              </a:spcBef>
            </a:pPr>
            <a:r>
              <a:rPr lang="en-GB" sz="800" b="1">
                <a:solidFill>
                  <a:schemeClr val="bg1"/>
                </a:solidFill>
                <a:latin typeface="Libre Franklin"/>
              </a:rPr>
              <a:t>ASIA:</a:t>
            </a:r>
            <a:endParaRPr lang="en-GB" sz="800" b="1">
              <a:solidFill>
                <a:schemeClr val="bg1"/>
              </a:solidFill>
              <a:latin typeface="Libre Franklin" pitchFamily="2" charset="77"/>
            </a:endParaRPr>
          </a:p>
          <a:p>
            <a:pPr algn="l">
              <a:spcBef>
                <a:spcPts val="400"/>
              </a:spcBef>
            </a:pPr>
            <a:r>
              <a:rPr lang="en-GB" sz="800">
                <a:solidFill>
                  <a:schemeClr val="bg1"/>
                </a:solidFill>
                <a:latin typeface="Libre Franklin"/>
              </a:rPr>
              <a:t>China 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India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Kazakhstan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South Korea </a:t>
            </a:r>
            <a:br>
              <a:rPr lang="en-GB" sz="800">
                <a:latin typeface="Libre Franklin" pitchFamily="2" charset="77"/>
              </a:rPr>
            </a:br>
            <a:r>
              <a:rPr lang="en-GB" sz="800">
                <a:solidFill>
                  <a:schemeClr val="bg1"/>
                </a:solidFill>
                <a:latin typeface="Libre Franklin"/>
              </a:rPr>
              <a:t>Vietnam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8BD6F33-BAA0-93DF-C538-6A67FC7342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30" y="2677261"/>
            <a:ext cx="502849" cy="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63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raphic 2">
            <a:extLst>
              <a:ext uri="{FF2B5EF4-FFF2-40B4-BE49-F238E27FC236}">
                <a16:creationId xmlns:a16="http://schemas.microsoft.com/office/drawing/2014/main" id="{D40EC08B-0BF0-A765-E5DE-94D784383619}"/>
              </a:ext>
            </a:extLst>
          </p:cNvPr>
          <p:cNvSpPr/>
          <p:nvPr/>
        </p:nvSpPr>
        <p:spPr>
          <a:xfrm>
            <a:off x="4554542" y="812536"/>
            <a:ext cx="3467433" cy="3539252"/>
          </a:xfrm>
          <a:custGeom>
            <a:avLst/>
            <a:gdLst>
              <a:gd name="connsiteX0" fmla="*/ 159061 w 4623244"/>
              <a:gd name="connsiteY0" fmla="*/ 3536671 h 4719003"/>
              <a:gd name="connsiteX1" fmla="*/ 287018 w 4623244"/>
              <a:gd name="connsiteY1" fmla="*/ 1336392 h 4719003"/>
              <a:gd name="connsiteX2" fmla="*/ 1579757 w 4623244"/>
              <a:gd name="connsiteY2" fmla="*/ 123849 h 4719003"/>
              <a:gd name="connsiteX3" fmla="*/ 3535947 w 4623244"/>
              <a:gd name="connsiteY3" fmla="*/ 402985 h 4719003"/>
              <a:gd name="connsiteX4" fmla="*/ 2979953 w 4623244"/>
              <a:gd name="connsiteY4" fmla="*/ 4323925 h 4719003"/>
              <a:gd name="connsiteX5" fmla="*/ 734187 w 4623244"/>
              <a:gd name="connsiteY5" fmla="*/ 4414740 h 4719003"/>
              <a:gd name="connsiteX6" fmla="*/ 121731 w 4623244"/>
              <a:gd name="connsiteY6" fmla="*/ 2718259 h 4719003"/>
              <a:gd name="connsiteX7" fmla="*/ 2849550 w 4623244"/>
              <a:gd name="connsiteY7" fmla="*/ 1061501 h 4719003"/>
              <a:gd name="connsiteX8" fmla="*/ 4488544 w 4623244"/>
              <a:gd name="connsiteY8" fmla="*/ 1895529 h 4719003"/>
              <a:gd name="connsiteX9" fmla="*/ 3785317 w 4623244"/>
              <a:gd name="connsiteY9" fmla="*/ 4062922 h 4719003"/>
              <a:gd name="connsiteX10" fmla="*/ 2088135 w 4623244"/>
              <a:gd name="connsiteY10" fmla="*/ 4367821 h 4719003"/>
              <a:gd name="connsiteX11" fmla="*/ 935581 w 4623244"/>
              <a:gd name="connsiteY11" fmla="*/ 3177010 h 4719003"/>
              <a:gd name="connsiteX12" fmla="*/ 1796903 w 4623244"/>
              <a:gd name="connsiteY12" fmla="*/ 616710 h 4719003"/>
              <a:gd name="connsiteX13" fmla="*/ 3967938 w 4623244"/>
              <a:gd name="connsiteY13" fmla="*/ 1019475 h 471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23244" h="4719003">
                <a:moveTo>
                  <a:pt x="159061" y="3536671"/>
                </a:moveTo>
                <a:cubicBezTo>
                  <a:pt x="84761" y="3316975"/>
                  <a:pt x="-220928" y="2333340"/>
                  <a:pt x="287018" y="1336392"/>
                </a:cubicBezTo>
                <a:cubicBezTo>
                  <a:pt x="406561" y="1101871"/>
                  <a:pt x="760008" y="408023"/>
                  <a:pt x="1579757" y="123849"/>
                </a:cubicBezTo>
                <a:cubicBezTo>
                  <a:pt x="2205303" y="-93042"/>
                  <a:pt x="3016852" y="-40151"/>
                  <a:pt x="3535947" y="402985"/>
                </a:cubicBezTo>
                <a:cubicBezTo>
                  <a:pt x="4544575" y="1264071"/>
                  <a:pt x="4222055" y="3501339"/>
                  <a:pt x="2979953" y="4323925"/>
                </a:cubicBezTo>
                <a:cubicBezTo>
                  <a:pt x="2434030" y="4685529"/>
                  <a:pt x="1441658" y="4951785"/>
                  <a:pt x="734187" y="4414740"/>
                </a:cubicBezTo>
                <a:cubicBezTo>
                  <a:pt x="201570" y="4010391"/>
                  <a:pt x="11827" y="3288478"/>
                  <a:pt x="121731" y="2718259"/>
                </a:cubicBezTo>
                <a:cubicBezTo>
                  <a:pt x="342114" y="1574726"/>
                  <a:pt x="1777915" y="986589"/>
                  <a:pt x="2849550" y="1061501"/>
                </a:cubicBezTo>
                <a:cubicBezTo>
                  <a:pt x="3103739" y="1079275"/>
                  <a:pt x="4111144" y="1149653"/>
                  <a:pt x="4488544" y="1895529"/>
                </a:cubicBezTo>
                <a:cubicBezTo>
                  <a:pt x="4856377" y="2622623"/>
                  <a:pt x="4420933" y="3587332"/>
                  <a:pt x="3785317" y="4062922"/>
                </a:cubicBezTo>
                <a:cubicBezTo>
                  <a:pt x="3679512" y="4142079"/>
                  <a:pt x="2960102" y="4661134"/>
                  <a:pt x="2088135" y="4367821"/>
                </a:cubicBezTo>
                <a:cubicBezTo>
                  <a:pt x="1313628" y="4107322"/>
                  <a:pt x="1013766" y="3395628"/>
                  <a:pt x="935581" y="3177010"/>
                </a:cubicBezTo>
                <a:cubicBezTo>
                  <a:pt x="636007" y="2339960"/>
                  <a:pt x="835244" y="1078699"/>
                  <a:pt x="1796903" y="616710"/>
                </a:cubicBezTo>
                <a:cubicBezTo>
                  <a:pt x="2474381" y="291230"/>
                  <a:pt x="3340234" y="453934"/>
                  <a:pt x="3967938" y="1019475"/>
                </a:cubicBezTo>
              </a:path>
            </a:pathLst>
          </a:custGeom>
          <a:noFill/>
          <a:ln w="134097" cap="rnd">
            <a:solidFill>
              <a:schemeClr val="accent3">
                <a:lumMod val="50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fi-FI" sz="1013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A4DCD9-6A08-BBA4-AC9C-CB56D744E710}"/>
              </a:ext>
            </a:extLst>
          </p:cNvPr>
          <p:cNvSpPr/>
          <p:nvPr userDrawn="1"/>
        </p:nvSpPr>
        <p:spPr>
          <a:xfrm>
            <a:off x="4266656" y="741836"/>
            <a:ext cx="1675260" cy="16752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1811" rIns="0" bIns="0" rtlCol="0" anchor="ctr"/>
          <a:lstStyle/>
          <a:p>
            <a:pPr algn="ctr" defTabSz="1777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>
              <a:latin typeface="Libre Franklin" pitchFamily="2" charset="77"/>
            </a:endParaRP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FA143C0-2BD0-77E8-C646-AA6F23500F9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44008" y="853606"/>
            <a:ext cx="869464" cy="86946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Change icon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B35F0C-45D8-2063-E2DA-873EC37B1676}"/>
              </a:ext>
            </a:extLst>
          </p:cNvPr>
          <p:cNvSpPr/>
          <p:nvPr userDrawn="1"/>
        </p:nvSpPr>
        <p:spPr>
          <a:xfrm>
            <a:off x="6692280" y="741836"/>
            <a:ext cx="1675260" cy="16752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1811" rIns="0" bIns="0" rtlCol="0" anchor="ctr"/>
          <a:lstStyle/>
          <a:p>
            <a:pPr algn="ctr" defTabSz="1777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>
              <a:latin typeface="Libre Franklin" pitchFamily="2" charset="77"/>
            </a:endParaRP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913506E-F85F-B119-368B-A7085F566B4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69632" y="853606"/>
            <a:ext cx="869464" cy="86946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Change icon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9D4EFC-E47B-691F-25D8-CA3D65558B29}"/>
              </a:ext>
            </a:extLst>
          </p:cNvPr>
          <p:cNvSpPr/>
          <p:nvPr userDrawn="1"/>
        </p:nvSpPr>
        <p:spPr>
          <a:xfrm>
            <a:off x="4266656" y="3118181"/>
            <a:ext cx="1675260" cy="16752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1811" rIns="0" bIns="0" rtlCol="0" anchor="ctr"/>
          <a:lstStyle/>
          <a:p>
            <a:pPr algn="ctr" defTabSz="1777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>
              <a:latin typeface="Libre Franklin" pitchFamily="2" charset="77"/>
            </a:endParaRP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0853DAA4-6730-7515-9D84-B110DFDF72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44008" y="3229951"/>
            <a:ext cx="869464" cy="86946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Change icon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C5DA328-0DCD-837F-746B-DC15F683608E}"/>
              </a:ext>
            </a:extLst>
          </p:cNvPr>
          <p:cNvSpPr/>
          <p:nvPr userDrawn="1"/>
        </p:nvSpPr>
        <p:spPr>
          <a:xfrm>
            <a:off x="6692280" y="3118181"/>
            <a:ext cx="1675260" cy="16752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1811" rIns="0" bIns="0" rtlCol="0" anchor="ctr"/>
          <a:lstStyle/>
          <a:p>
            <a:pPr algn="ctr" defTabSz="1777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>
              <a:latin typeface="Libre Franklin" pitchFamily="2" charset="77"/>
            </a:endParaRP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D934D5AA-BF51-640D-1605-D17DDFAA41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69632" y="3229951"/>
            <a:ext cx="869464" cy="86946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Change icon</a:t>
            </a:r>
          </a:p>
        </p:txBody>
      </p:sp>
      <p:sp>
        <p:nvSpPr>
          <p:cNvPr id="44" name="Tekstin paikkamerkki 6">
            <a:extLst>
              <a:ext uri="{FF2B5EF4-FFF2-40B4-BE49-F238E27FC236}">
                <a16:creationId xmlns:a16="http://schemas.microsoft.com/office/drawing/2014/main" id="{4959B6F8-CD89-ACC4-AE54-340AE38E2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916" y="741836"/>
            <a:ext cx="1674000" cy="1674000"/>
          </a:xfrm>
          <a:prstGeom prst="ellipse">
            <a:avLst/>
          </a:prstGeom>
          <a:noFill/>
          <a:ln>
            <a:noFill/>
          </a:ln>
        </p:spPr>
        <p:txBody>
          <a:bodyPr tIns="270000" bIns="144000" anchor="b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0B3E18ED-858C-9AD8-C3B4-738874320A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6872" y="741836"/>
            <a:ext cx="1674000" cy="1674000"/>
          </a:xfrm>
          <a:prstGeom prst="ellipse">
            <a:avLst/>
          </a:prstGeom>
          <a:noFill/>
          <a:ln>
            <a:noFill/>
          </a:ln>
        </p:spPr>
        <p:txBody>
          <a:bodyPr tIns="270000" bIns="144000" anchor="b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4" name="Tekstin paikkamerkki 6">
            <a:extLst>
              <a:ext uri="{FF2B5EF4-FFF2-40B4-BE49-F238E27FC236}">
                <a16:creationId xmlns:a16="http://schemas.microsoft.com/office/drawing/2014/main" id="{BCD70A65-07A5-A092-361D-BE4BD27E0F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916" y="3112694"/>
            <a:ext cx="1674000" cy="1674000"/>
          </a:xfrm>
          <a:prstGeom prst="ellipse">
            <a:avLst/>
          </a:prstGeom>
          <a:noFill/>
          <a:ln>
            <a:noFill/>
          </a:ln>
        </p:spPr>
        <p:txBody>
          <a:bodyPr tIns="270000" bIns="144000" anchor="b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FA44628D-274A-8476-9F89-4E2FF12181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6872" y="3112694"/>
            <a:ext cx="1674000" cy="1674000"/>
          </a:xfrm>
          <a:prstGeom prst="ellipse">
            <a:avLst/>
          </a:prstGeom>
          <a:noFill/>
          <a:ln>
            <a:noFill/>
          </a:ln>
        </p:spPr>
        <p:txBody>
          <a:bodyPr tIns="270000" bIns="144000" anchor="b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042200"/>
            <a:ext cx="3485304" cy="209250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CE0111AF-F187-9B9D-5393-1F99503800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1" y="3350702"/>
            <a:ext cx="2648700" cy="1231199"/>
          </a:xfrm>
        </p:spPr>
        <p:txBody>
          <a:bodyPr/>
          <a:lstStyle>
            <a:lvl1pPr>
              <a:buClr>
                <a:schemeClr val="bg1"/>
              </a:buClr>
              <a:defRPr sz="99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99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99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998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98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B37043CD-005B-4AF4-4AA9-5134FD4C68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4" name="Tekstin paikkamerkki 6">
            <a:extLst>
              <a:ext uri="{FF2B5EF4-FFF2-40B4-BE49-F238E27FC236}">
                <a16:creationId xmlns:a16="http://schemas.microsoft.com/office/drawing/2014/main" id="{9B82E8C0-DD96-89B8-5CBA-E8BC4BBB9E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4355" y="2354400"/>
            <a:ext cx="3915393" cy="931500"/>
          </a:xfrm>
          <a:prstGeom prst="rect">
            <a:avLst/>
          </a:prstGeom>
          <a:ln>
            <a:noFill/>
          </a:ln>
        </p:spPr>
        <p:txBody>
          <a:bodyPr tIns="270000" bIns="288000" anchor="ctr" anchorCtr="0"/>
          <a:lstStyle>
            <a:lvl1pPr marL="0" indent="0" algn="ctr">
              <a:buNone/>
              <a:defRPr sz="279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12BCCC7D-F3EA-5622-A4C7-83C08DDA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9E34088-CFCB-8804-2709-589D87E7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C28B8-569E-0DCD-D350-03726C85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8138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06C9A6AF-C02A-05A9-B28B-991D913F9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8766" y="1743585"/>
            <a:ext cx="2291330" cy="212725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Kuvan paikkamerkki 6">
            <a:extLst>
              <a:ext uri="{FF2B5EF4-FFF2-40B4-BE49-F238E27FC236}">
                <a16:creationId xmlns:a16="http://schemas.microsoft.com/office/drawing/2014/main" id="{D78B1421-D5CA-B8D6-A6BC-4769B1DEA5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2247" y="1743585"/>
            <a:ext cx="2390733" cy="212725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3" name="Kuvan paikkamerkki 6">
            <a:extLst>
              <a:ext uri="{FF2B5EF4-FFF2-40B4-BE49-F238E27FC236}">
                <a16:creationId xmlns:a16="http://schemas.microsoft.com/office/drawing/2014/main" id="{7B1473A7-E89F-3F8B-155C-B7EE2F25C9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096" y="1743585"/>
            <a:ext cx="2321358" cy="212725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9F856C9-10B7-E5CD-894E-4758D7DF0D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801" y="1210319"/>
            <a:ext cx="2321358" cy="956753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399" b="1" kern="1200" noProof="0" dirty="0">
                <a:solidFill>
                  <a:srgbClr val="FFFFFF"/>
                </a:solidFill>
                <a:latin typeface="Libre Franklin Blac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19" name="Tekstin paikkamerkki 13">
            <a:extLst>
              <a:ext uri="{FF2B5EF4-FFF2-40B4-BE49-F238E27FC236}">
                <a16:creationId xmlns:a16="http://schemas.microsoft.com/office/drawing/2014/main" id="{B46BD6A4-11F6-9CD1-4393-8C9BF605D5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89946" y="1210319"/>
            <a:ext cx="2393032" cy="956753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399" b="1" kern="1200" noProof="0" dirty="0">
                <a:solidFill>
                  <a:srgbClr val="FFFFFF"/>
                </a:solidFill>
                <a:latin typeface="Libre Franklin Blac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16DC2614-B611-F1DC-2A68-FA6FCD7D24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78737" y="1210319"/>
            <a:ext cx="2321358" cy="956753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399" b="1" kern="1200" noProof="0" dirty="0">
                <a:solidFill>
                  <a:srgbClr val="FFFFFF"/>
                </a:solidFill>
                <a:latin typeface="Libre Franklin Blac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21" name="Tekstin paikkamerkki 13">
            <a:extLst>
              <a:ext uri="{FF2B5EF4-FFF2-40B4-BE49-F238E27FC236}">
                <a16:creationId xmlns:a16="http://schemas.microsoft.com/office/drawing/2014/main" id="{E23B00D6-27A6-DC0A-15F8-95E0230C18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801" y="4001126"/>
            <a:ext cx="2321358" cy="74766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1200" kern="1200" noProof="0" dirty="0">
                <a:solidFill>
                  <a:schemeClr val="lt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97474E8E-AF81-F425-7322-1505760EC3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89946" y="4001126"/>
            <a:ext cx="2393032" cy="74766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1200" kern="1200" noProof="0" dirty="0">
                <a:solidFill>
                  <a:schemeClr val="lt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23" name="Tekstin paikkamerkki 13">
            <a:extLst>
              <a:ext uri="{FF2B5EF4-FFF2-40B4-BE49-F238E27FC236}">
                <a16:creationId xmlns:a16="http://schemas.microsoft.com/office/drawing/2014/main" id="{5B9DA7E2-AAE4-5C99-2F6E-214A1D7183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8737" y="4001126"/>
            <a:ext cx="2321358" cy="74766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1200" kern="1200" noProof="0" dirty="0">
                <a:solidFill>
                  <a:schemeClr val="lt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72231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5B02769-4A97-59E4-5CEA-1D1D4E51BA42}"/>
              </a:ext>
            </a:extLst>
          </p:cNvPr>
          <p:cNvSpPr/>
          <p:nvPr userDrawn="1"/>
        </p:nvSpPr>
        <p:spPr>
          <a:xfrm flipV="1">
            <a:off x="0" y="3997515"/>
            <a:ext cx="9144000" cy="1145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006000" cy="174240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33A9C2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>
                <a:solidFill>
                  <a:srgbClr val="003F72"/>
                </a:solidFill>
              </a:rPr>
              <a:t>LINDSTRÖM GROUP</a:t>
            </a:r>
          </a:p>
        </p:txBody>
      </p:sp>
      <p:pic>
        <p:nvPicPr>
          <p:cNvPr id="11" name="Kuva 10" descr="Kuva, joka sisältää kohteen henkilö, Ihmisen kasvot, vaate, mies&#10;&#10;Tekoälyllä luotu sisältö voi olla virheellistä.">
            <a:extLst>
              <a:ext uri="{FF2B5EF4-FFF2-40B4-BE49-F238E27FC236}">
                <a16:creationId xmlns:a16="http://schemas.microsoft.com/office/drawing/2014/main" id="{2E54FE1D-6595-F7E6-BD1A-FCD72BCB34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-1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65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E1A8D0-3ECA-A420-631B-8284B6A5F0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21" name="Otsikko 20">
            <a:extLst>
              <a:ext uri="{FF2B5EF4-FFF2-40B4-BE49-F238E27FC236}">
                <a16:creationId xmlns:a16="http://schemas.microsoft.com/office/drawing/2014/main" id="{72C9180C-8CEA-F8AC-F82B-158718480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4" y="339728"/>
            <a:ext cx="7007875" cy="676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  <p:sp>
        <p:nvSpPr>
          <p:cNvPr id="12" name="Tekstin paikkamerkki 19">
            <a:extLst>
              <a:ext uri="{FF2B5EF4-FFF2-40B4-BE49-F238E27FC236}">
                <a16:creationId xmlns:a16="http://schemas.microsoft.com/office/drawing/2014/main" id="{6A7DE8D1-BD7A-86DE-EE1E-743B65504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675" y="-2166952"/>
            <a:ext cx="3323831" cy="1781374"/>
          </a:xfrm>
        </p:spPr>
        <p:txBody>
          <a:bodyPr lIns="144000" tIns="576000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3" b="1" cap="all" baseline="0"/>
            </a:lvl1pPr>
            <a:lvl2pPr marL="175443" indent="-17544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3"/>
            </a:lvl2pPr>
            <a:lvl3pPr marL="268994" indent="-18805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3"/>
            </a:lvl3pPr>
            <a:lvl4pPr marL="338028" indent="-18805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3"/>
            </a:lvl4pPr>
            <a:lvl5pPr marL="399920" indent="-18805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3"/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79946D-D76E-87CE-BBF7-CE44954876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  <p:sp>
        <p:nvSpPr>
          <p:cNvPr id="26" name="Tekstin paikkamerkki 13">
            <a:extLst>
              <a:ext uri="{FF2B5EF4-FFF2-40B4-BE49-F238E27FC236}">
                <a16:creationId xmlns:a16="http://schemas.microsoft.com/office/drawing/2014/main" id="{02FAD30E-5228-D9A1-E1CD-F13B32706B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2076" y="1603996"/>
            <a:ext cx="8325250" cy="491272"/>
          </a:xfrm>
        </p:spPr>
        <p:txBody>
          <a:bodyPr tIns="0"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1350" b="1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31" name="Tekstin paikkamerkki 19">
            <a:extLst>
              <a:ext uri="{FF2B5EF4-FFF2-40B4-BE49-F238E27FC236}">
                <a16:creationId xmlns:a16="http://schemas.microsoft.com/office/drawing/2014/main" id="{C2BB0FE1-D767-21A8-8A23-26B00F09ED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082" y="2095270"/>
            <a:ext cx="2664673" cy="1788992"/>
          </a:xfrm>
          <a:prstGeom prst="roundRect">
            <a:avLst>
              <a:gd name="adj" fmla="val 6424"/>
            </a:avLst>
          </a:prstGeom>
          <a:solidFill>
            <a:srgbClr val="003F72"/>
          </a:solidFill>
        </p:spPr>
        <p:txBody>
          <a:bodyPr lIns="90000" tIns="972000" rIns="90000" anchor="t" anchorCtr="0"/>
          <a:lstStyle>
            <a:lvl1pPr marL="0" indent="0" algn="ctr"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 cap="none" spc="23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2pPr>
            <a:lvl3pPr marL="80937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3pPr>
            <a:lvl4pPr marL="14997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4pPr>
            <a:lvl5pPr marL="211862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32" name="Tekstin paikkamerkki 13">
            <a:extLst>
              <a:ext uri="{FF2B5EF4-FFF2-40B4-BE49-F238E27FC236}">
                <a16:creationId xmlns:a16="http://schemas.microsoft.com/office/drawing/2014/main" id="{13F73807-7581-8FB1-4746-9CBDBAEAEA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076" y="2095271"/>
            <a:ext cx="2664676" cy="725145"/>
          </a:xfrm>
        </p:spPr>
        <p:txBody>
          <a:bodyPr tIns="432000"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001" b="1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33" name="Tekstin paikkamerkki 19">
            <a:extLst>
              <a:ext uri="{FF2B5EF4-FFF2-40B4-BE49-F238E27FC236}">
                <a16:creationId xmlns:a16="http://schemas.microsoft.com/office/drawing/2014/main" id="{DB24346E-FF98-5951-C456-CB19EE64BC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2371" y="2095270"/>
            <a:ext cx="2664673" cy="1788992"/>
          </a:xfrm>
          <a:prstGeom prst="roundRect">
            <a:avLst>
              <a:gd name="adj" fmla="val 6424"/>
            </a:avLst>
          </a:prstGeom>
          <a:solidFill>
            <a:srgbClr val="003F72"/>
          </a:solidFill>
        </p:spPr>
        <p:txBody>
          <a:bodyPr lIns="90000" tIns="972000" rIns="90000" anchor="t" anchorCtr="0"/>
          <a:lstStyle>
            <a:lvl1pPr marL="0" indent="0" algn="ctr"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 cap="none" spc="23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2pPr>
            <a:lvl3pPr marL="80937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3pPr>
            <a:lvl4pPr marL="14997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4pPr>
            <a:lvl5pPr marL="211862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34" name="Tekstin paikkamerkki 13">
            <a:extLst>
              <a:ext uri="{FF2B5EF4-FFF2-40B4-BE49-F238E27FC236}">
                <a16:creationId xmlns:a16="http://schemas.microsoft.com/office/drawing/2014/main" id="{86C946A7-6624-52B8-C36E-0BBF9B2A22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22366" y="2095271"/>
            <a:ext cx="2664676" cy="725145"/>
          </a:xfrm>
        </p:spPr>
        <p:txBody>
          <a:bodyPr tIns="432000"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001" b="1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35" name="Tekstin paikkamerkki 19">
            <a:extLst>
              <a:ext uri="{FF2B5EF4-FFF2-40B4-BE49-F238E27FC236}">
                <a16:creationId xmlns:a16="http://schemas.microsoft.com/office/drawing/2014/main" id="{1266CD1B-D585-04F2-8624-B5B1E73724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52656" y="2095270"/>
            <a:ext cx="2664673" cy="1788992"/>
          </a:xfrm>
          <a:prstGeom prst="roundRect">
            <a:avLst>
              <a:gd name="adj" fmla="val 6424"/>
            </a:avLst>
          </a:prstGeom>
          <a:solidFill>
            <a:srgbClr val="003F72"/>
          </a:solidFill>
        </p:spPr>
        <p:txBody>
          <a:bodyPr lIns="90000" tIns="972000" rIns="90000" anchor="t" anchorCtr="0"/>
          <a:lstStyle>
            <a:lvl1pPr marL="0" indent="0" algn="ctr"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 cap="none" spc="23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2pPr>
            <a:lvl3pPr marL="80937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3pPr>
            <a:lvl4pPr marL="149970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4pPr>
            <a:lvl5pPr marL="211862" indent="0" algn="ctr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36" name="Tekstin paikkamerkki 13">
            <a:extLst>
              <a:ext uri="{FF2B5EF4-FFF2-40B4-BE49-F238E27FC236}">
                <a16:creationId xmlns:a16="http://schemas.microsoft.com/office/drawing/2014/main" id="{A63FFB02-99C5-6916-3B18-7BA33E6D7B9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52652" y="2095271"/>
            <a:ext cx="2664676" cy="725145"/>
          </a:xfrm>
        </p:spPr>
        <p:txBody>
          <a:bodyPr tIns="432000"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001" b="1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7AE939D8-7893-3033-7396-353028036ADF}"/>
              </a:ext>
            </a:extLst>
          </p:cNvPr>
          <p:cNvSpPr/>
          <p:nvPr userDrawn="1"/>
        </p:nvSpPr>
        <p:spPr>
          <a:xfrm>
            <a:off x="411921" y="4134619"/>
            <a:ext cx="2873415" cy="7967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40" name="Picture 39" descr="A logo with text on it&#10;&#10;AI-generated content may be incorrect.">
            <a:extLst>
              <a:ext uri="{FF2B5EF4-FFF2-40B4-BE49-F238E27FC236}">
                <a16:creationId xmlns:a16="http://schemas.microsoft.com/office/drawing/2014/main" id="{69C5A150-6808-D874-F657-6CABABBD70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80" y="4188208"/>
            <a:ext cx="1202764" cy="689585"/>
          </a:xfrm>
          <a:prstGeom prst="rect">
            <a:avLst/>
          </a:prstGeom>
        </p:spPr>
      </p:pic>
      <p:pic>
        <p:nvPicPr>
          <p:cNvPr id="41" name="Kuva 3">
            <a:extLst>
              <a:ext uri="{FF2B5EF4-FFF2-40B4-BE49-F238E27FC236}">
                <a16:creationId xmlns:a16="http://schemas.microsoft.com/office/drawing/2014/main" id="{3244C777-5DFC-198A-F25C-87CE3DEB0C2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57" r="1157"/>
          <a:stretch/>
        </p:blipFill>
        <p:spPr>
          <a:xfrm>
            <a:off x="2211911" y="4193451"/>
            <a:ext cx="673619" cy="6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58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Image Placeholder">
    <p:bg>
      <p:bgPr>
        <a:solidFill>
          <a:srgbClr val="00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6">
            <a:extLst>
              <a:ext uri="{FF2B5EF4-FFF2-40B4-BE49-F238E27FC236}">
                <a16:creationId xmlns:a16="http://schemas.microsoft.com/office/drawing/2014/main" id="{8EF5985F-D91B-190C-F2CA-761CC20D24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78262" y="2715934"/>
            <a:ext cx="1420356" cy="171411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6">
            <a:extLst>
              <a:ext uri="{FF2B5EF4-FFF2-40B4-BE49-F238E27FC236}">
                <a16:creationId xmlns:a16="http://schemas.microsoft.com/office/drawing/2014/main" id="{BB23B5CF-3435-5B2F-7994-4BC5C7514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4437" y="327806"/>
            <a:ext cx="2270598" cy="2740209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09267ABD-D7D0-C835-2611-DF6A85749F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94437" y="3186751"/>
            <a:ext cx="2270598" cy="143862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CD918241-F707-E215-A7D8-D741EA9EE6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9008" y="544764"/>
            <a:ext cx="1679610" cy="2026987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1" y="1042202"/>
            <a:ext cx="3880492" cy="176338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CE0111AF-F187-9B9D-5393-1F99503800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2805585"/>
            <a:ext cx="3880492" cy="123119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998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B37043CD-005B-4AF4-4AA9-5134FD4C68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3FF6609-B8C4-95EA-3707-04C4AF65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E7E71F7-FF37-D8A5-E0F9-3C73D13A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718816C-2461-7587-9720-98C06C4E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3753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l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21" name="Otsikko 20">
            <a:extLst>
              <a:ext uri="{FF2B5EF4-FFF2-40B4-BE49-F238E27FC236}">
                <a16:creationId xmlns:a16="http://schemas.microsoft.com/office/drawing/2014/main" id="{72C9180C-8CEA-F8AC-F82B-158718480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4" y="339728"/>
            <a:ext cx="7007875" cy="676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E98C9FD-7881-89FB-4C59-8FDDD8ED03D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50477" y="1011940"/>
            <a:ext cx="3324225" cy="1782763"/>
          </a:xfrm>
          <a:prstGeom prst="roundRect">
            <a:avLst>
              <a:gd name="adj" fmla="val 6419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smtClean="0">
                <a:solidFill>
                  <a:srgbClr val="7F3C00"/>
                </a:solidFill>
              </a:defRPr>
            </a:lvl1pPr>
            <a:lvl2pPr>
              <a:defRPr lang="en-GB" sz="1103" smtClean="0">
                <a:solidFill>
                  <a:srgbClr val="7F3C00"/>
                </a:solidFill>
              </a:defRPr>
            </a:lvl2pPr>
            <a:lvl3pPr>
              <a:defRPr lang="en-GB" sz="1103" smtClean="0">
                <a:solidFill>
                  <a:srgbClr val="7F3C00"/>
                </a:solidFill>
              </a:defRPr>
            </a:lvl3pPr>
            <a:lvl4pPr>
              <a:defRPr lang="en-GB" sz="1103" smtClean="0">
                <a:solidFill>
                  <a:srgbClr val="7F3C00"/>
                </a:solidFill>
              </a:defRPr>
            </a:lvl4pPr>
            <a:lvl5pPr>
              <a:defRPr lang="en-GB" sz="1103">
                <a:solidFill>
                  <a:srgbClr val="7F3C00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DBD3D56-8D69-7C29-1AE2-05F27371D9F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089696" y="1031064"/>
            <a:ext cx="1577187" cy="1781374"/>
          </a:xfrm>
          <a:prstGeom prst="roundRect">
            <a:avLst>
              <a:gd name="adj" fmla="val 6424"/>
            </a:avLst>
          </a:prstGeom>
          <a:solidFill>
            <a:schemeClr val="accent5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smtClean="0">
                <a:solidFill>
                  <a:schemeClr val="bg1"/>
                </a:solidFill>
              </a:defRPr>
            </a:lvl1pPr>
            <a:lvl2pPr>
              <a:defRPr lang="en-GB" sz="1103" smtClean="0">
                <a:solidFill>
                  <a:schemeClr val="bg1"/>
                </a:solidFill>
              </a:defRPr>
            </a:lvl2pPr>
            <a:lvl3pPr>
              <a:defRPr lang="en-GB" sz="1103" smtClean="0">
                <a:solidFill>
                  <a:schemeClr val="bg1"/>
                </a:solidFill>
              </a:defRPr>
            </a:lvl3pPr>
            <a:lvl4pPr>
              <a:defRPr lang="en-GB" sz="1103" smtClean="0">
                <a:solidFill>
                  <a:schemeClr val="bg1"/>
                </a:solidFill>
              </a:defRPr>
            </a:lvl4pPr>
            <a:lvl5pPr>
              <a:defRPr lang="en-GB" sz="1103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49FA25A-14FA-E38D-615D-F3670DE905F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882072" y="1019984"/>
            <a:ext cx="2712444" cy="1781374"/>
          </a:xfrm>
          <a:prstGeom prst="roundRect">
            <a:avLst>
              <a:gd name="adj" fmla="val 6424"/>
            </a:avLst>
          </a:prstGeom>
          <a:solidFill>
            <a:srgbClr val="BF5B00"/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smtClean="0">
                <a:solidFill>
                  <a:schemeClr val="bg1"/>
                </a:solidFill>
              </a:defRPr>
            </a:lvl1pPr>
            <a:lvl2pPr>
              <a:defRPr lang="en-GB" sz="1103" smtClean="0">
                <a:solidFill>
                  <a:schemeClr val="bg1"/>
                </a:solidFill>
              </a:defRPr>
            </a:lvl2pPr>
            <a:lvl3pPr>
              <a:defRPr lang="en-GB" sz="1103" smtClean="0">
                <a:solidFill>
                  <a:schemeClr val="bg1"/>
                </a:solidFill>
              </a:defRPr>
            </a:lvl3pPr>
            <a:lvl4pPr>
              <a:defRPr lang="en-GB" sz="1103" smtClean="0">
                <a:solidFill>
                  <a:schemeClr val="bg1"/>
                </a:solidFill>
              </a:defRPr>
            </a:lvl4pPr>
            <a:lvl5pPr>
              <a:defRPr lang="en-GB" sz="1103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CA919E03-EA26-19D6-34B7-43FD63008B1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51152" y="2917626"/>
            <a:ext cx="2987295" cy="1781374"/>
          </a:xfrm>
          <a:prstGeom prst="roundRect">
            <a:avLst>
              <a:gd name="adj" fmla="val 6424"/>
            </a:avLst>
          </a:prstGeom>
          <a:solidFill>
            <a:schemeClr val="accent5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dirty="0" smtClean="0">
                <a:solidFill>
                  <a:schemeClr val="bg1"/>
                </a:solidFill>
              </a:defRPr>
            </a:lvl1pPr>
            <a:lvl2pPr>
              <a:defRPr lang="en-GB" sz="1103" dirty="0" smtClean="0">
                <a:solidFill>
                  <a:schemeClr val="bg1"/>
                </a:solidFill>
              </a:defRPr>
            </a:lvl2pPr>
            <a:lvl3pPr>
              <a:defRPr lang="en-GB" sz="1103" dirty="0" smtClean="0">
                <a:solidFill>
                  <a:schemeClr val="bg1"/>
                </a:solidFill>
              </a:defRPr>
            </a:lvl3pPr>
            <a:lvl4pPr>
              <a:defRPr lang="en-GB" sz="1103" dirty="0" smtClean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0A3201C5-3114-89AB-5977-AF89165809EB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63622" y="2914226"/>
            <a:ext cx="1577187" cy="1781374"/>
          </a:xfrm>
          <a:prstGeom prst="roundRect">
            <a:avLst>
              <a:gd name="adj" fmla="val 6424"/>
            </a:avLst>
          </a:prstGeom>
          <a:solidFill>
            <a:srgbClr val="BF5B00"/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dirty="0" smtClean="0">
                <a:solidFill>
                  <a:schemeClr val="bg1"/>
                </a:solidFill>
              </a:defRPr>
            </a:lvl1pPr>
            <a:lvl2pPr>
              <a:defRPr lang="en-GB" sz="1103" dirty="0" smtClean="0">
                <a:solidFill>
                  <a:schemeClr val="bg1"/>
                </a:solidFill>
              </a:defRPr>
            </a:lvl2pPr>
            <a:lvl3pPr>
              <a:defRPr lang="en-GB" sz="1103" dirty="0" smtClean="0">
                <a:solidFill>
                  <a:schemeClr val="bg1"/>
                </a:solidFill>
              </a:defRPr>
            </a:lvl3pPr>
            <a:lvl4pPr>
              <a:defRPr lang="en-GB" sz="1103" dirty="0" smtClean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B843119F-CFD1-70B8-FD6F-DCD55800EE3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367176" y="2917626"/>
            <a:ext cx="3225672" cy="1781374"/>
          </a:xfrm>
          <a:prstGeom prst="roundRect">
            <a:avLst>
              <a:gd name="adj" fmla="val 6424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all" spc="23" baseline="0" dirty="0" smtClean="0">
                <a:solidFill>
                  <a:srgbClr val="7F3C00"/>
                </a:solidFill>
              </a:defRPr>
            </a:lvl1pPr>
            <a:lvl2pPr>
              <a:defRPr lang="en-GB" sz="1103" dirty="0" smtClean="0">
                <a:solidFill>
                  <a:srgbClr val="7F3C00"/>
                </a:solidFill>
              </a:defRPr>
            </a:lvl2pPr>
            <a:lvl3pPr>
              <a:defRPr lang="en-GB" sz="1103" dirty="0" smtClean="0">
                <a:solidFill>
                  <a:srgbClr val="7F3C00"/>
                </a:solidFill>
              </a:defRPr>
            </a:lvl3pPr>
            <a:lvl4pPr>
              <a:defRPr lang="en-GB" sz="1103" dirty="0" smtClean="0">
                <a:solidFill>
                  <a:srgbClr val="7F3C00"/>
                </a:solidFill>
              </a:defRPr>
            </a:lvl4pPr>
            <a:lvl5pPr>
              <a:defRPr lang="en-GB" sz="1103" dirty="0">
                <a:solidFill>
                  <a:srgbClr val="7F3C00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587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picture and Content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0">
            <a:extLst>
              <a:ext uri="{FF2B5EF4-FFF2-40B4-BE49-F238E27FC236}">
                <a16:creationId xmlns:a16="http://schemas.microsoft.com/office/drawing/2014/main" id="{702AF5D3-7A3C-5DC3-BB4D-C95BDA0E8D9A}"/>
              </a:ext>
            </a:extLst>
          </p:cNvPr>
          <p:cNvSpPr/>
          <p:nvPr userDrawn="1"/>
        </p:nvSpPr>
        <p:spPr>
          <a:xfrm>
            <a:off x="445099" y="4115338"/>
            <a:ext cx="8254999" cy="761014"/>
          </a:xfrm>
          <a:prstGeom prst="roundRect">
            <a:avLst>
              <a:gd name="adj" fmla="val 6769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71978" rIns="0" bIns="35989" rtlCol="0" anchor="t"/>
          <a:lstStyle/>
          <a:p>
            <a:pPr algn="ctr"/>
            <a:endParaRPr lang="en-GB" sz="900">
              <a:solidFill>
                <a:schemeClr val="accent1"/>
              </a:solidFill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394DA9FC-C8DC-D657-F4BF-5599D1028259}"/>
              </a:ext>
            </a:extLst>
          </p:cNvPr>
          <p:cNvSpPr/>
          <p:nvPr/>
        </p:nvSpPr>
        <p:spPr>
          <a:xfrm>
            <a:off x="5897238" y="1701282"/>
            <a:ext cx="1383170" cy="2148731"/>
          </a:xfrm>
          <a:custGeom>
            <a:avLst/>
            <a:gdLst>
              <a:gd name="connsiteX0" fmla="*/ 0 w 1844227"/>
              <a:gd name="connsiteY0" fmla="*/ 0 h 2864974"/>
              <a:gd name="connsiteX1" fmla="*/ 0 w 1844227"/>
              <a:gd name="connsiteY1" fmla="*/ 0 h 2864974"/>
              <a:gd name="connsiteX2" fmla="*/ 0 w 1844227"/>
              <a:gd name="connsiteY2" fmla="*/ 1726030 h 2864974"/>
              <a:gd name="connsiteX3" fmla="*/ 714858 w 1844227"/>
              <a:gd name="connsiteY3" fmla="*/ 1726030 h 2864974"/>
              <a:gd name="connsiteX4" fmla="*/ 182666 w 1844227"/>
              <a:gd name="connsiteY4" fmla="*/ 2864974 h 2864974"/>
              <a:gd name="connsiteX5" fmla="*/ 1064383 w 1844227"/>
              <a:gd name="connsiteY5" fmla="*/ 2864974 h 2864974"/>
              <a:gd name="connsiteX6" fmla="*/ 1844228 w 1844227"/>
              <a:gd name="connsiteY6" fmla="*/ 1726030 h 2864974"/>
              <a:gd name="connsiteX7" fmla="*/ 1844228 w 1844227"/>
              <a:gd name="connsiteY7" fmla="*/ 0 h 2864974"/>
              <a:gd name="connsiteX8" fmla="*/ 0 w 1844227"/>
              <a:gd name="connsiteY8" fmla="*/ 0 h 2864974"/>
              <a:gd name="connsiteX9" fmla="*/ 0 w 1844227"/>
              <a:gd name="connsiteY9" fmla="*/ 0 h 2864974"/>
              <a:gd name="connsiteX10" fmla="*/ 0 w 1844227"/>
              <a:gd name="connsiteY10" fmla="*/ 0 h 28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227" h="2864974">
                <a:moveTo>
                  <a:pt x="0" y="0"/>
                </a:moveTo>
                <a:lnTo>
                  <a:pt x="0" y="0"/>
                </a:lnTo>
                <a:lnTo>
                  <a:pt x="0" y="1726030"/>
                </a:lnTo>
                <a:lnTo>
                  <a:pt x="714858" y="1726030"/>
                </a:lnTo>
                <a:lnTo>
                  <a:pt x="182666" y="2864974"/>
                </a:lnTo>
                <a:lnTo>
                  <a:pt x="1064383" y="2864974"/>
                </a:lnTo>
                <a:lnTo>
                  <a:pt x="1844228" y="1726030"/>
                </a:lnTo>
                <a:lnTo>
                  <a:pt x="184422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75591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1013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018A2B01-78E9-601F-110E-632BC25991E5}"/>
              </a:ext>
            </a:extLst>
          </p:cNvPr>
          <p:cNvSpPr/>
          <p:nvPr/>
        </p:nvSpPr>
        <p:spPr>
          <a:xfrm>
            <a:off x="7524109" y="1701282"/>
            <a:ext cx="1383170" cy="2148731"/>
          </a:xfrm>
          <a:custGeom>
            <a:avLst/>
            <a:gdLst>
              <a:gd name="connsiteX0" fmla="*/ 0 w 1844227"/>
              <a:gd name="connsiteY0" fmla="*/ 0 h 2864974"/>
              <a:gd name="connsiteX1" fmla="*/ 0 w 1844227"/>
              <a:gd name="connsiteY1" fmla="*/ 0 h 2864974"/>
              <a:gd name="connsiteX2" fmla="*/ 0 w 1844227"/>
              <a:gd name="connsiteY2" fmla="*/ 1726030 h 2864974"/>
              <a:gd name="connsiteX3" fmla="*/ 714858 w 1844227"/>
              <a:gd name="connsiteY3" fmla="*/ 1726030 h 2864974"/>
              <a:gd name="connsiteX4" fmla="*/ 175641 w 1844227"/>
              <a:gd name="connsiteY4" fmla="*/ 2864974 h 2864974"/>
              <a:gd name="connsiteX5" fmla="*/ 1066139 w 1844227"/>
              <a:gd name="connsiteY5" fmla="*/ 2864974 h 2864974"/>
              <a:gd name="connsiteX6" fmla="*/ 1844228 w 1844227"/>
              <a:gd name="connsiteY6" fmla="*/ 1726030 h 2864974"/>
              <a:gd name="connsiteX7" fmla="*/ 1844228 w 1844227"/>
              <a:gd name="connsiteY7" fmla="*/ 0 h 2864974"/>
              <a:gd name="connsiteX8" fmla="*/ 0 w 1844227"/>
              <a:gd name="connsiteY8" fmla="*/ 0 h 2864974"/>
              <a:gd name="connsiteX9" fmla="*/ 0 w 1844227"/>
              <a:gd name="connsiteY9" fmla="*/ 0 h 2864974"/>
              <a:gd name="connsiteX10" fmla="*/ 0 w 1844227"/>
              <a:gd name="connsiteY10" fmla="*/ 0 h 28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227" h="2864974">
                <a:moveTo>
                  <a:pt x="0" y="0"/>
                </a:moveTo>
                <a:lnTo>
                  <a:pt x="0" y="0"/>
                </a:lnTo>
                <a:lnTo>
                  <a:pt x="0" y="1726030"/>
                </a:lnTo>
                <a:lnTo>
                  <a:pt x="714858" y="1726030"/>
                </a:lnTo>
                <a:lnTo>
                  <a:pt x="175641" y="2864974"/>
                </a:lnTo>
                <a:lnTo>
                  <a:pt x="1066139" y="2864974"/>
                </a:lnTo>
                <a:lnTo>
                  <a:pt x="1844228" y="1726030"/>
                </a:lnTo>
                <a:lnTo>
                  <a:pt x="184422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75591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1013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33165" y="1868213"/>
            <a:ext cx="3479036" cy="922283"/>
          </a:xfrm>
        </p:spPr>
        <p:txBody>
          <a:bodyPr lIns="0"/>
          <a:lstStyle>
            <a:lvl1pPr>
              <a:buClr>
                <a:schemeClr val="bg1"/>
              </a:buClr>
              <a:defRPr sz="1403">
                <a:solidFill>
                  <a:schemeClr val="bg1"/>
                </a:solidFill>
              </a:defRPr>
            </a:lvl1pPr>
            <a:lvl2pPr marL="178711" indent="0">
              <a:buClr>
                <a:schemeClr val="bg1"/>
              </a:buClr>
              <a:buNone/>
              <a:defRPr sz="12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3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quote here</a:t>
            </a:r>
          </a:p>
          <a:p>
            <a:pPr lvl="1"/>
            <a:r>
              <a:rPr lang="en-GB" noProof="0"/>
              <a:t>SECOND LEVEL TEXT</a:t>
            </a:r>
          </a:p>
        </p:txBody>
      </p:sp>
      <p:sp>
        <p:nvSpPr>
          <p:cNvPr id="34" name="Tekstin paikkamerkki 13">
            <a:extLst>
              <a:ext uri="{FF2B5EF4-FFF2-40B4-BE49-F238E27FC236}">
                <a16:creationId xmlns:a16="http://schemas.microsoft.com/office/drawing/2014/main" id="{909C3A7A-6E4A-E5DF-EFC2-EF97CFBE2F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3165" y="2888364"/>
            <a:ext cx="3479036" cy="74766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lang="en-GB" sz="1103" kern="1200" cap="all" baseline="0" noProof="0" dirty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39C7B092-C6E9-9B5E-7D40-A6F75DC722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487115 h 6858000"/>
              <a:gd name="connsiteX3" fmla="*/ 662146 w 6096000"/>
              <a:gd name="connsiteY3" fmla="*/ 5487115 h 6858000"/>
              <a:gd name="connsiteX4" fmla="*/ 593462 w 6096000"/>
              <a:gd name="connsiteY4" fmla="*/ 5555799 h 6858000"/>
              <a:gd name="connsiteX5" fmla="*/ 593462 w 6096000"/>
              <a:gd name="connsiteY5" fmla="*/ 6433116 h 6858000"/>
              <a:gd name="connsiteX6" fmla="*/ 662146 w 6096000"/>
              <a:gd name="connsiteY6" fmla="*/ 6501800 h 6858000"/>
              <a:gd name="connsiteX7" fmla="*/ 6096000 w 6096000"/>
              <a:gd name="connsiteY7" fmla="*/ 6501800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487115"/>
                </a:lnTo>
                <a:lnTo>
                  <a:pt x="662146" y="5487115"/>
                </a:lnTo>
                <a:cubicBezTo>
                  <a:pt x="624213" y="5487115"/>
                  <a:pt x="593462" y="5517866"/>
                  <a:pt x="593462" y="5555799"/>
                </a:cubicBezTo>
                <a:lnTo>
                  <a:pt x="593462" y="6433116"/>
                </a:lnTo>
                <a:cubicBezTo>
                  <a:pt x="593462" y="6471049"/>
                  <a:pt x="624213" y="6501800"/>
                  <a:pt x="662146" y="6501800"/>
                </a:cubicBezTo>
                <a:lnTo>
                  <a:pt x="6096000" y="65018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3165" y="339726"/>
            <a:ext cx="3479036" cy="1430622"/>
          </a:xfrm>
        </p:spPr>
        <p:txBody>
          <a:bodyPr lIns="0"/>
          <a:lstStyle>
            <a:lvl1pPr>
              <a:defRPr sz="2602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204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tam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F7B6A8-0C5D-E1D8-86BA-154122AAA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21" name="Otsikko 20">
            <a:extLst>
              <a:ext uri="{FF2B5EF4-FFF2-40B4-BE49-F238E27FC236}">
                <a16:creationId xmlns:a16="http://schemas.microsoft.com/office/drawing/2014/main" id="{72C9180C-8CEA-F8AC-F82B-158718480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4" y="339728"/>
            <a:ext cx="7007875" cy="6769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79946D-D76E-87CE-BBF7-CE44954876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  <p:sp>
        <p:nvSpPr>
          <p:cNvPr id="12" name="Tekstin paikkamerkki 19">
            <a:extLst>
              <a:ext uri="{FF2B5EF4-FFF2-40B4-BE49-F238E27FC236}">
                <a16:creationId xmlns:a16="http://schemas.microsoft.com/office/drawing/2014/main" id="{6A7DE8D1-BD7A-86DE-EE1E-743B655046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8" y="1152527"/>
            <a:ext cx="5015079" cy="2745705"/>
          </a:xfrm>
          <a:prstGeom prst="roundRect">
            <a:avLst>
              <a:gd name="adj" fmla="val 2766"/>
            </a:avLst>
          </a:prstGeom>
          <a:solidFill>
            <a:schemeClr val="bg1"/>
          </a:solidFill>
        </p:spPr>
        <p:txBody>
          <a:bodyPr lIns="234000" tIns="234000" rIns="180000"/>
          <a:lstStyle>
            <a:lvl1pPr marL="0" indent="0">
              <a:spcBef>
                <a:spcPts val="10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50" b="1" cap="none" baseline="0">
                <a:solidFill>
                  <a:schemeClr val="accent1"/>
                </a:solidFill>
              </a:defRPr>
            </a:lvl1pPr>
            <a:lvl2pPr marL="107965" indent="-107965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/>
            </a:lvl2pPr>
            <a:lvl3pPr marL="167825" indent="-10712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/>
            </a:lvl3pPr>
            <a:lvl4pPr marL="234478" indent="-10593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/>
            </a:lvl4pPr>
            <a:lvl5pPr marL="299941" indent="-107121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/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pic>
        <p:nvPicPr>
          <p:cNvPr id="9" name="Kuva 3">
            <a:extLst>
              <a:ext uri="{FF2B5EF4-FFF2-40B4-BE49-F238E27FC236}">
                <a16:creationId xmlns:a16="http://schemas.microsoft.com/office/drawing/2014/main" id="{F358B3FA-6CA4-81C8-6FA3-F397369480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30" r="1130"/>
          <a:stretch/>
        </p:blipFill>
        <p:spPr>
          <a:xfrm>
            <a:off x="453300" y="4013479"/>
            <a:ext cx="752612" cy="770022"/>
          </a:xfrm>
          <a:prstGeom prst="rect">
            <a:avLst/>
          </a:prstGeom>
        </p:spPr>
      </p:pic>
      <p:grpSp>
        <p:nvGrpSpPr>
          <p:cNvPr id="10" name="Graphic 11">
            <a:extLst>
              <a:ext uri="{FF2B5EF4-FFF2-40B4-BE49-F238E27FC236}">
                <a16:creationId xmlns:a16="http://schemas.microsoft.com/office/drawing/2014/main" id="{32FC4428-0FD2-4F6F-C133-6C3D5E4DF496}"/>
              </a:ext>
            </a:extLst>
          </p:cNvPr>
          <p:cNvGrpSpPr/>
          <p:nvPr userDrawn="1"/>
        </p:nvGrpSpPr>
        <p:grpSpPr>
          <a:xfrm>
            <a:off x="2952636" y="4013481"/>
            <a:ext cx="769629" cy="769629"/>
            <a:chOff x="3936847" y="5351306"/>
            <a:chExt cx="1026172" cy="1026172"/>
          </a:xfrm>
        </p:grpSpPr>
        <p:grpSp>
          <p:nvGrpSpPr>
            <p:cNvPr id="11" name="Graphic 11">
              <a:extLst>
                <a:ext uri="{FF2B5EF4-FFF2-40B4-BE49-F238E27FC236}">
                  <a16:creationId xmlns:a16="http://schemas.microsoft.com/office/drawing/2014/main" id="{36B5778E-8AC2-4619-0BF9-0571D0379191}"/>
                </a:ext>
              </a:extLst>
            </p:cNvPr>
            <p:cNvGrpSpPr/>
            <p:nvPr/>
          </p:nvGrpSpPr>
          <p:grpSpPr>
            <a:xfrm>
              <a:off x="3936847" y="5351306"/>
              <a:ext cx="1026172" cy="1026172"/>
              <a:chOff x="3936847" y="5351306"/>
              <a:chExt cx="1026172" cy="1026172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84B584A-C364-8168-48E2-1654A4EE18CB}"/>
                  </a:ext>
                </a:extLst>
              </p:cNvPr>
              <p:cNvSpPr/>
              <p:nvPr/>
            </p:nvSpPr>
            <p:spPr>
              <a:xfrm>
                <a:off x="3936847" y="5351306"/>
                <a:ext cx="1026172" cy="1026172"/>
              </a:xfrm>
              <a:custGeom>
                <a:avLst/>
                <a:gdLst>
                  <a:gd name="connsiteX0" fmla="*/ 1026173 w 1026172"/>
                  <a:gd name="connsiteY0" fmla="*/ 513069 h 1026172"/>
                  <a:gd name="connsiteX1" fmla="*/ 513069 w 1026172"/>
                  <a:gd name="connsiteY1" fmla="*/ 1026173 h 1026172"/>
                  <a:gd name="connsiteX2" fmla="*/ 0 w 1026172"/>
                  <a:gd name="connsiteY2" fmla="*/ 513069 h 1026172"/>
                  <a:gd name="connsiteX3" fmla="*/ 513069 w 1026172"/>
                  <a:gd name="connsiteY3" fmla="*/ 0 h 1026172"/>
                  <a:gd name="connsiteX4" fmla="*/ 1026173 w 1026172"/>
                  <a:gd name="connsiteY4" fmla="*/ 513104 h 102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72" h="1026172">
                    <a:moveTo>
                      <a:pt x="1026173" y="513069"/>
                    </a:moveTo>
                    <a:cubicBezTo>
                      <a:pt x="1026173" y="796437"/>
                      <a:pt x="796472" y="1026173"/>
                      <a:pt x="513069" y="1026173"/>
                    </a:cubicBezTo>
                    <a:cubicBezTo>
                      <a:pt x="229666" y="1026173"/>
                      <a:pt x="0" y="796472"/>
                      <a:pt x="0" y="513069"/>
                    </a:cubicBezTo>
                    <a:cubicBezTo>
                      <a:pt x="0" y="229666"/>
                      <a:pt x="229701" y="0"/>
                      <a:pt x="513069" y="0"/>
                    </a:cubicBezTo>
                    <a:cubicBezTo>
                      <a:pt x="796437" y="0"/>
                      <a:pt x="1026173" y="229736"/>
                      <a:pt x="1026173" y="513104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6B7FEA9-3D1A-44B7-70A5-6C8395A9E096}"/>
                  </a:ext>
                </a:extLst>
              </p:cNvPr>
              <p:cNvSpPr/>
              <p:nvPr/>
            </p:nvSpPr>
            <p:spPr>
              <a:xfrm>
                <a:off x="4057231" y="5912159"/>
                <a:ext cx="784221" cy="213134"/>
              </a:xfrm>
              <a:custGeom>
                <a:avLst/>
                <a:gdLst>
                  <a:gd name="connsiteX0" fmla="*/ 11241 w 784221"/>
                  <a:gd name="connsiteY0" fmla="*/ 6856 h 213134"/>
                  <a:gd name="connsiteX1" fmla="*/ 0 w 784221"/>
                  <a:gd name="connsiteY1" fmla="*/ 8979 h 213134"/>
                  <a:gd name="connsiteX2" fmla="*/ 106045 w 784221"/>
                  <a:gd name="connsiteY2" fmla="*/ 213100 h 213134"/>
                  <a:gd name="connsiteX3" fmla="*/ 122194 w 784221"/>
                  <a:gd name="connsiteY3" fmla="*/ 213100 h 213134"/>
                  <a:gd name="connsiteX4" fmla="*/ 11276 w 784221"/>
                  <a:gd name="connsiteY4" fmla="*/ 6856 h 213134"/>
                  <a:gd name="connsiteX5" fmla="*/ 178610 w 784221"/>
                  <a:gd name="connsiteY5" fmla="*/ 213100 h 213134"/>
                  <a:gd name="connsiteX6" fmla="*/ 47715 w 784221"/>
                  <a:gd name="connsiteY6" fmla="*/ 0 h 213134"/>
                  <a:gd name="connsiteX7" fmla="*/ 36474 w 784221"/>
                  <a:gd name="connsiteY7" fmla="*/ 2123 h 213134"/>
                  <a:gd name="connsiteX8" fmla="*/ 160373 w 784221"/>
                  <a:gd name="connsiteY8" fmla="*/ 213135 h 213134"/>
                  <a:gd name="connsiteX9" fmla="*/ 178610 w 784221"/>
                  <a:gd name="connsiteY9" fmla="*/ 213135 h 213134"/>
                  <a:gd name="connsiteX10" fmla="*/ 747712 w 784221"/>
                  <a:gd name="connsiteY10" fmla="*/ 2645 h 213134"/>
                  <a:gd name="connsiteX11" fmla="*/ 736471 w 784221"/>
                  <a:gd name="connsiteY11" fmla="*/ 557 h 213134"/>
                  <a:gd name="connsiteX12" fmla="*/ 605680 w 784221"/>
                  <a:gd name="connsiteY12" fmla="*/ 213100 h 213134"/>
                  <a:gd name="connsiteX13" fmla="*/ 623917 w 784221"/>
                  <a:gd name="connsiteY13" fmla="*/ 213100 h 213134"/>
                  <a:gd name="connsiteX14" fmla="*/ 747712 w 784221"/>
                  <a:gd name="connsiteY14" fmla="*/ 2645 h 213134"/>
                  <a:gd name="connsiteX15" fmla="*/ 678280 w 784221"/>
                  <a:gd name="connsiteY15" fmla="*/ 213100 h 213134"/>
                  <a:gd name="connsiteX16" fmla="*/ 784221 w 784221"/>
                  <a:gd name="connsiteY16" fmla="*/ 9501 h 213134"/>
                  <a:gd name="connsiteX17" fmla="*/ 772980 w 784221"/>
                  <a:gd name="connsiteY17" fmla="*/ 7378 h 213134"/>
                  <a:gd name="connsiteX18" fmla="*/ 662131 w 784221"/>
                  <a:gd name="connsiteY18" fmla="*/ 213100 h 213134"/>
                  <a:gd name="connsiteX19" fmla="*/ 678280 w 784221"/>
                  <a:gd name="connsiteY19" fmla="*/ 213100 h 21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4221" h="213134">
                    <a:moveTo>
                      <a:pt x="11241" y="6856"/>
                    </a:moveTo>
                    <a:lnTo>
                      <a:pt x="0" y="8979"/>
                    </a:lnTo>
                    <a:cubicBezTo>
                      <a:pt x="14687" y="87495"/>
                      <a:pt x="52553" y="157972"/>
                      <a:pt x="106045" y="213100"/>
                    </a:cubicBezTo>
                    <a:lnTo>
                      <a:pt x="122194" y="213100"/>
                    </a:lnTo>
                    <a:cubicBezTo>
                      <a:pt x="66022" y="158424"/>
                      <a:pt x="26276" y="86973"/>
                      <a:pt x="11276" y="6856"/>
                    </a:cubicBezTo>
                    <a:moveTo>
                      <a:pt x="178610" y="213100"/>
                    </a:moveTo>
                    <a:cubicBezTo>
                      <a:pt x="111684" y="161487"/>
                      <a:pt x="63864" y="86242"/>
                      <a:pt x="47715" y="0"/>
                    </a:cubicBezTo>
                    <a:lnTo>
                      <a:pt x="36474" y="2123"/>
                    </a:lnTo>
                    <a:cubicBezTo>
                      <a:pt x="52240" y="86277"/>
                      <a:pt x="97171" y="160269"/>
                      <a:pt x="160373" y="213135"/>
                    </a:cubicBezTo>
                    <a:lnTo>
                      <a:pt x="178610" y="213135"/>
                    </a:lnTo>
                    <a:close/>
                    <a:moveTo>
                      <a:pt x="747712" y="2645"/>
                    </a:moveTo>
                    <a:lnTo>
                      <a:pt x="736471" y="557"/>
                    </a:lnTo>
                    <a:cubicBezTo>
                      <a:pt x="720253" y="86590"/>
                      <a:pt x="672468" y="161591"/>
                      <a:pt x="605680" y="213100"/>
                    </a:cubicBezTo>
                    <a:lnTo>
                      <a:pt x="623917" y="213100"/>
                    </a:lnTo>
                    <a:cubicBezTo>
                      <a:pt x="686981" y="160338"/>
                      <a:pt x="731877" y="86556"/>
                      <a:pt x="747712" y="2645"/>
                    </a:cubicBezTo>
                    <a:moveTo>
                      <a:pt x="678280" y="213100"/>
                    </a:moveTo>
                    <a:cubicBezTo>
                      <a:pt x="731668" y="158076"/>
                      <a:pt x="769464" y="87809"/>
                      <a:pt x="784221" y="9501"/>
                    </a:cubicBezTo>
                    <a:lnTo>
                      <a:pt x="772980" y="7378"/>
                    </a:lnTo>
                    <a:cubicBezTo>
                      <a:pt x="757910" y="87286"/>
                      <a:pt x="718199" y="158564"/>
                      <a:pt x="662131" y="213100"/>
                    </a:cubicBezTo>
                    <a:lnTo>
                      <a:pt x="678280" y="213100"/>
                    </a:lnTo>
                    <a:close/>
                  </a:path>
                </a:pathLst>
              </a:custGeom>
              <a:solidFill>
                <a:srgbClr val="229FD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8EFD48B-99EF-AB74-0D40-E155DE8F2724}"/>
                  </a:ext>
                </a:extLst>
              </p:cNvPr>
              <p:cNvSpPr/>
              <p:nvPr/>
            </p:nvSpPr>
            <p:spPr>
              <a:xfrm>
                <a:off x="4049609" y="5449764"/>
                <a:ext cx="798942" cy="447847"/>
              </a:xfrm>
              <a:custGeom>
                <a:avLst/>
                <a:gdLst>
                  <a:gd name="connsiteX0" fmla="*/ 750009 w 798942"/>
                  <a:gd name="connsiteY0" fmla="*/ 401838 h 447847"/>
                  <a:gd name="connsiteX1" fmla="*/ 749557 w 798942"/>
                  <a:gd name="connsiteY1" fmla="*/ 408799 h 447847"/>
                  <a:gd name="connsiteX2" fmla="*/ 781820 w 798942"/>
                  <a:gd name="connsiteY2" fmla="*/ 410852 h 447847"/>
                  <a:gd name="connsiteX3" fmla="*/ 788989 w 798942"/>
                  <a:gd name="connsiteY3" fmla="*/ 410643 h 447847"/>
                  <a:gd name="connsiteX4" fmla="*/ 788919 w 798942"/>
                  <a:gd name="connsiteY4" fmla="*/ 411270 h 447847"/>
                  <a:gd name="connsiteX5" fmla="*/ 781367 w 798942"/>
                  <a:gd name="connsiteY5" fmla="*/ 415063 h 447847"/>
                  <a:gd name="connsiteX6" fmla="*/ 747852 w 798942"/>
                  <a:gd name="connsiteY6" fmla="*/ 435876 h 447847"/>
                  <a:gd name="connsiteX7" fmla="*/ 747434 w 798942"/>
                  <a:gd name="connsiteY7" fmla="*/ 442836 h 447847"/>
                  <a:gd name="connsiteX8" fmla="*/ 796367 w 798942"/>
                  <a:gd name="connsiteY8" fmla="*/ 445934 h 447847"/>
                  <a:gd name="connsiteX9" fmla="*/ 796785 w 798942"/>
                  <a:gd name="connsiteY9" fmla="*/ 438938 h 447847"/>
                  <a:gd name="connsiteX10" fmla="*/ 764279 w 798942"/>
                  <a:gd name="connsiteY10" fmla="*/ 436885 h 447847"/>
                  <a:gd name="connsiteX11" fmla="*/ 757840 w 798942"/>
                  <a:gd name="connsiteY11" fmla="*/ 437059 h 447847"/>
                  <a:gd name="connsiteX12" fmla="*/ 757840 w 798942"/>
                  <a:gd name="connsiteY12" fmla="*/ 436432 h 447847"/>
                  <a:gd name="connsiteX13" fmla="*/ 765079 w 798942"/>
                  <a:gd name="connsiteY13" fmla="*/ 432708 h 447847"/>
                  <a:gd name="connsiteX14" fmla="*/ 798490 w 798942"/>
                  <a:gd name="connsiteY14" fmla="*/ 411896 h 447847"/>
                  <a:gd name="connsiteX15" fmla="*/ 798943 w 798942"/>
                  <a:gd name="connsiteY15" fmla="*/ 404901 h 447847"/>
                  <a:gd name="connsiteX16" fmla="*/ 750009 w 798942"/>
                  <a:gd name="connsiteY16" fmla="*/ 401803 h 447847"/>
                  <a:gd name="connsiteX17" fmla="*/ 754882 w 798942"/>
                  <a:gd name="connsiteY17" fmla="*/ 372673 h 447847"/>
                  <a:gd name="connsiteX18" fmla="*/ 767133 w 798942"/>
                  <a:gd name="connsiteY18" fmla="*/ 358056 h 447847"/>
                  <a:gd name="connsiteX19" fmla="*/ 777191 w 798942"/>
                  <a:gd name="connsiteY19" fmla="*/ 357429 h 447847"/>
                  <a:gd name="connsiteX20" fmla="*/ 791182 w 798942"/>
                  <a:gd name="connsiteY20" fmla="*/ 370376 h 447847"/>
                  <a:gd name="connsiteX21" fmla="*/ 791286 w 798942"/>
                  <a:gd name="connsiteY21" fmla="*/ 371803 h 447847"/>
                  <a:gd name="connsiteX22" fmla="*/ 779035 w 798942"/>
                  <a:gd name="connsiteY22" fmla="*/ 386385 h 447847"/>
                  <a:gd name="connsiteX23" fmla="*/ 768977 w 798942"/>
                  <a:gd name="connsiteY23" fmla="*/ 387012 h 447847"/>
                  <a:gd name="connsiteX24" fmla="*/ 754986 w 798942"/>
                  <a:gd name="connsiteY24" fmla="*/ 374065 h 447847"/>
                  <a:gd name="connsiteX25" fmla="*/ 754882 w 798942"/>
                  <a:gd name="connsiteY25" fmla="*/ 372638 h 447847"/>
                  <a:gd name="connsiteX26" fmla="*/ 747886 w 798942"/>
                  <a:gd name="connsiteY26" fmla="*/ 373056 h 447847"/>
                  <a:gd name="connsiteX27" fmla="*/ 747991 w 798942"/>
                  <a:gd name="connsiteY27" fmla="*/ 374622 h 447847"/>
                  <a:gd name="connsiteX28" fmla="*/ 769012 w 798942"/>
                  <a:gd name="connsiteY28" fmla="*/ 394390 h 447847"/>
                  <a:gd name="connsiteX29" fmla="*/ 779836 w 798942"/>
                  <a:gd name="connsiteY29" fmla="*/ 393694 h 447847"/>
                  <a:gd name="connsiteX30" fmla="*/ 798212 w 798942"/>
                  <a:gd name="connsiteY30" fmla="*/ 371420 h 447847"/>
                  <a:gd name="connsiteX31" fmla="*/ 798107 w 798942"/>
                  <a:gd name="connsiteY31" fmla="*/ 369854 h 447847"/>
                  <a:gd name="connsiteX32" fmla="*/ 777086 w 798942"/>
                  <a:gd name="connsiteY32" fmla="*/ 350086 h 447847"/>
                  <a:gd name="connsiteX33" fmla="*/ 766263 w 798942"/>
                  <a:gd name="connsiteY33" fmla="*/ 350782 h 447847"/>
                  <a:gd name="connsiteX34" fmla="*/ 747886 w 798942"/>
                  <a:gd name="connsiteY34" fmla="*/ 373056 h 447847"/>
                  <a:gd name="connsiteX35" fmla="*/ 744232 w 798942"/>
                  <a:gd name="connsiteY35" fmla="*/ 338183 h 447847"/>
                  <a:gd name="connsiteX36" fmla="*/ 745415 w 798942"/>
                  <a:gd name="connsiteY36" fmla="*/ 345352 h 447847"/>
                  <a:gd name="connsiteX37" fmla="*/ 793792 w 798942"/>
                  <a:gd name="connsiteY37" fmla="*/ 337348 h 447847"/>
                  <a:gd name="connsiteX38" fmla="*/ 792609 w 798942"/>
                  <a:gd name="connsiteY38" fmla="*/ 330178 h 447847"/>
                  <a:gd name="connsiteX39" fmla="*/ 744232 w 798942"/>
                  <a:gd name="connsiteY39" fmla="*/ 338183 h 447847"/>
                  <a:gd name="connsiteX40" fmla="*/ 776216 w 798942"/>
                  <a:gd name="connsiteY40" fmla="*/ 287405 h 447847"/>
                  <a:gd name="connsiteX41" fmla="*/ 785056 w 798942"/>
                  <a:gd name="connsiteY41" fmla="*/ 323670 h 447847"/>
                  <a:gd name="connsiteX42" fmla="*/ 791530 w 798942"/>
                  <a:gd name="connsiteY42" fmla="*/ 322069 h 447847"/>
                  <a:gd name="connsiteX43" fmla="*/ 782690 w 798942"/>
                  <a:gd name="connsiteY43" fmla="*/ 285804 h 447847"/>
                  <a:gd name="connsiteX44" fmla="*/ 776216 w 798942"/>
                  <a:gd name="connsiteY44" fmla="*/ 287405 h 447847"/>
                  <a:gd name="connsiteX45" fmla="*/ 738629 w 798942"/>
                  <a:gd name="connsiteY45" fmla="*/ 312046 h 447847"/>
                  <a:gd name="connsiteX46" fmla="*/ 740334 w 798942"/>
                  <a:gd name="connsiteY46" fmla="*/ 319076 h 447847"/>
                  <a:gd name="connsiteX47" fmla="*/ 778270 w 798942"/>
                  <a:gd name="connsiteY47" fmla="*/ 309818 h 447847"/>
                  <a:gd name="connsiteX48" fmla="*/ 776564 w 798942"/>
                  <a:gd name="connsiteY48" fmla="*/ 302753 h 447847"/>
                  <a:gd name="connsiteX49" fmla="*/ 738664 w 798942"/>
                  <a:gd name="connsiteY49" fmla="*/ 312011 h 447847"/>
                  <a:gd name="connsiteX50" fmla="*/ 721262 w 798942"/>
                  <a:gd name="connsiteY50" fmla="*/ 258692 h 447847"/>
                  <a:gd name="connsiteX51" fmla="*/ 723803 w 798942"/>
                  <a:gd name="connsiteY51" fmla="*/ 265862 h 447847"/>
                  <a:gd name="connsiteX52" fmla="*/ 736819 w 798942"/>
                  <a:gd name="connsiteY52" fmla="*/ 266210 h 447847"/>
                  <a:gd name="connsiteX53" fmla="*/ 743571 w 798942"/>
                  <a:gd name="connsiteY53" fmla="*/ 285456 h 447847"/>
                  <a:gd name="connsiteX54" fmla="*/ 733617 w 798942"/>
                  <a:gd name="connsiteY54" fmla="*/ 293809 h 447847"/>
                  <a:gd name="connsiteX55" fmla="*/ 736297 w 798942"/>
                  <a:gd name="connsiteY55" fmla="*/ 301431 h 447847"/>
                  <a:gd name="connsiteX56" fmla="*/ 776007 w 798942"/>
                  <a:gd name="connsiteY56" fmla="*/ 266523 h 447847"/>
                  <a:gd name="connsiteX57" fmla="*/ 774093 w 798942"/>
                  <a:gd name="connsiteY57" fmla="*/ 261024 h 447847"/>
                  <a:gd name="connsiteX58" fmla="*/ 721262 w 798942"/>
                  <a:gd name="connsiteY58" fmla="*/ 258692 h 447847"/>
                  <a:gd name="connsiteX59" fmla="*/ 754743 w 798942"/>
                  <a:gd name="connsiteY59" fmla="*/ 266662 h 447847"/>
                  <a:gd name="connsiteX60" fmla="*/ 766158 w 798942"/>
                  <a:gd name="connsiteY60" fmla="*/ 266245 h 447847"/>
                  <a:gd name="connsiteX61" fmla="*/ 766402 w 798942"/>
                  <a:gd name="connsiteY61" fmla="*/ 266871 h 447847"/>
                  <a:gd name="connsiteX62" fmla="*/ 756900 w 798942"/>
                  <a:gd name="connsiteY62" fmla="*/ 274145 h 447847"/>
                  <a:gd name="connsiteX63" fmla="*/ 749035 w 798942"/>
                  <a:gd name="connsiteY63" fmla="*/ 280792 h 447847"/>
                  <a:gd name="connsiteX64" fmla="*/ 743954 w 798942"/>
                  <a:gd name="connsiteY64" fmla="*/ 266384 h 447847"/>
                  <a:gd name="connsiteX65" fmla="*/ 754743 w 798942"/>
                  <a:gd name="connsiteY65" fmla="*/ 266662 h 447847"/>
                  <a:gd name="connsiteX66" fmla="*/ 710612 w 798942"/>
                  <a:gd name="connsiteY66" fmla="*/ 239864 h 447847"/>
                  <a:gd name="connsiteX67" fmla="*/ 711343 w 798942"/>
                  <a:gd name="connsiteY67" fmla="*/ 241256 h 447847"/>
                  <a:gd name="connsiteX68" fmla="*/ 736297 w 798942"/>
                  <a:gd name="connsiteY68" fmla="*/ 250409 h 447847"/>
                  <a:gd name="connsiteX69" fmla="*/ 732886 w 798942"/>
                  <a:gd name="connsiteY69" fmla="*/ 243936 h 447847"/>
                  <a:gd name="connsiteX70" fmla="*/ 717503 w 798942"/>
                  <a:gd name="connsiteY70" fmla="*/ 237915 h 447847"/>
                  <a:gd name="connsiteX71" fmla="*/ 716842 w 798942"/>
                  <a:gd name="connsiteY71" fmla="*/ 236662 h 447847"/>
                  <a:gd name="connsiteX72" fmla="*/ 721993 w 798942"/>
                  <a:gd name="connsiteY72" fmla="*/ 218321 h 447847"/>
                  <a:gd name="connsiteX73" fmla="*/ 730902 w 798942"/>
                  <a:gd name="connsiteY73" fmla="*/ 213622 h 447847"/>
                  <a:gd name="connsiteX74" fmla="*/ 748965 w 798942"/>
                  <a:gd name="connsiteY74" fmla="*/ 219678 h 447847"/>
                  <a:gd name="connsiteX75" fmla="*/ 749661 w 798942"/>
                  <a:gd name="connsiteY75" fmla="*/ 220931 h 447847"/>
                  <a:gd name="connsiteX76" fmla="*/ 745937 w 798942"/>
                  <a:gd name="connsiteY76" fmla="*/ 237010 h 447847"/>
                  <a:gd name="connsiteX77" fmla="*/ 749348 w 798942"/>
                  <a:gd name="connsiteY77" fmla="*/ 243449 h 447847"/>
                  <a:gd name="connsiteX78" fmla="*/ 755856 w 798942"/>
                  <a:gd name="connsiteY78" fmla="*/ 217694 h 447847"/>
                  <a:gd name="connsiteX79" fmla="*/ 755125 w 798942"/>
                  <a:gd name="connsiteY79" fmla="*/ 216302 h 447847"/>
                  <a:gd name="connsiteX80" fmla="*/ 727840 w 798942"/>
                  <a:gd name="connsiteY80" fmla="*/ 206870 h 447847"/>
                  <a:gd name="connsiteX81" fmla="*/ 718234 w 798942"/>
                  <a:gd name="connsiteY81" fmla="*/ 211952 h 447847"/>
                  <a:gd name="connsiteX82" fmla="*/ 710612 w 798942"/>
                  <a:gd name="connsiteY82" fmla="*/ 239794 h 447847"/>
                  <a:gd name="connsiteX83" fmla="*/ 693280 w 798942"/>
                  <a:gd name="connsiteY83" fmla="*/ 208611 h 447847"/>
                  <a:gd name="connsiteX84" fmla="*/ 697143 w 798942"/>
                  <a:gd name="connsiteY84" fmla="*/ 214771 h 447847"/>
                  <a:gd name="connsiteX85" fmla="*/ 738733 w 798942"/>
                  <a:gd name="connsiteY85" fmla="*/ 188807 h 447847"/>
                  <a:gd name="connsiteX86" fmla="*/ 734905 w 798942"/>
                  <a:gd name="connsiteY86" fmla="*/ 182647 h 447847"/>
                  <a:gd name="connsiteX87" fmla="*/ 693315 w 798942"/>
                  <a:gd name="connsiteY87" fmla="*/ 208611 h 447847"/>
                  <a:gd name="connsiteX88" fmla="*/ 707062 w 798942"/>
                  <a:gd name="connsiteY88" fmla="*/ 154700 h 447847"/>
                  <a:gd name="connsiteX89" fmla="*/ 724603 w 798942"/>
                  <a:gd name="connsiteY89" fmla="*/ 178715 h 447847"/>
                  <a:gd name="connsiteX90" fmla="*/ 729928 w 798942"/>
                  <a:gd name="connsiteY90" fmla="*/ 174817 h 447847"/>
                  <a:gd name="connsiteX91" fmla="*/ 712422 w 798942"/>
                  <a:gd name="connsiteY91" fmla="*/ 150802 h 447847"/>
                  <a:gd name="connsiteX92" fmla="*/ 707097 w 798942"/>
                  <a:gd name="connsiteY92" fmla="*/ 154700 h 447847"/>
                  <a:gd name="connsiteX93" fmla="*/ 672781 w 798942"/>
                  <a:gd name="connsiteY93" fmla="*/ 179689 h 447847"/>
                  <a:gd name="connsiteX94" fmla="*/ 677027 w 798942"/>
                  <a:gd name="connsiteY94" fmla="*/ 185571 h 447847"/>
                  <a:gd name="connsiteX95" fmla="*/ 692897 w 798942"/>
                  <a:gd name="connsiteY95" fmla="*/ 174016 h 447847"/>
                  <a:gd name="connsiteX96" fmla="*/ 705009 w 798942"/>
                  <a:gd name="connsiteY96" fmla="*/ 190617 h 447847"/>
                  <a:gd name="connsiteX97" fmla="*/ 710369 w 798942"/>
                  <a:gd name="connsiteY97" fmla="*/ 186754 h 447847"/>
                  <a:gd name="connsiteX98" fmla="*/ 698257 w 798942"/>
                  <a:gd name="connsiteY98" fmla="*/ 170153 h 447847"/>
                  <a:gd name="connsiteX99" fmla="*/ 708663 w 798942"/>
                  <a:gd name="connsiteY99" fmla="*/ 162566 h 447847"/>
                  <a:gd name="connsiteX100" fmla="*/ 704417 w 798942"/>
                  <a:gd name="connsiteY100" fmla="*/ 156719 h 447847"/>
                  <a:gd name="connsiteX101" fmla="*/ 672816 w 798942"/>
                  <a:gd name="connsiteY101" fmla="*/ 179759 h 447847"/>
                  <a:gd name="connsiteX102" fmla="*/ 662201 w 798942"/>
                  <a:gd name="connsiteY102" fmla="*/ 167647 h 447847"/>
                  <a:gd name="connsiteX103" fmla="*/ 666899 w 798942"/>
                  <a:gd name="connsiteY103" fmla="*/ 173181 h 447847"/>
                  <a:gd name="connsiteX104" fmla="*/ 704348 w 798942"/>
                  <a:gd name="connsiteY104" fmla="*/ 141510 h 447847"/>
                  <a:gd name="connsiteX105" fmla="*/ 699684 w 798942"/>
                  <a:gd name="connsiteY105" fmla="*/ 135976 h 447847"/>
                  <a:gd name="connsiteX106" fmla="*/ 662236 w 798942"/>
                  <a:gd name="connsiteY106" fmla="*/ 167647 h 447847"/>
                  <a:gd name="connsiteX107" fmla="*/ 662897 w 798942"/>
                  <a:gd name="connsiteY107" fmla="*/ 107820 h 447847"/>
                  <a:gd name="connsiteX108" fmla="*/ 689591 w 798942"/>
                  <a:gd name="connsiteY108" fmla="*/ 133888 h 447847"/>
                  <a:gd name="connsiteX109" fmla="*/ 694255 w 798942"/>
                  <a:gd name="connsiteY109" fmla="*/ 129120 h 447847"/>
                  <a:gd name="connsiteX110" fmla="*/ 667526 w 798942"/>
                  <a:gd name="connsiteY110" fmla="*/ 103052 h 447847"/>
                  <a:gd name="connsiteX111" fmla="*/ 662897 w 798942"/>
                  <a:gd name="connsiteY111" fmla="*/ 107820 h 447847"/>
                  <a:gd name="connsiteX112" fmla="*/ 644068 w 798942"/>
                  <a:gd name="connsiteY112" fmla="*/ 148645 h 447847"/>
                  <a:gd name="connsiteX113" fmla="*/ 649219 w 798942"/>
                  <a:gd name="connsiteY113" fmla="*/ 153726 h 447847"/>
                  <a:gd name="connsiteX114" fmla="*/ 676505 w 798942"/>
                  <a:gd name="connsiteY114" fmla="*/ 125814 h 447847"/>
                  <a:gd name="connsiteX115" fmla="*/ 671319 w 798942"/>
                  <a:gd name="connsiteY115" fmla="*/ 120732 h 447847"/>
                  <a:gd name="connsiteX116" fmla="*/ 644068 w 798942"/>
                  <a:gd name="connsiteY116" fmla="*/ 148645 h 447847"/>
                  <a:gd name="connsiteX117" fmla="*/ 605298 w 798942"/>
                  <a:gd name="connsiteY117" fmla="*/ 115373 h 447847"/>
                  <a:gd name="connsiteX118" fmla="*/ 610936 w 798942"/>
                  <a:gd name="connsiteY118" fmla="*/ 119932 h 447847"/>
                  <a:gd name="connsiteX119" fmla="*/ 623256 w 798942"/>
                  <a:gd name="connsiteY119" fmla="*/ 104618 h 447847"/>
                  <a:gd name="connsiteX120" fmla="*/ 631783 w 798942"/>
                  <a:gd name="connsiteY120" fmla="*/ 111440 h 447847"/>
                  <a:gd name="connsiteX121" fmla="*/ 626702 w 798942"/>
                  <a:gd name="connsiteY121" fmla="*/ 132635 h 447847"/>
                  <a:gd name="connsiteX122" fmla="*/ 633175 w 798942"/>
                  <a:gd name="connsiteY122" fmla="*/ 137856 h 447847"/>
                  <a:gd name="connsiteX123" fmla="*/ 636829 w 798942"/>
                  <a:gd name="connsiteY123" fmla="*/ 122055 h 447847"/>
                  <a:gd name="connsiteX124" fmla="*/ 637560 w 798942"/>
                  <a:gd name="connsiteY124" fmla="*/ 113563 h 447847"/>
                  <a:gd name="connsiteX125" fmla="*/ 637978 w 798942"/>
                  <a:gd name="connsiteY125" fmla="*/ 113041 h 447847"/>
                  <a:gd name="connsiteX126" fmla="*/ 651377 w 798942"/>
                  <a:gd name="connsiteY126" fmla="*/ 111161 h 447847"/>
                  <a:gd name="connsiteX127" fmla="*/ 654127 w 798942"/>
                  <a:gd name="connsiteY127" fmla="*/ 107751 h 447847"/>
                  <a:gd name="connsiteX128" fmla="*/ 650263 w 798942"/>
                  <a:gd name="connsiteY128" fmla="*/ 88609 h 447847"/>
                  <a:gd name="connsiteX129" fmla="*/ 636064 w 798942"/>
                  <a:gd name="connsiteY129" fmla="*/ 77159 h 447847"/>
                  <a:gd name="connsiteX130" fmla="*/ 631887 w 798942"/>
                  <a:gd name="connsiteY130" fmla="*/ 82344 h 447847"/>
                  <a:gd name="connsiteX131" fmla="*/ 646157 w 798942"/>
                  <a:gd name="connsiteY131" fmla="*/ 93829 h 447847"/>
                  <a:gd name="connsiteX132" fmla="*/ 648245 w 798942"/>
                  <a:gd name="connsiteY132" fmla="*/ 103505 h 447847"/>
                  <a:gd name="connsiteX133" fmla="*/ 645983 w 798942"/>
                  <a:gd name="connsiteY133" fmla="*/ 106324 h 447847"/>
                  <a:gd name="connsiteX134" fmla="*/ 636098 w 798942"/>
                  <a:gd name="connsiteY134" fmla="*/ 106324 h 447847"/>
                  <a:gd name="connsiteX135" fmla="*/ 627502 w 798942"/>
                  <a:gd name="connsiteY135" fmla="*/ 99398 h 447847"/>
                  <a:gd name="connsiteX136" fmla="*/ 635437 w 798942"/>
                  <a:gd name="connsiteY136" fmla="*/ 89514 h 447847"/>
                  <a:gd name="connsiteX137" fmla="*/ 629799 w 798942"/>
                  <a:gd name="connsiteY137" fmla="*/ 84955 h 447847"/>
                  <a:gd name="connsiteX138" fmla="*/ 605332 w 798942"/>
                  <a:gd name="connsiteY138" fmla="*/ 115338 h 447847"/>
                  <a:gd name="connsiteX139" fmla="*/ 597641 w 798942"/>
                  <a:gd name="connsiteY139" fmla="*/ 60070 h 447847"/>
                  <a:gd name="connsiteX140" fmla="*/ 622873 w 798942"/>
                  <a:gd name="connsiteY140" fmla="*/ 75836 h 447847"/>
                  <a:gd name="connsiteX141" fmla="*/ 626354 w 798942"/>
                  <a:gd name="connsiteY141" fmla="*/ 70233 h 447847"/>
                  <a:gd name="connsiteX142" fmla="*/ 601121 w 798942"/>
                  <a:gd name="connsiteY142" fmla="*/ 54467 h 447847"/>
                  <a:gd name="connsiteX143" fmla="*/ 597641 w 798942"/>
                  <a:gd name="connsiteY143" fmla="*/ 60070 h 447847"/>
                  <a:gd name="connsiteX144" fmla="*/ 575158 w 798942"/>
                  <a:gd name="connsiteY144" fmla="*/ 96057 h 447847"/>
                  <a:gd name="connsiteX145" fmla="*/ 600947 w 798942"/>
                  <a:gd name="connsiteY145" fmla="*/ 112136 h 447847"/>
                  <a:gd name="connsiteX146" fmla="*/ 604428 w 798942"/>
                  <a:gd name="connsiteY146" fmla="*/ 106533 h 447847"/>
                  <a:gd name="connsiteX147" fmla="*/ 584799 w 798942"/>
                  <a:gd name="connsiteY147" fmla="*/ 94282 h 447847"/>
                  <a:gd name="connsiteX148" fmla="*/ 592699 w 798942"/>
                  <a:gd name="connsiteY148" fmla="*/ 81579 h 447847"/>
                  <a:gd name="connsiteX149" fmla="*/ 609022 w 798942"/>
                  <a:gd name="connsiteY149" fmla="*/ 91741 h 447847"/>
                  <a:gd name="connsiteX150" fmla="*/ 612502 w 798942"/>
                  <a:gd name="connsiteY150" fmla="*/ 86138 h 447847"/>
                  <a:gd name="connsiteX151" fmla="*/ 596179 w 798942"/>
                  <a:gd name="connsiteY151" fmla="*/ 75975 h 447847"/>
                  <a:gd name="connsiteX152" fmla="*/ 601957 w 798942"/>
                  <a:gd name="connsiteY152" fmla="*/ 66718 h 447847"/>
                  <a:gd name="connsiteX153" fmla="*/ 595831 w 798942"/>
                  <a:gd name="connsiteY153" fmla="*/ 62889 h 447847"/>
                  <a:gd name="connsiteX154" fmla="*/ 575123 w 798942"/>
                  <a:gd name="connsiteY154" fmla="*/ 96057 h 447847"/>
                  <a:gd name="connsiteX155" fmla="*/ 550378 w 798942"/>
                  <a:gd name="connsiteY155" fmla="*/ 83876 h 447847"/>
                  <a:gd name="connsiteX156" fmla="*/ 551805 w 798942"/>
                  <a:gd name="connsiteY156" fmla="*/ 84537 h 447847"/>
                  <a:gd name="connsiteX157" fmla="*/ 577211 w 798942"/>
                  <a:gd name="connsiteY157" fmla="*/ 76776 h 447847"/>
                  <a:gd name="connsiteX158" fmla="*/ 570599 w 798942"/>
                  <a:gd name="connsiteY158" fmla="*/ 73678 h 447847"/>
                  <a:gd name="connsiteX159" fmla="*/ 554729 w 798942"/>
                  <a:gd name="connsiteY159" fmla="*/ 78168 h 447847"/>
                  <a:gd name="connsiteX160" fmla="*/ 553441 w 798942"/>
                  <a:gd name="connsiteY160" fmla="*/ 77576 h 447847"/>
                  <a:gd name="connsiteX161" fmla="*/ 546515 w 798942"/>
                  <a:gd name="connsiteY161" fmla="*/ 59827 h 447847"/>
                  <a:gd name="connsiteX162" fmla="*/ 550761 w 798942"/>
                  <a:gd name="connsiteY162" fmla="*/ 50708 h 447847"/>
                  <a:gd name="connsiteX163" fmla="*/ 568824 w 798942"/>
                  <a:gd name="connsiteY163" fmla="*/ 44653 h 447847"/>
                  <a:gd name="connsiteX164" fmla="*/ 570112 w 798942"/>
                  <a:gd name="connsiteY164" fmla="*/ 45279 h 447847"/>
                  <a:gd name="connsiteX165" fmla="*/ 576863 w 798942"/>
                  <a:gd name="connsiteY165" fmla="*/ 60314 h 447847"/>
                  <a:gd name="connsiteX166" fmla="*/ 583476 w 798942"/>
                  <a:gd name="connsiteY166" fmla="*/ 63411 h 447847"/>
                  <a:gd name="connsiteX167" fmla="*/ 573105 w 798942"/>
                  <a:gd name="connsiteY167" fmla="*/ 38945 h 447847"/>
                  <a:gd name="connsiteX168" fmla="*/ 571678 w 798942"/>
                  <a:gd name="connsiteY168" fmla="*/ 38284 h 447847"/>
                  <a:gd name="connsiteX169" fmla="*/ 544253 w 798942"/>
                  <a:gd name="connsiteY169" fmla="*/ 47263 h 447847"/>
                  <a:gd name="connsiteX170" fmla="*/ 539659 w 798942"/>
                  <a:gd name="connsiteY170" fmla="*/ 57077 h 447847"/>
                  <a:gd name="connsiteX171" fmla="*/ 550378 w 798942"/>
                  <a:gd name="connsiteY171" fmla="*/ 83876 h 447847"/>
                  <a:gd name="connsiteX172" fmla="*/ 507849 w 798942"/>
                  <a:gd name="connsiteY172" fmla="*/ 65743 h 447847"/>
                  <a:gd name="connsiteX173" fmla="*/ 514600 w 798942"/>
                  <a:gd name="connsiteY173" fmla="*/ 67553 h 447847"/>
                  <a:gd name="connsiteX174" fmla="*/ 527408 w 798942"/>
                  <a:gd name="connsiteY174" fmla="*/ 20221 h 447847"/>
                  <a:gd name="connsiteX175" fmla="*/ 520656 w 798942"/>
                  <a:gd name="connsiteY175" fmla="*/ 18411 h 447847"/>
                  <a:gd name="connsiteX176" fmla="*/ 497825 w 798942"/>
                  <a:gd name="connsiteY176" fmla="*/ 44896 h 447847"/>
                  <a:gd name="connsiteX177" fmla="*/ 491595 w 798942"/>
                  <a:gd name="connsiteY177" fmla="*/ 52901 h 447847"/>
                  <a:gd name="connsiteX178" fmla="*/ 490969 w 798942"/>
                  <a:gd name="connsiteY178" fmla="*/ 52727 h 447847"/>
                  <a:gd name="connsiteX179" fmla="*/ 489960 w 798942"/>
                  <a:gd name="connsiteY179" fmla="*/ 42425 h 447847"/>
                  <a:gd name="connsiteX180" fmla="*/ 483452 w 798942"/>
                  <a:gd name="connsiteY180" fmla="*/ 8353 h 447847"/>
                  <a:gd name="connsiteX181" fmla="*/ 476700 w 798942"/>
                  <a:gd name="connsiteY181" fmla="*/ 6543 h 447847"/>
                  <a:gd name="connsiteX182" fmla="*/ 463892 w 798942"/>
                  <a:gd name="connsiteY182" fmla="*/ 53875 h 447847"/>
                  <a:gd name="connsiteX183" fmla="*/ 470644 w 798942"/>
                  <a:gd name="connsiteY183" fmla="*/ 55685 h 447847"/>
                  <a:gd name="connsiteX184" fmla="*/ 477535 w 798942"/>
                  <a:gd name="connsiteY184" fmla="*/ 30279 h 447847"/>
                  <a:gd name="connsiteX185" fmla="*/ 479832 w 798942"/>
                  <a:gd name="connsiteY185" fmla="*/ 19246 h 447847"/>
                  <a:gd name="connsiteX186" fmla="*/ 480458 w 798942"/>
                  <a:gd name="connsiteY186" fmla="*/ 19420 h 447847"/>
                  <a:gd name="connsiteX187" fmla="*/ 481085 w 798942"/>
                  <a:gd name="connsiteY187" fmla="*/ 30836 h 447847"/>
                  <a:gd name="connsiteX188" fmla="*/ 486514 w 798942"/>
                  <a:gd name="connsiteY188" fmla="*/ 60036 h 447847"/>
                  <a:gd name="connsiteX189" fmla="*/ 491874 w 798942"/>
                  <a:gd name="connsiteY189" fmla="*/ 61497 h 447847"/>
                  <a:gd name="connsiteX190" fmla="*/ 510459 w 798942"/>
                  <a:gd name="connsiteY190" fmla="*/ 39710 h 447847"/>
                  <a:gd name="connsiteX191" fmla="*/ 517802 w 798942"/>
                  <a:gd name="connsiteY191" fmla="*/ 29896 h 447847"/>
                  <a:gd name="connsiteX192" fmla="*/ 518429 w 798942"/>
                  <a:gd name="connsiteY192" fmla="*/ 30070 h 447847"/>
                  <a:gd name="connsiteX193" fmla="*/ 514426 w 798942"/>
                  <a:gd name="connsiteY193" fmla="*/ 41311 h 447847"/>
                  <a:gd name="connsiteX194" fmla="*/ 507814 w 798942"/>
                  <a:gd name="connsiteY194" fmla="*/ 65778 h 447847"/>
                  <a:gd name="connsiteX195" fmla="*/ 433787 w 798942"/>
                  <a:gd name="connsiteY195" fmla="*/ 8040 h 447847"/>
                  <a:gd name="connsiteX196" fmla="*/ 463335 w 798942"/>
                  <a:gd name="connsiteY196" fmla="*/ 11415 h 447847"/>
                  <a:gd name="connsiteX197" fmla="*/ 464066 w 798942"/>
                  <a:gd name="connsiteY197" fmla="*/ 4872 h 447847"/>
                  <a:gd name="connsiteX198" fmla="*/ 434518 w 798942"/>
                  <a:gd name="connsiteY198" fmla="*/ 1497 h 447847"/>
                  <a:gd name="connsiteX199" fmla="*/ 433787 w 798942"/>
                  <a:gd name="connsiteY199" fmla="*/ 8040 h 447847"/>
                  <a:gd name="connsiteX200" fmla="*/ 428985 w 798942"/>
                  <a:gd name="connsiteY200" fmla="*/ 50221 h 447847"/>
                  <a:gd name="connsiteX201" fmla="*/ 459194 w 798942"/>
                  <a:gd name="connsiteY201" fmla="*/ 53667 h 447847"/>
                  <a:gd name="connsiteX202" fmla="*/ 459925 w 798942"/>
                  <a:gd name="connsiteY202" fmla="*/ 47089 h 447847"/>
                  <a:gd name="connsiteX203" fmla="*/ 436920 w 798942"/>
                  <a:gd name="connsiteY203" fmla="*/ 44444 h 447847"/>
                  <a:gd name="connsiteX204" fmla="*/ 438625 w 798942"/>
                  <a:gd name="connsiteY204" fmla="*/ 29583 h 447847"/>
                  <a:gd name="connsiteX205" fmla="*/ 457732 w 798942"/>
                  <a:gd name="connsiteY205" fmla="*/ 31775 h 447847"/>
                  <a:gd name="connsiteX206" fmla="*/ 458463 w 798942"/>
                  <a:gd name="connsiteY206" fmla="*/ 25232 h 447847"/>
                  <a:gd name="connsiteX207" fmla="*/ 439356 w 798942"/>
                  <a:gd name="connsiteY207" fmla="*/ 23040 h 447847"/>
                  <a:gd name="connsiteX208" fmla="*/ 440609 w 798942"/>
                  <a:gd name="connsiteY208" fmla="*/ 12181 h 447847"/>
                  <a:gd name="connsiteX209" fmla="*/ 433404 w 798942"/>
                  <a:gd name="connsiteY209" fmla="*/ 11381 h 447847"/>
                  <a:gd name="connsiteX210" fmla="*/ 428985 w 798942"/>
                  <a:gd name="connsiteY210" fmla="*/ 50221 h 447847"/>
                  <a:gd name="connsiteX211" fmla="*/ 388334 w 798942"/>
                  <a:gd name="connsiteY211" fmla="*/ 6647 h 447847"/>
                  <a:gd name="connsiteX212" fmla="*/ 425678 w 798942"/>
                  <a:gd name="connsiteY212" fmla="*/ 7100 h 447847"/>
                  <a:gd name="connsiteX213" fmla="*/ 425783 w 798942"/>
                  <a:gd name="connsiteY213" fmla="*/ 452 h 447847"/>
                  <a:gd name="connsiteX214" fmla="*/ 388439 w 798942"/>
                  <a:gd name="connsiteY214" fmla="*/ 0 h 447847"/>
                  <a:gd name="connsiteX215" fmla="*/ 388334 w 798942"/>
                  <a:gd name="connsiteY215" fmla="*/ 6647 h 447847"/>
                  <a:gd name="connsiteX216" fmla="*/ 402847 w 798942"/>
                  <a:gd name="connsiteY216" fmla="*/ 49177 h 447847"/>
                  <a:gd name="connsiteX217" fmla="*/ 410086 w 798942"/>
                  <a:gd name="connsiteY217" fmla="*/ 49281 h 447847"/>
                  <a:gd name="connsiteX218" fmla="*/ 410574 w 798942"/>
                  <a:gd name="connsiteY218" fmla="*/ 10267 h 447847"/>
                  <a:gd name="connsiteX219" fmla="*/ 403335 w 798942"/>
                  <a:gd name="connsiteY219" fmla="*/ 10163 h 447847"/>
                  <a:gd name="connsiteX220" fmla="*/ 402812 w 798942"/>
                  <a:gd name="connsiteY220" fmla="*/ 49177 h 447847"/>
                  <a:gd name="connsiteX221" fmla="*/ 366930 w 798942"/>
                  <a:gd name="connsiteY221" fmla="*/ 51335 h 447847"/>
                  <a:gd name="connsiteX222" fmla="*/ 369158 w 798942"/>
                  <a:gd name="connsiteY222" fmla="*/ 51161 h 447847"/>
                  <a:gd name="connsiteX223" fmla="*/ 384645 w 798942"/>
                  <a:gd name="connsiteY223" fmla="*/ 35012 h 447847"/>
                  <a:gd name="connsiteX224" fmla="*/ 384541 w 798942"/>
                  <a:gd name="connsiteY224" fmla="*/ 33585 h 447847"/>
                  <a:gd name="connsiteX225" fmla="*/ 368879 w 798942"/>
                  <a:gd name="connsiteY225" fmla="*/ 22100 h 447847"/>
                  <a:gd name="connsiteX226" fmla="*/ 363589 w 798942"/>
                  <a:gd name="connsiteY226" fmla="*/ 22552 h 447847"/>
                  <a:gd name="connsiteX227" fmla="*/ 355898 w 798942"/>
                  <a:gd name="connsiteY227" fmla="*/ 16392 h 447847"/>
                  <a:gd name="connsiteX228" fmla="*/ 355793 w 798942"/>
                  <a:gd name="connsiteY228" fmla="*/ 15313 h 447847"/>
                  <a:gd name="connsiteX229" fmla="*/ 363520 w 798942"/>
                  <a:gd name="connsiteY229" fmla="*/ 7796 h 447847"/>
                  <a:gd name="connsiteX230" fmla="*/ 365608 w 798942"/>
                  <a:gd name="connsiteY230" fmla="*/ 7622 h 447847"/>
                  <a:gd name="connsiteX231" fmla="*/ 374448 w 798942"/>
                  <a:gd name="connsiteY231" fmla="*/ 13782 h 447847"/>
                  <a:gd name="connsiteX232" fmla="*/ 381652 w 798942"/>
                  <a:gd name="connsiteY232" fmla="*/ 13156 h 447847"/>
                  <a:gd name="connsiteX233" fmla="*/ 365086 w 798942"/>
                  <a:gd name="connsiteY233" fmla="*/ 974 h 447847"/>
                  <a:gd name="connsiteX234" fmla="*/ 362858 w 798942"/>
                  <a:gd name="connsiteY234" fmla="*/ 1183 h 447847"/>
                  <a:gd name="connsiteX235" fmla="*/ 348450 w 798942"/>
                  <a:gd name="connsiteY235" fmla="*/ 16114 h 447847"/>
                  <a:gd name="connsiteX236" fmla="*/ 348624 w 798942"/>
                  <a:gd name="connsiteY236" fmla="*/ 17889 h 447847"/>
                  <a:gd name="connsiteX237" fmla="*/ 364633 w 798942"/>
                  <a:gd name="connsiteY237" fmla="*/ 29652 h 447847"/>
                  <a:gd name="connsiteX238" fmla="*/ 369575 w 798942"/>
                  <a:gd name="connsiteY238" fmla="*/ 29200 h 447847"/>
                  <a:gd name="connsiteX239" fmla="*/ 377267 w 798942"/>
                  <a:gd name="connsiteY239" fmla="*/ 35221 h 447847"/>
                  <a:gd name="connsiteX240" fmla="*/ 377337 w 798942"/>
                  <a:gd name="connsiteY240" fmla="*/ 36126 h 447847"/>
                  <a:gd name="connsiteX241" fmla="*/ 368497 w 798942"/>
                  <a:gd name="connsiteY241" fmla="*/ 44548 h 447847"/>
                  <a:gd name="connsiteX242" fmla="*/ 366408 w 798942"/>
                  <a:gd name="connsiteY242" fmla="*/ 44722 h 447847"/>
                  <a:gd name="connsiteX243" fmla="*/ 356315 w 798942"/>
                  <a:gd name="connsiteY243" fmla="*/ 37413 h 447847"/>
                  <a:gd name="connsiteX244" fmla="*/ 349076 w 798942"/>
                  <a:gd name="connsiteY244" fmla="*/ 38040 h 447847"/>
                  <a:gd name="connsiteX245" fmla="*/ 366930 w 798942"/>
                  <a:gd name="connsiteY245" fmla="*/ 51335 h 447847"/>
                  <a:gd name="connsiteX246" fmla="*/ 325793 w 798942"/>
                  <a:gd name="connsiteY246" fmla="*/ 56938 h 447847"/>
                  <a:gd name="connsiteX247" fmla="*/ 332928 w 798942"/>
                  <a:gd name="connsiteY247" fmla="*/ 55581 h 447847"/>
                  <a:gd name="connsiteX248" fmla="*/ 329517 w 798942"/>
                  <a:gd name="connsiteY248" fmla="*/ 37796 h 447847"/>
                  <a:gd name="connsiteX249" fmla="*/ 341176 w 798942"/>
                  <a:gd name="connsiteY249" fmla="*/ 4072 h 447847"/>
                  <a:gd name="connsiteX250" fmla="*/ 333658 w 798942"/>
                  <a:gd name="connsiteY250" fmla="*/ 5534 h 447847"/>
                  <a:gd name="connsiteX251" fmla="*/ 327115 w 798942"/>
                  <a:gd name="connsiteY251" fmla="*/ 24571 h 447847"/>
                  <a:gd name="connsiteX252" fmla="*/ 325480 w 798942"/>
                  <a:gd name="connsiteY252" fmla="*/ 32402 h 447847"/>
                  <a:gd name="connsiteX253" fmla="*/ 324853 w 798942"/>
                  <a:gd name="connsiteY253" fmla="*/ 32541 h 447847"/>
                  <a:gd name="connsiteX254" fmla="*/ 320364 w 798942"/>
                  <a:gd name="connsiteY254" fmla="*/ 25789 h 447847"/>
                  <a:gd name="connsiteX255" fmla="*/ 307347 w 798942"/>
                  <a:gd name="connsiteY255" fmla="*/ 10580 h 447847"/>
                  <a:gd name="connsiteX256" fmla="*/ 299238 w 798942"/>
                  <a:gd name="connsiteY256" fmla="*/ 12146 h 447847"/>
                  <a:gd name="connsiteX257" fmla="*/ 322347 w 798942"/>
                  <a:gd name="connsiteY257" fmla="*/ 38945 h 447847"/>
                  <a:gd name="connsiteX258" fmla="*/ 325793 w 798942"/>
                  <a:gd name="connsiteY258" fmla="*/ 56973 h 447847"/>
                  <a:gd name="connsiteX259" fmla="*/ 289946 w 798942"/>
                  <a:gd name="connsiteY259" fmla="*/ 67449 h 447847"/>
                  <a:gd name="connsiteX260" fmla="*/ 292069 w 798942"/>
                  <a:gd name="connsiteY260" fmla="*/ 66753 h 447847"/>
                  <a:gd name="connsiteX261" fmla="*/ 303588 w 798942"/>
                  <a:gd name="connsiteY261" fmla="*/ 47541 h 447847"/>
                  <a:gd name="connsiteX262" fmla="*/ 303136 w 798942"/>
                  <a:gd name="connsiteY262" fmla="*/ 46184 h 447847"/>
                  <a:gd name="connsiteX263" fmla="*/ 285317 w 798942"/>
                  <a:gd name="connsiteY263" fmla="*/ 38492 h 447847"/>
                  <a:gd name="connsiteX264" fmla="*/ 280270 w 798942"/>
                  <a:gd name="connsiteY264" fmla="*/ 40128 h 447847"/>
                  <a:gd name="connsiteX265" fmla="*/ 271396 w 798942"/>
                  <a:gd name="connsiteY265" fmla="*/ 35882 h 447847"/>
                  <a:gd name="connsiteX266" fmla="*/ 271047 w 798942"/>
                  <a:gd name="connsiteY266" fmla="*/ 34803 h 447847"/>
                  <a:gd name="connsiteX267" fmla="*/ 276929 w 798942"/>
                  <a:gd name="connsiteY267" fmla="*/ 25754 h 447847"/>
                  <a:gd name="connsiteX268" fmla="*/ 278913 w 798942"/>
                  <a:gd name="connsiteY268" fmla="*/ 25093 h 447847"/>
                  <a:gd name="connsiteX269" fmla="*/ 288902 w 798942"/>
                  <a:gd name="connsiteY269" fmla="*/ 29165 h 447847"/>
                  <a:gd name="connsiteX270" fmla="*/ 295793 w 798942"/>
                  <a:gd name="connsiteY270" fmla="*/ 26903 h 447847"/>
                  <a:gd name="connsiteX271" fmla="*/ 276929 w 798942"/>
                  <a:gd name="connsiteY271" fmla="*/ 18759 h 447847"/>
                  <a:gd name="connsiteX272" fmla="*/ 274841 w 798942"/>
                  <a:gd name="connsiteY272" fmla="*/ 19455 h 447847"/>
                  <a:gd name="connsiteX273" fmla="*/ 264122 w 798942"/>
                  <a:gd name="connsiteY273" fmla="*/ 37239 h 447847"/>
                  <a:gd name="connsiteX274" fmla="*/ 264678 w 798942"/>
                  <a:gd name="connsiteY274" fmla="*/ 38910 h 447847"/>
                  <a:gd name="connsiteX275" fmla="*/ 282881 w 798942"/>
                  <a:gd name="connsiteY275" fmla="*/ 46810 h 447847"/>
                  <a:gd name="connsiteX276" fmla="*/ 287614 w 798942"/>
                  <a:gd name="connsiteY276" fmla="*/ 45279 h 447847"/>
                  <a:gd name="connsiteX277" fmla="*/ 296454 w 798942"/>
                  <a:gd name="connsiteY277" fmla="*/ 49421 h 447847"/>
                  <a:gd name="connsiteX278" fmla="*/ 296732 w 798942"/>
                  <a:gd name="connsiteY278" fmla="*/ 50291 h 447847"/>
                  <a:gd name="connsiteX279" fmla="*/ 289980 w 798942"/>
                  <a:gd name="connsiteY279" fmla="*/ 60453 h 447847"/>
                  <a:gd name="connsiteX280" fmla="*/ 287997 w 798942"/>
                  <a:gd name="connsiteY280" fmla="*/ 61114 h 447847"/>
                  <a:gd name="connsiteX281" fmla="*/ 276512 w 798942"/>
                  <a:gd name="connsiteY281" fmla="*/ 56242 h 447847"/>
                  <a:gd name="connsiteX282" fmla="*/ 269621 w 798942"/>
                  <a:gd name="connsiteY282" fmla="*/ 58504 h 447847"/>
                  <a:gd name="connsiteX283" fmla="*/ 289980 w 798942"/>
                  <a:gd name="connsiteY283" fmla="*/ 67483 h 447847"/>
                  <a:gd name="connsiteX284" fmla="*/ 208750 w 798942"/>
                  <a:gd name="connsiteY284" fmla="*/ 55894 h 447847"/>
                  <a:gd name="connsiteX285" fmla="*/ 242161 w 798942"/>
                  <a:gd name="connsiteY285" fmla="*/ 39293 h 447847"/>
                  <a:gd name="connsiteX286" fmla="*/ 239203 w 798942"/>
                  <a:gd name="connsiteY286" fmla="*/ 33307 h 447847"/>
                  <a:gd name="connsiteX287" fmla="*/ 205757 w 798942"/>
                  <a:gd name="connsiteY287" fmla="*/ 49908 h 447847"/>
                  <a:gd name="connsiteX288" fmla="*/ 208750 w 798942"/>
                  <a:gd name="connsiteY288" fmla="*/ 55859 h 447847"/>
                  <a:gd name="connsiteX289" fmla="*/ 241082 w 798942"/>
                  <a:gd name="connsiteY289" fmla="*/ 87147 h 447847"/>
                  <a:gd name="connsiteX290" fmla="*/ 247590 w 798942"/>
                  <a:gd name="connsiteY290" fmla="*/ 83911 h 447847"/>
                  <a:gd name="connsiteX291" fmla="*/ 230189 w 798942"/>
                  <a:gd name="connsiteY291" fmla="*/ 48933 h 447847"/>
                  <a:gd name="connsiteX292" fmla="*/ 223715 w 798942"/>
                  <a:gd name="connsiteY292" fmla="*/ 52170 h 447847"/>
                  <a:gd name="connsiteX293" fmla="*/ 241082 w 798942"/>
                  <a:gd name="connsiteY293" fmla="*/ 87112 h 447847"/>
                  <a:gd name="connsiteX294" fmla="*/ 190269 w 798942"/>
                  <a:gd name="connsiteY294" fmla="*/ 118087 h 447847"/>
                  <a:gd name="connsiteX295" fmla="*/ 196081 w 798942"/>
                  <a:gd name="connsiteY295" fmla="*/ 114259 h 447847"/>
                  <a:gd name="connsiteX296" fmla="*/ 178332 w 798942"/>
                  <a:gd name="connsiteY296" fmla="*/ 87286 h 447847"/>
                  <a:gd name="connsiteX297" fmla="*/ 173877 w 798942"/>
                  <a:gd name="connsiteY297" fmla="*/ 81683 h 447847"/>
                  <a:gd name="connsiteX298" fmla="*/ 174434 w 798942"/>
                  <a:gd name="connsiteY298" fmla="*/ 81335 h 447847"/>
                  <a:gd name="connsiteX299" fmla="*/ 182021 w 798942"/>
                  <a:gd name="connsiteY299" fmla="*/ 85129 h 447847"/>
                  <a:gd name="connsiteX300" fmla="*/ 218773 w 798942"/>
                  <a:gd name="connsiteY300" fmla="*/ 99363 h 447847"/>
                  <a:gd name="connsiteX301" fmla="*/ 224620 w 798942"/>
                  <a:gd name="connsiteY301" fmla="*/ 95535 h 447847"/>
                  <a:gd name="connsiteX302" fmla="*/ 197647 w 798942"/>
                  <a:gd name="connsiteY302" fmla="*/ 54571 h 447847"/>
                  <a:gd name="connsiteX303" fmla="*/ 191801 w 798942"/>
                  <a:gd name="connsiteY303" fmla="*/ 58400 h 447847"/>
                  <a:gd name="connsiteX304" fmla="*/ 209724 w 798942"/>
                  <a:gd name="connsiteY304" fmla="*/ 85581 h 447847"/>
                  <a:gd name="connsiteX305" fmla="*/ 213727 w 798942"/>
                  <a:gd name="connsiteY305" fmla="*/ 90593 h 447847"/>
                  <a:gd name="connsiteX306" fmla="*/ 213170 w 798942"/>
                  <a:gd name="connsiteY306" fmla="*/ 90941 h 447847"/>
                  <a:gd name="connsiteX307" fmla="*/ 205861 w 798942"/>
                  <a:gd name="connsiteY307" fmla="*/ 87460 h 447847"/>
                  <a:gd name="connsiteX308" fmla="*/ 169144 w 798942"/>
                  <a:gd name="connsiteY308" fmla="*/ 73296 h 447847"/>
                  <a:gd name="connsiteX309" fmla="*/ 163297 w 798942"/>
                  <a:gd name="connsiteY309" fmla="*/ 77124 h 447847"/>
                  <a:gd name="connsiteX310" fmla="*/ 190269 w 798942"/>
                  <a:gd name="connsiteY310" fmla="*/ 118087 h 447847"/>
                  <a:gd name="connsiteX311" fmla="*/ 135489 w 798942"/>
                  <a:gd name="connsiteY311" fmla="*/ 108795 h 447847"/>
                  <a:gd name="connsiteX312" fmla="*/ 158215 w 798942"/>
                  <a:gd name="connsiteY312" fmla="*/ 89583 h 447847"/>
                  <a:gd name="connsiteX313" fmla="*/ 153969 w 798942"/>
                  <a:gd name="connsiteY313" fmla="*/ 84537 h 447847"/>
                  <a:gd name="connsiteX314" fmla="*/ 131243 w 798942"/>
                  <a:gd name="connsiteY314" fmla="*/ 103748 h 447847"/>
                  <a:gd name="connsiteX315" fmla="*/ 135489 w 798942"/>
                  <a:gd name="connsiteY315" fmla="*/ 108795 h 447847"/>
                  <a:gd name="connsiteX316" fmla="*/ 162914 w 798942"/>
                  <a:gd name="connsiteY316" fmla="*/ 141197 h 447847"/>
                  <a:gd name="connsiteX317" fmla="*/ 186128 w 798942"/>
                  <a:gd name="connsiteY317" fmla="*/ 121568 h 447847"/>
                  <a:gd name="connsiteX318" fmla="*/ 181882 w 798942"/>
                  <a:gd name="connsiteY318" fmla="*/ 116521 h 447847"/>
                  <a:gd name="connsiteX319" fmla="*/ 164202 w 798942"/>
                  <a:gd name="connsiteY319" fmla="*/ 131487 h 447847"/>
                  <a:gd name="connsiteX320" fmla="*/ 154526 w 798942"/>
                  <a:gd name="connsiteY320" fmla="*/ 120036 h 447847"/>
                  <a:gd name="connsiteX321" fmla="*/ 169213 w 798942"/>
                  <a:gd name="connsiteY321" fmla="*/ 107612 h 447847"/>
                  <a:gd name="connsiteX322" fmla="*/ 164967 w 798942"/>
                  <a:gd name="connsiteY322" fmla="*/ 102565 h 447847"/>
                  <a:gd name="connsiteX323" fmla="*/ 150280 w 798942"/>
                  <a:gd name="connsiteY323" fmla="*/ 114990 h 447847"/>
                  <a:gd name="connsiteX324" fmla="*/ 143215 w 798942"/>
                  <a:gd name="connsiteY324" fmla="*/ 106637 h 447847"/>
                  <a:gd name="connsiteX325" fmla="*/ 137682 w 798942"/>
                  <a:gd name="connsiteY325" fmla="*/ 111335 h 447847"/>
                  <a:gd name="connsiteX326" fmla="*/ 162914 w 798942"/>
                  <a:gd name="connsiteY326" fmla="*/ 141197 h 447847"/>
                  <a:gd name="connsiteX327" fmla="*/ 152438 w 798942"/>
                  <a:gd name="connsiteY327" fmla="*/ 150733 h 447847"/>
                  <a:gd name="connsiteX328" fmla="*/ 157102 w 798942"/>
                  <a:gd name="connsiteY328" fmla="*/ 145512 h 447847"/>
                  <a:gd name="connsiteX329" fmla="*/ 120419 w 798942"/>
                  <a:gd name="connsiteY329" fmla="*/ 112971 h 447847"/>
                  <a:gd name="connsiteX330" fmla="*/ 115790 w 798942"/>
                  <a:gd name="connsiteY330" fmla="*/ 118192 h 447847"/>
                  <a:gd name="connsiteX331" fmla="*/ 129329 w 798942"/>
                  <a:gd name="connsiteY331" fmla="*/ 150420 h 447847"/>
                  <a:gd name="connsiteX332" fmla="*/ 133714 w 798942"/>
                  <a:gd name="connsiteY332" fmla="*/ 159573 h 447847"/>
                  <a:gd name="connsiteX333" fmla="*/ 133262 w 798942"/>
                  <a:gd name="connsiteY333" fmla="*/ 160060 h 447847"/>
                  <a:gd name="connsiteX334" fmla="*/ 123586 w 798942"/>
                  <a:gd name="connsiteY334" fmla="*/ 156371 h 447847"/>
                  <a:gd name="connsiteX335" fmla="*/ 90175 w 798942"/>
                  <a:gd name="connsiteY335" fmla="*/ 147009 h 447847"/>
                  <a:gd name="connsiteX336" fmla="*/ 85546 w 798942"/>
                  <a:gd name="connsiteY336" fmla="*/ 152229 h 447847"/>
                  <a:gd name="connsiteX337" fmla="*/ 122229 w 798942"/>
                  <a:gd name="connsiteY337" fmla="*/ 184770 h 447847"/>
                  <a:gd name="connsiteX338" fmla="*/ 126858 w 798942"/>
                  <a:gd name="connsiteY338" fmla="*/ 179550 h 447847"/>
                  <a:gd name="connsiteX339" fmla="*/ 107159 w 798942"/>
                  <a:gd name="connsiteY339" fmla="*/ 162044 h 447847"/>
                  <a:gd name="connsiteX340" fmla="*/ 98284 w 798942"/>
                  <a:gd name="connsiteY340" fmla="*/ 155048 h 447847"/>
                  <a:gd name="connsiteX341" fmla="*/ 98737 w 798942"/>
                  <a:gd name="connsiteY341" fmla="*/ 154561 h 447847"/>
                  <a:gd name="connsiteX342" fmla="*/ 109247 w 798942"/>
                  <a:gd name="connsiteY342" fmla="*/ 159086 h 447847"/>
                  <a:gd name="connsiteX343" fmla="*/ 137786 w 798942"/>
                  <a:gd name="connsiteY343" fmla="*/ 167195 h 447847"/>
                  <a:gd name="connsiteX344" fmla="*/ 141475 w 798942"/>
                  <a:gd name="connsiteY344" fmla="*/ 163018 h 447847"/>
                  <a:gd name="connsiteX345" fmla="*/ 130234 w 798942"/>
                  <a:gd name="connsiteY345" fmla="*/ 136672 h 447847"/>
                  <a:gd name="connsiteX346" fmla="*/ 124700 w 798942"/>
                  <a:gd name="connsiteY346" fmla="*/ 125744 h 447847"/>
                  <a:gd name="connsiteX347" fmla="*/ 125152 w 798942"/>
                  <a:gd name="connsiteY347" fmla="*/ 125257 h 447847"/>
                  <a:gd name="connsiteX348" fmla="*/ 133470 w 798942"/>
                  <a:gd name="connsiteY348" fmla="*/ 133853 h 447847"/>
                  <a:gd name="connsiteX349" fmla="*/ 152403 w 798942"/>
                  <a:gd name="connsiteY349" fmla="*/ 150698 h 447847"/>
                  <a:gd name="connsiteX350" fmla="*/ 67240 w 798942"/>
                  <a:gd name="connsiteY350" fmla="*/ 190234 h 447847"/>
                  <a:gd name="connsiteX351" fmla="*/ 84189 w 798942"/>
                  <a:gd name="connsiteY351" fmla="*/ 165803 h 447847"/>
                  <a:gd name="connsiteX352" fmla="*/ 78760 w 798942"/>
                  <a:gd name="connsiteY352" fmla="*/ 162044 h 447847"/>
                  <a:gd name="connsiteX353" fmla="*/ 61811 w 798942"/>
                  <a:gd name="connsiteY353" fmla="*/ 186510 h 447847"/>
                  <a:gd name="connsiteX354" fmla="*/ 67240 w 798942"/>
                  <a:gd name="connsiteY354" fmla="*/ 190269 h 447847"/>
                  <a:gd name="connsiteX355" fmla="*/ 102078 w 798942"/>
                  <a:gd name="connsiteY355" fmla="*/ 214423 h 447847"/>
                  <a:gd name="connsiteX356" fmla="*/ 119410 w 798942"/>
                  <a:gd name="connsiteY356" fmla="*/ 189434 h 447847"/>
                  <a:gd name="connsiteX357" fmla="*/ 113981 w 798942"/>
                  <a:gd name="connsiteY357" fmla="*/ 185675 h 447847"/>
                  <a:gd name="connsiteX358" fmla="*/ 100790 w 798942"/>
                  <a:gd name="connsiteY358" fmla="*/ 204678 h 447847"/>
                  <a:gd name="connsiteX359" fmla="*/ 88470 w 798942"/>
                  <a:gd name="connsiteY359" fmla="*/ 196151 h 447847"/>
                  <a:gd name="connsiteX360" fmla="*/ 99433 w 798942"/>
                  <a:gd name="connsiteY360" fmla="*/ 180350 h 447847"/>
                  <a:gd name="connsiteX361" fmla="*/ 94003 w 798942"/>
                  <a:gd name="connsiteY361" fmla="*/ 176592 h 447847"/>
                  <a:gd name="connsiteX362" fmla="*/ 83040 w 798942"/>
                  <a:gd name="connsiteY362" fmla="*/ 192392 h 447847"/>
                  <a:gd name="connsiteX363" fmla="*/ 74061 w 798942"/>
                  <a:gd name="connsiteY363" fmla="*/ 186162 h 447847"/>
                  <a:gd name="connsiteX364" fmla="*/ 69920 w 798942"/>
                  <a:gd name="connsiteY364" fmla="*/ 192149 h 447847"/>
                  <a:gd name="connsiteX365" fmla="*/ 102043 w 798942"/>
                  <a:gd name="connsiteY365" fmla="*/ 214423 h 447847"/>
                  <a:gd name="connsiteX366" fmla="*/ 88887 w 798942"/>
                  <a:gd name="connsiteY366" fmla="*/ 240003 h 447847"/>
                  <a:gd name="connsiteX367" fmla="*/ 89444 w 798942"/>
                  <a:gd name="connsiteY367" fmla="*/ 238889 h 447847"/>
                  <a:gd name="connsiteX368" fmla="*/ 89688 w 798942"/>
                  <a:gd name="connsiteY368" fmla="*/ 224028 h 447847"/>
                  <a:gd name="connsiteX369" fmla="*/ 90001 w 798942"/>
                  <a:gd name="connsiteY369" fmla="*/ 223437 h 447847"/>
                  <a:gd name="connsiteX370" fmla="*/ 95361 w 798942"/>
                  <a:gd name="connsiteY370" fmla="*/ 226291 h 447847"/>
                  <a:gd name="connsiteX371" fmla="*/ 98737 w 798942"/>
                  <a:gd name="connsiteY371" fmla="*/ 219887 h 447847"/>
                  <a:gd name="connsiteX372" fmla="*/ 75801 w 798942"/>
                  <a:gd name="connsiteY372" fmla="*/ 207775 h 447847"/>
                  <a:gd name="connsiteX373" fmla="*/ 66648 w 798942"/>
                  <a:gd name="connsiteY373" fmla="*/ 225107 h 447847"/>
                  <a:gd name="connsiteX374" fmla="*/ 72495 w 798942"/>
                  <a:gd name="connsiteY374" fmla="*/ 228205 h 447847"/>
                  <a:gd name="connsiteX375" fmla="*/ 78272 w 798942"/>
                  <a:gd name="connsiteY375" fmla="*/ 217277 h 447847"/>
                  <a:gd name="connsiteX376" fmla="*/ 80221 w 798942"/>
                  <a:gd name="connsiteY376" fmla="*/ 218321 h 447847"/>
                  <a:gd name="connsiteX377" fmla="*/ 83911 w 798942"/>
                  <a:gd name="connsiteY377" fmla="*/ 234469 h 447847"/>
                  <a:gd name="connsiteX378" fmla="*/ 83249 w 798942"/>
                  <a:gd name="connsiteY378" fmla="*/ 235722 h 447847"/>
                  <a:gd name="connsiteX379" fmla="*/ 65186 w 798942"/>
                  <a:gd name="connsiteY379" fmla="*/ 241778 h 447847"/>
                  <a:gd name="connsiteX380" fmla="*/ 56277 w 798942"/>
                  <a:gd name="connsiteY380" fmla="*/ 237080 h 447847"/>
                  <a:gd name="connsiteX381" fmla="*/ 51126 w 798942"/>
                  <a:gd name="connsiteY381" fmla="*/ 218738 h 447847"/>
                  <a:gd name="connsiteX382" fmla="*/ 51787 w 798942"/>
                  <a:gd name="connsiteY382" fmla="*/ 217451 h 447847"/>
                  <a:gd name="connsiteX383" fmla="*/ 65395 w 798942"/>
                  <a:gd name="connsiteY383" fmla="*/ 210559 h 447847"/>
                  <a:gd name="connsiteX384" fmla="*/ 68806 w 798942"/>
                  <a:gd name="connsiteY384" fmla="*/ 204086 h 447847"/>
                  <a:gd name="connsiteX385" fmla="*/ 45627 w 798942"/>
                  <a:gd name="connsiteY385" fmla="*/ 214109 h 447847"/>
                  <a:gd name="connsiteX386" fmla="*/ 44896 w 798942"/>
                  <a:gd name="connsiteY386" fmla="*/ 215502 h 447847"/>
                  <a:gd name="connsiteX387" fmla="*/ 52518 w 798942"/>
                  <a:gd name="connsiteY387" fmla="*/ 243344 h 447847"/>
                  <a:gd name="connsiteX388" fmla="*/ 62124 w 798942"/>
                  <a:gd name="connsiteY388" fmla="*/ 248425 h 447847"/>
                  <a:gd name="connsiteX389" fmla="*/ 88887 w 798942"/>
                  <a:gd name="connsiteY389" fmla="*/ 240003 h 447847"/>
                  <a:gd name="connsiteX390" fmla="*/ 63864 w 798942"/>
                  <a:gd name="connsiteY390" fmla="*/ 299656 h 447847"/>
                  <a:gd name="connsiteX391" fmla="*/ 66370 w 798942"/>
                  <a:gd name="connsiteY391" fmla="*/ 292486 h 447847"/>
                  <a:gd name="connsiteX392" fmla="*/ 56451 w 798942"/>
                  <a:gd name="connsiteY392" fmla="*/ 284064 h 447847"/>
                  <a:gd name="connsiteX393" fmla="*/ 63237 w 798942"/>
                  <a:gd name="connsiteY393" fmla="*/ 264853 h 447847"/>
                  <a:gd name="connsiteX394" fmla="*/ 76219 w 798942"/>
                  <a:gd name="connsiteY394" fmla="*/ 264574 h 447847"/>
                  <a:gd name="connsiteX395" fmla="*/ 78934 w 798942"/>
                  <a:gd name="connsiteY395" fmla="*/ 256917 h 447847"/>
                  <a:gd name="connsiteX396" fmla="*/ 26102 w 798942"/>
                  <a:gd name="connsiteY396" fmla="*/ 259249 h 447847"/>
                  <a:gd name="connsiteX397" fmla="*/ 24188 w 798942"/>
                  <a:gd name="connsiteY397" fmla="*/ 264713 h 447847"/>
                  <a:gd name="connsiteX398" fmla="*/ 63899 w 798942"/>
                  <a:gd name="connsiteY398" fmla="*/ 299621 h 447847"/>
                  <a:gd name="connsiteX399" fmla="*/ 42738 w 798942"/>
                  <a:gd name="connsiteY399" fmla="*/ 272440 h 447847"/>
                  <a:gd name="connsiteX400" fmla="*/ 33550 w 798942"/>
                  <a:gd name="connsiteY400" fmla="*/ 265618 h 447847"/>
                  <a:gd name="connsiteX401" fmla="*/ 33759 w 798942"/>
                  <a:gd name="connsiteY401" fmla="*/ 264992 h 447847"/>
                  <a:gd name="connsiteX402" fmla="*/ 45731 w 798942"/>
                  <a:gd name="connsiteY402" fmla="*/ 265270 h 447847"/>
                  <a:gd name="connsiteX403" fmla="*/ 56033 w 798942"/>
                  <a:gd name="connsiteY403" fmla="*/ 264992 h 447847"/>
                  <a:gd name="connsiteX404" fmla="*/ 50952 w 798942"/>
                  <a:gd name="connsiteY404" fmla="*/ 279435 h 447847"/>
                  <a:gd name="connsiteX405" fmla="*/ 42738 w 798942"/>
                  <a:gd name="connsiteY405" fmla="*/ 272440 h 447847"/>
                  <a:gd name="connsiteX406" fmla="*/ 54084 w 798942"/>
                  <a:gd name="connsiteY406" fmla="*/ 342394 h 447847"/>
                  <a:gd name="connsiteX407" fmla="*/ 55581 w 798942"/>
                  <a:gd name="connsiteY407" fmla="*/ 335573 h 447847"/>
                  <a:gd name="connsiteX408" fmla="*/ 24014 w 798942"/>
                  <a:gd name="connsiteY408" fmla="*/ 328716 h 447847"/>
                  <a:gd name="connsiteX409" fmla="*/ 16914 w 798942"/>
                  <a:gd name="connsiteY409" fmla="*/ 327846 h 447847"/>
                  <a:gd name="connsiteX410" fmla="*/ 17054 w 798942"/>
                  <a:gd name="connsiteY410" fmla="*/ 327220 h 447847"/>
                  <a:gd name="connsiteX411" fmla="*/ 25128 w 798942"/>
                  <a:gd name="connsiteY411" fmla="*/ 324610 h 447847"/>
                  <a:gd name="connsiteX412" fmla="*/ 61358 w 798942"/>
                  <a:gd name="connsiteY412" fmla="*/ 309053 h 447847"/>
                  <a:gd name="connsiteX413" fmla="*/ 62855 w 798942"/>
                  <a:gd name="connsiteY413" fmla="*/ 302231 h 447847"/>
                  <a:gd name="connsiteX414" fmla="*/ 14931 w 798942"/>
                  <a:gd name="connsiteY414" fmla="*/ 291790 h 447847"/>
                  <a:gd name="connsiteX415" fmla="*/ 13434 w 798942"/>
                  <a:gd name="connsiteY415" fmla="*/ 298612 h 447847"/>
                  <a:gd name="connsiteX416" fmla="*/ 45244 w 798942"/>
                  <a:gd name="connsiteY416" fmla="*/ 305537 h 447847"/>
                  <a:gd name="connsiteX417" fmla="*/ 51613 w 798942"/>
                  <a:gd name="connsiteY417" fmla="*/ 306338 h 447847"/>
                  <a:gd name="connsiteX418" fmla="*/ 51474 w 798942"/>
                  <a:gd name="connsiteY418" fmla="*/ 306964 h 447847"/>
                  <a:gd name="connsiteX419" fmla="*/ 43817 w 798942"/>
                  <a:gd name="connsiteY419" fmla="*/ 309575 h 447847"/>
                  <a:gd name="connsiteX420" fmla="*/ 7657 w 798942"/>
                  <a:gd name="connsiteY420" fmla="*/ 325132 h 447847"/>
                  <a:gd name="connsiteX421" fmla="*/ 6195 w 798942"/>
                  <a:gd name="connsiteY421" fmla="*/ 331953 h 447847"/>
                  <a:gd name="connsiteX422" fmla="*/ 54084 w 798942"/>
                  <a:gd name="connsiteY422" fmla="*/ 342394 h 447847"/>
                  <a:gd name="connsiteX423" fmla="*/ 49455 w 798942"/>
                  <a:gd name="connsiteY423" fmla="*/ 390214 h 447847"/>
                  <a:gd name="connsiteX424" fmla="*/ 50117 w 798942"/>
                  <a:gd name="connsiteY424" fmla="*/ 382661 h 447847"/>
                  <a:gd name="connsiteX425" fmla="*/ 38423 w 798942"/>
                  <a:gd name="connsiteY425" fmla="*/ 376954 h 447847"/>
                  <a:gd name="connsiteX426" fmla="*/ 40233 w 798942"/>
                  <a:gd name="connsiteY426" fmla="*/ 356629 h 447847"/>
                  <a:gd name="connsiteX427" fmla="*/ 52762 w 798942"/>
                  <a:gd name="connsiteY427" fmla="*/ 353148 h 447847"/>
                  <a:gd name="connsiteX428" fmla="*/ 53493 w 798942"/>
                  <a:gd name="connsiteY428" fmla="*/ 345074 h 447847"/>
                  <a:gd name="connsiteX429" fmla="*/ 2923 w 798942"/>
                  <a:gd name="connsiteY429" fmla="*/ 360387 h 447847"/>
                  <a:gd name="connsiteX430" fmla="*/ 2401 w 798942"/>
                  <a:gd name="connsiteY430" fmla="*/ 366199 h 447847"/>
                  <a:gd name="connsiteX431" fmla="*/ 49490 w 798942"/>
                  <a:gd name="connsiteY431" fmla="*/ 390214 h 447847"/>
                  <a:gd name="connsiteX432" fmla="*/ 22239 w 798942"/>
                  <a:gd name="connsiteY432" fmla="*/ 369088 h 447847"/>
                  <a:gd name="connsiteX433" fmla="*/ 11659 w 798942"/>
                  <a:gd name="connsiteY433" fmla="*/ 364738 h 447847"/>
                  <a:gd name="connsiteX434" fmla="*/ 11729 w 798942"/>
                  <a:gd name="connsiteY434" fmla="*/ 364076 h 447847"/>
                  <a:gd name="connsiteX435" fmla="*/ 23423 w 798942"/>
                  <a:gd name="connsiteY435" fmla="*/ 361362 h 447847"/>
                  <a:gd name="connsiteX436" fmla="*/ 33307 w 798942"/>
                  <a:gd name="connsiteY436" fmla="*/ 358543 h 447847"/>
                  <a:gd name="connsiteX437" fmla="*/ 31949 w 798942"/>
                  <a:gd name="connsiteY437" fmla="*/ 373787 h 447847"/>
                  <a:gd name="connsiteX438" fmla="*/ 22239 w 798942"/>
                  <a:gd name="connsiteY438" fmla="*/ 369053 h 447847"/>
                  <a:gd name="connsiteX439" fmla="*/ 49386 w 798942"/>
                  <a:gd name="connsiteY439" fmla="*/ 399332 h 447847"/>
                  <a:gd name="connsiteX440" fmla="*/ 48933 w 798942"/>
                  <a:gd name="connsiteY440" fmla="*/ 392337 h 447847"/>
                  <a:gd name="connsiteX441" fmla="*/ 0 w 798942"/>
                  <a:gd name="connsiteY441" fmla="*/ 395434 h 447847"/>
                  <a:gd name="connsiteX442" fmla="*/ 452 w 798942"/>
                  <a:gd name="connsiteY442" fmla="*/ 402430 h 447847"/>
                  <a:gd name="connsiteX443" fmla="*/ 32854 w 798942"/>
                  <a:gd name="connsiteY443" fmla="*/ 415516 h 447847"/>
                  <a:gd name="connsiteX444" fmla="*/ 42460 w 798942"/>
                  <a:gd name="connsiteY444" fmla="*/ 418822 h 447847"/>
                  <a:gd name="connsiteX445" fmla="*/ 42460 w 798942"/>
                  <a:gd name="connsiteY445" fmla="*/ 419483 h 447847"/>
                  <a:gd name="connsiteX446" fmla="*/ 33063 w 798942"/>
                  <a:gd name="connsiteY446" fmla="*/ 423729 h 447847"/>
                  <a:gd name="connsiteX447" fmla="*/ 2889 w 798942"/>
                  <a:gd name="connsiteY447" fmla="*/ 440852 h 447847"/>
                  <a:gd name="connsiteX448" fmla="*/ 3306 w 798942"/>
                  <a:gd name="connsiteY448" fmla="*/ 447848 h 447847"/>
                  <a:gd name="connsiteX449" fmla="*/ 52240 w 798942"/>
                  <a:gd name="connsiteY449" fmla="*/ 444750 h 447847"/>
                  <a:gd name="connsiteX450" fmla="*/ 51822 w 798942"/>
                  <a:gd name="connsiteY450" fmla="*/ 437755 h 447847"/>
                  <a:gd name="connsiteX451" fmla="*/ 25546 w 798942"/>
                  <a:gd name="connsiteY451" fmla="*/ 439425 h 447847"/>
                  <a:gd name="connsiteX452" fmla="*/ 14339 w 798942"/>
                  <a:gd name="connsiteY452" fmla="*/ 440783 h 447847"/>
                  <a:gd name="connsiteX453" fmla="*/ 14339 w 798942"/>
                  <a:gd name="connsiteY453" fmla="*/ 440156 h 447847"/>
                  <a:gd name="connsiteX454" fmla="*/ 24919 w 798942"/>
                  <a:gd name="connsiteY454" fmla="*/ 435876 h 447847"/>
                  <a:gd name="connsiteX455" fmla="*/ 50778 w 798942"/>
                  <a:gd name="connsiteY455" fmla="*/ 421328 h 447847"/>
                  <a:gd name="connsiteX456" fmla="*/ 50430 w 798942"/>
                  <a:gd name="connsiteY456" fmla="*/ 415794 h 447847"/>
                  <a:gd name="connsiteX457" fmla="*/ 23840 w 798942"/>
                  <a:gd name="connsiteY457" fmla="*/ 405214 h 447847"/>
                  <a:gd name="connsiteX458" fmla="*/ 12216 w 798942"/>
                  <a:gd name="connsiteY458" fmla="*/ 401420 h 447847"/>
                  <a:gd name="connsiteX459" fmla="*/ 12146 w 798942"/>
                  <a:gd name="connsiteY459" fmla="*/ 400759 h 447847"/>
                  <a:gd name="connsiteX460" fmla="*/ 24084 w 798942"/>
                  <a:gd name="connsiteY460" fmla="*/ 400933 h 447847"/>
                  <a:gd name="connsiteX461" fmla="*/ 49421 w 798942"/>
                  <a:gd name="connsiteY461" fmla="*/ 399332 h 44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798942" h="447847">
                    <a:moveTo>
                      <a:pt x="750009" y="401838"/>
                    </a:moveTo>
                    <a:lnTo>
                      <a:pt x="749557" y="408799"/>
                    </a:lnTo>
                    <a:lnTo>
                      <a:pt x="781820" y="410852"/>
                    </a:lnTo>
                    <a:cubicBezTo>
                      <a:pt x="784151" y="410991"/>
                      <a:pt x="786727" y="410852"/>
                      <a:pt x="788989" y="410643"/>
                    </a:cubicBezTo>
                    <a:lnTo>
                      <a:pt x="788919" y="411270"/>
                    </a:lnTo>
                    <a:cubicBezTo>
                      <a:pt x="786727" y="411931"/>
                      <a:pt x="784499" y="413079"/>
                      <a:pt x="781367" y="415063"/>
                    </a:cubicBezTo>
                    <a:lnTo>
                      <a:pt x="747852" y="435876"/>
                    </a:lnTo>
                    <a:lnTo>
                      <a:pt x="747434" y="442836"/>
                    </a:lnTo>
                    <a:lnTo>
                      <a:pt x="796367" y="445934"/>
                    </a:lnTo>
                    <a:lnTo>
                      <a:pt x="796785" y="438938"/>
                    </a:lnTo>
                    <a:lnTo>
                      <a:pt x="764279" y="436885"/>
                    </a:lnTo>
                    <a:cubicBezTo>
                      <a:pt x="762086" y="436746"/>
                      <a:pt x="759963" y="436815"/>
                      <a:pt x="757840" y="437059"/>
                    </a:cubicBezTo>
                    <a:lnTo>
                      <a:pt x="757840" y="436432"/>
                    </a:lnTo>
                    <a:cubicBezTo>
                      <a:pt x="760276" y="435632"/>
                      <a:pt x="762121" y="434483"/>
                      <a:pt x="765079" y="432708"/>
                    </a:cubicBezTo>
                    <a:lnTo>
                      <a:pt x="798490" y="411896"/>
                    </a:lnTo>
                    <a:lnTo>
                      <a:pt x="798943" y="404901"/>
                    </a:lnTo>
                    <a:lnTo>
                      <a:pt x="750009" y="401803"/>
                    </a:lnTo>
                    <a:close/>
                    <a:moveTo>
                      <a:pt x="754882" y="372673"/>
                    </a:moveTo>
                    <a:cubicBezTo>
                      <a:pt x="754290" y="363589"/>
                      <a:pt x="758223" y="358612"/>
                      <a:pt x="767133" y="358056"/>
                    </a:cubicBezTo>
                    <a:lnTo>
                      <a:pt x="777191" y="357429"/>
                    </a:lnTo>
                    <a:cubicBezTo>
                      <a:pt x="786066" y="356872"/>
                      <a:pt x="790590" y="361292"/>
                      <a:pt x="791182" y="370376"/>
                    </a:cubicBezTo>
                    <a:lnTo>
                      <a:pt x="791286" y="371803"/>
                    </a:lnTo>
                    <a:cubicBezTo>
                      <a:pt x="791878" y="380886"/>
                      <a:pt x="787910" y="385863"/>
                      <a:pt x="779035" y="386385"/>
                    </a:cubicBezTo>
                    <a:lnTo>
                      <a:pt x="768977" y="387012"/>
                    </a:lnTo>
                    <a:cubicBezTo>
                      <a:pt x="760102" y="387569"/>
                      <a:pt x="755578" y="383149"/>
                      <a:pt x="754986" y="374065"/>
                    </a:cubicBezTo>
                    <a:lnTo>
                      <a:pt x="754882" y="372638"/>
                    </a:lnTo>
                    <a:close/>
                    <a:moveTo>
                      <a:pt x="747886" y="373056"/>
                    </a:moveTo>
                    <a:lnTo>
                      <a:pt x="747991" y="374622"/>
                    </a:lnTo>
                    <a:cubicBezTo>
                      <a:pt x="748791" y="387534"/>
                      <a:pt x="756309" y="395191"/>
                      <a:pt x="769012" y="394390"/>
                    </a:cubicBezTo>
                    <a:lnTo>
                      <a:pt x="779836" y="393694"/>
                    </a:lnTo>
                    <a:cubicBezTo>
                      <a:pt x="792574" y="392894"/>
                      <a:pt x="799012" y="384367"/>
                      <a:pt x="798212" y="371420"/>
                    </a:cubicBezTo>
                    <a:lnTo>
                      <a:pt x="798107" y="369854"/>
                    </a:lnTo>
                    <a:cubicBezTo>
                      <a:pt x="797307" y="356907"/>
                      <a:pt x="789789" y="349285"/>
                      <a:pt x="777086" y="350086"/>
                    </a:cubicBezTo>
                    <a:lnTo>
                      <a:pt x="766263" y="350782"/>
                    </a:lnTo>
                    <a:cubicBezTo>
                      <a:pt x="753525" y="351582"/>
                      <a:pt x="747051" y="360109"/>
                      <a:pt x="747886" y="373056"/>
                    </a:cubicBezTo>
                    <a:moveTo>
                      <a:pt x="744232" y="338183"/>
                    </a:moveTo>
                    <a:lnTo>
                      <a:pt x="745415" y="345352"/>
                    </a:lnTo>
                    <a:lnTo>
                      <a:pt x="793792" y="337348"/>
                    </a:lnTo>
                    <a:lnTo>
                      <a:pt x="792609" y="330178"/>
                    </a:lnTo>
                    <a:lnTo>
                      <a:pt x="744232" y="338183"/>
                    </a:lnTo>
                    <a:close/>
                    <a:moveTo>
                      <a:pt x="776216" y="287405"/>
                    </a:moveTo>
                    <a:lnTo>
                      <a:pt x="785056" y="323670"/>
                    </a:lnTo>
                    <a:lnTo>
                      <a:pt x="791530" y="322069"/>
                    </a:lnTo>
                    <a:lnTo>
                      <a:pt x="782690" y="285804"/>
                    </a:lnTo>
                    <a:lnTo>
                      <a:pt x="776216" y="287405"/>
                    </a:lnTo>
                    <a:close/>
                    <a:moveTo>
                      <a:pt x="738629" y="312046"/>
                    </a:moveTo>
                    <a:lnTo>
                      <a:pt x="740334" y="319076"/>
                    </a:lnTo>
                    <a:lnTo>
                      <a:pt x="778270" y="309818"/>
                    </a:lnTo>
                    <a:lnTo>
                      <a:pt x="776564" y="302753"/>
                    </a:lnTo>
                    <a:lnTo>
                      <a:pt x="738664" y="312011"/>
                    </a:lnTo>
                    <a:close/>
                    <a:moveTo>
                      <a:pt x="721262" y="258692"/>
                    </a:moveTo>
                    <a:lnTo>
                      <a:pt x="723803" y="265862"/>
                    </a:lnTo>
                    <a:lnTo>
                      <a:pt x="736819" y="266210"/>
                    </a:lnTo>
                    <a:lnTo>
                      <a:pt x="743571" y="285456"/>
                    </a:lnTo>
                    <a:lnTo>
                      <a:pt x="733617" y="293809"/>
                    </a:lnTo>
                    <a:lnTo>
                      <a:pt x="736297" y="301431"/>
                    </a:lnTo>
                    <a:lnTo>
                      <a:pt x="776007" y="266523"/>
                    </a:lnTo>
                    <a:lnTo>
                      <a:pt x="774093" y="261024"/>
                    </a:lnTo>
                    <a:lnTo>
                      <a:pt x="721262" y="258692"/>
                    </a:lnTo>
                    <a:close/>
                    <a:moveTo>
                      <a:pt x="754743" y="266662"/>
                    </a:moveTo>
                    <a:cubicBezTo>
                      <a:pt x="758954" y="266767"/>
                      <a:pt x="763304" y="266976"/>
                      <a:pt x="766158" y="266245"/>
                    </a:cubicBezTo>
                    <a:lnTo>
                      <a:pt x="766402" y="266871"/>
                    </a:lnTo>
                    <a:cubicBezTo>
                      <a:pt x="763722" y="268298"/>
                      <a:pt x="760311" y="271291"/>
                      <a:pt x="756900" y="274145"/>
                    </a:cubicBezTo>
                    <a:lnTo>
                      <a:pt x="749035" y="280792"/>
                    </a:lnTo>
                    <a:lnTo>
                      <a:pt x="743954" y="266384"/>
                    </a:lnTo>
                    <a:lnTo>
                      <a:pt x="754743" y="266662"/>
                    </a:lnTo>
                    <a:close/>
                    <a:moveTo>
                      <a:pt x="710612" y="239864"/>
                    </a:moveTo>
                    <a:lnTo>
                      <a:pt x="711343" y="241256"/>
                    </a:lnTo>
                    <a:cubicBezTo>
                      <a:pt x="717016" y="252010"/>
                      <a:pt x="726134" y="255769"/>
                      <a:pt x="736297" y="250409"/>
                    </a:cubicBezTo>
                    <a:lnTo>
                      <a:pt x="732886" y="243936"/>
                    </a:lnTo>
                    <a:cubicBezTo>
                      <a:pt x="726413" y="247381"/>
                      <a:pt x="721366" y="245223"/>
                      <a:pt x="717503" y="237915"/>
                    </a:cubicBezTo>
                    <a:lnTo>
                      <a:pt x="716842" y="236662"/>
                    </a:lnTo>
                    <a:cubicBezTo>
                      <a:pt x="712596" y="228622"/>
                      <a:pt x="714162" y="222462"/>
                      <a:pt x="721993" y="218321"/>
                    </a:cubicBezTo>
                    <a:lnTo>
                      <a:pt x="730902" y="213622"/>
                    </a:lnTo>
                    <a:cubicBezTo>
                      <a:pt x="738768" y="209481"/>
                      <a:pt x="744719" y="211638"/>
                      <a:pt x="748965" y="219678"/>
                    </a:cubicBezTo>
                    <a:lnTo>
                      <a:pt x="749661" y="220931"/>
                    </a:lnTo>
                    <a:cubicBezTo>
                      <a:pt x="753490" y="228205"/>
                      <a:pt x="752411" y="233599"/>
                      <a:pt x="745937" y="237010"/>
                    </a:cubicBezTo>
                    <a:lnTo>
                      <a:pt x="749348" y="243449"/>
                    </a:lnTo>
                    <a:cubicBezTo>
                      <a:pt x="759511" y="238089"/>
                      <a:pt x="761529" y="228448"/>
                      <a:pt x="755856" y="217694"/>
                    </a:cubicBezTo>
                    <a:lnTo>
                      <a:pt x="755125" y="216302"/>
                    </a:lnTo>
                    <a:cubicBezTo>
                      <a:pt x="749070" y="204852"/>
                      <a:pt x="739116" y="200954"/>
                      <a:pt x="727840" y="206870"/>
                    </a:cubicBezTo>
                    <a:lnTo>
                      <a:pt x="718234" y="211952"/>
                    </a:lnTo>
                    <a:cubicBezTo>
                      <a:pt x="706958" y="217903"/>
                      <a:pt x="704556" y="228344"/>
                      <a:pt x="710612" y="239794"/>
                    </a:cubicBezTo>
                    <a:moveTo>
                      <a:pt x="693280" y="208611"/>
                    </a:moveTo>
                    <a:lnTo>
                      <a:pt x="697143" y="214771"/>
                    </a:lnTo>
                    <a:lnTo>
                      <a:pt x="738733" y="188807"/>
                    </a:lnTo>
                    <a:lnTo>
                      <a:pt x="734905" y="182647"/>
                    </a:lnTo>
                    <a:lnTo>
                      <a:pt x="693315" y="208611"/>
                    </a:lnTo>
                    <a:close/>
                    <a:moveTo>
                      <a:pt x="707062" y="154700"/>
                    </a:moveTo>
                    <a:lnTo>
                      <a:pt x="724603" y="178715"/>
                    </a:lnTo>
                    <a:lnTo>
                      <a:pt x="729928" y="174817"/>
                    </a:lnTo>
                    <a:lnTo>
                      <a:pt x="712422" y="150802"/>
                    </a:lnTo>
                    <a:lnTo>
                      <a:pt x="707097" y="154700"/>
                    </a:lnTo>
                    <a:close/>
                    <a:moveTo>
                      <a:pt x="672781" y="179689"/>
                    </a:moveTo>
                    <a:lnTo>
                      <a:pt x="677027" y="185571"/>
                    </a:lnTo>
                    <a:lnTo>
                      <a:pt x="692897" y="174016"/>
                    </a:lnTo>
                    <a:lnTo>
                      <a:pt x="705009" y="190617"/>
                    </a:lnTo>
                    <a:lnTo>
                      <a:pt x="710369" y="186754"/>
                    </a:lnTo>
                    <a:lnTo>
                      <a:pt x="698257" y="170153"/>
                    </a:lnTo>
                    <a:lnTo>
                      <a:pt x="708663" y="162566"/>
                    </a:lnTo>
                    <a:lnTo>
                      <a:pt x="704417" y="156719"/>
                    </a:lnTo>
                    <a:lnTo>
                      <a:pt x="672816" y="179759"/>
                    </a:lnTo>
                    <a:close/>
                    <a:moveTo>
                      <a:pt x="662201" y="167647"/>
                    </a:moveTo>
                    <a:lnTo>
                      <a:pt x="666899" y="173181"/>
                    </a:lnTo>
                    <a:lnTo>
                      <a:pt x="704348" y="141510"/>
                    </a:lnTo>
                    <a:lnTo>
                      <a:pt x="699684" y="135976"/>
                    </a:lnTo>
                    <a:lnTo>
                      <a:pt x="662236" y="167647"/>
                    </a:lnTo>
                    <a:close/>
                    <a:moveTo>
                      <a:pt x="662897" y="107820"/>
                    </a:moveTo>
                    <a:lnTo>
                      <a:pt x="689591" y="133888"/>
                    </a:lnTo>
                    <a:lnTo>
                      <a:pt x="694255" y="129120"/>
                    </a:lnTo>
                    <a:lnTo>
                      <a:pt x="667526" y="103052"/>
                    </a:lnTo>
                    <a:lnTo>
                      <a:pt x="662897" y="107820"/>
                    </a:lnTo>
                    <a:close/>
                    <a:moveTo>
                      <a:pt x="644068" y="148645"/>
                    </a:moveTo>
                    <a:lnTo>
                      <a:pt x="649219" y="153726"/>
                    </a:lnTo>
                    <a:lnTo>
                      <a:pt x="676505" y="125814"/>
                    </a:lnTo>
                    <a:lnTo>
                      <a:pt x="671319" y="120732"/>
                    </a:lnTo>
                    <a:lnTo>
                      <a:pt x="644068" y="148645"/>
                    </a:lnTo>
                    <a:close/>
                    <a:moveTo>
                      <a:pt x="605298" y="115373"/>
                    </a:moveTo>
                    <a:lnTo>
                      <a:pt x="610936" y="119932"/>
                    </a:lnTo>
                    <a:lnTo>
                      <a:pt x="623256" y="104618"/>
                    </a:lnTo>
                    <a:lnTo>
                      <a:pt x="631783" y="111440"/>
                    </a:lnTo>
                    <a:lnTo>
                      <a:pt x="626702" y="132635"/>
                    </a:lnTo>
                    <a:lnTo>
                      <a:pt x="633175" y="137856"/>
                    </a:lnTo>
                    <a:lnTo>
                      <a:pt x="636829" y="122055"/>
                    </a:lnTo>
                    <a:cubicBezTo>
                      <a:pt x="637839" y="117670"/>
                      <a:pt x="638291" y="115756"/>
                      <a:pt x="637560" y="113563"/>
                    </a:cubicBezTo>
                    <a:lnTo>
                      <a:pt x="637978" y="113041"/>
                    </a:lnTo>
                    <a:cubicBezTo>
                      <a:pt x="641771" y="115199"/>
                      <a:pt x="647514" y="115964"/>
                      <a:pt x="651377" y="111161"/>
                    </a:cubicBezTo>
                    <a:lnTo>
                      <a:pt x="654127" y="107751"/>
                    </a:lnTo>
                    <a:cubicBezTo>
                      <a:pt x="659382" y="101208"/>
                      <a:pt x="657502" y="94421"/>
                      <a:pt x="650263" y="88609"/>
                    </a:cubicBezTo>
                    <a:lnTo>
                      <a:pt x="636064" y="77159"/>
                    </a:lnTo>
                    <a:lnTo>
                      <a:pt x="631887" y="82344"/>
                    </a:lnTo>
                    <a:lnTo>
                      <a:pt x="646157" y="93829"/>
                    </a:lnTo>
                    <a:cubicBezTo>
                      <a:pt x="650089" y="96997"/>
                      <a:pt x="650994" y="100129"/>
                      <a:pt x="648245" y="103505"/>
                    </a:cubicBezTo>
                    <a:lnTo>
                      <a:pt x="645983" y="106324"/>
                    </a:lnTo>
                    <a:cubicBezTo>
                      <a:pt x="643268" y="109700"/>
                      <a:pt x="639996" y="109491"/>
                      <a:pt x="636098" y="106324"/>
                    </a:cubicBezTo>
                    <a:lnTo>
                      <a:pt x="627502" y="99398"/>
                    </a:lnTo>
                    <a:lnTo>
                      <a:pt x="635437" y="89514"/>
                    </a:lnTo>
                    <a:lnTo>
                      <a:pt x="629799" y="84955"/>
                    </a:lnTo>
                    <a:lnTo>
                      <a:pt x="605332" y="115338"/>
                    </a:lnTo>
                    <a:close/>
                    <a:moveTo>
                      <a:pt x="597641" y="60070"/>
                    </a:moveTo>
                    <a:lnTo>
                      <a:pt x="622873" y="75836"/>
                    </a:lnTo>
                    <a:lnTo>
                      <a:pt x="626354" y="70233"/>
                    </a:lnTo>
                    <a:lnTo>
                      <a:pt x="601121" y="54467"/>
                    </a:lnTo>
                    <a:lnTo>
                      <a:pt x="597641" y="60070"/>
                    </a:lnTo>
                    <a:close/>
                    <a:moveTo>
                      <a:pt x="575158" y="96057"/>
                    </a:moveTo>
                    <a:lnTo>
                      <a:pt x="600947" y="112136"/>
                    </a:lnTo>
                    <a:lnTo>
                      <a:pt x="604428" y="106533"/>
                    </a:lnTo>
                    <a:lnTo>
                      <a:pt x="584799" y="94282"/>
                    </a:lnTo>
                    <a:lnTo>
                      <a:pt x="592699" y="81579"/>
                    </a:lnTo>
                    <a:lnTo>
                      <a:pt x="609022" y="91741"/>
                    </a:lnTo>
                    <a:lnTo>
                      <a:pt x="612502" y="86138"/>
                    </a:lnTo>
                    <a:lnTo>
                      <a:pt x="596179" y="75975"/>
                    </a:lnTo>
                    <a:lnTo>
                      <a:pt x="601957" y="66718"/>
                    </a:lnTo>
                    <a:lnTo>
                      <a:pt x="595831" y="62889"/>
                    </a:lnTo>
                    <a:lnTo>
                      <a:pt x="575123" y="96057"/>
                    </a:lnTo>
                    <a:close/>
                    <a:moveTo>
                      <a:pt x="550378" y="83876"/>
                    </a:moveTo>
                    <a:lnTo>
                      <a:pt x="551805" y="84537"/>
                    </a:lnTo>
                    <a:cubicBezTo>
                      <a:pt x="562838" y="89688"/>
                      <a:pt x="572339" y="87217"/>
                      <a:pt x="577211" y="76776"/>
                    </a:cubicBezTo>
                    <a:lnTo>
                      <a:pt x="570599" y="73678"/>
                    </a:lnTo>
                    <a:cubicBezTo>
                      <a:pt x="567501" y="80291"/>
                      <a:pt x="562176" y="81648"/>
                      <a:pt x="554729" y="78168"/>
                    </a:cubicBezTo>
                    <a:lnTo>
                      <a:pt x="553441" y="77576"/>
                    </a:lnTo>
                    <a:cubicBezTo>
                      <a:pt x="545192" y="73713"/>
                      <a:pt x="542721" y="67866"/>
                      <a:pt x="546515" y="59827"/>
                    </a:cubicBezTo>
                    <a:lnTo>
                      <a:pt x="550761" y="50708"/>
                    </a:lnTo>
                    <a:cubicBezTo>
                      <a:pt x="554520" y="42634"/>
                      <a:pt x="560576" y="40789"/>
                      <a:pt x="568824" y="44653"/>
                    </a:cubicBezTo>
                    <a:lnTo>
                      <a:pt x="570112" y="45279"/>
                    </a:lnTo>
                    <a:cubicBezTo>
                      <a:pt x="577594" y="48759"/>
                      <a:pt x="579961" y="53701"/>
                      <a:pt x="576863" y="60314"/>
                    </a:cubicBezTo>
                    <a:lnTo>
                      <a:pt x="583476" y="63411"/>
                    </a:lnTo>
                    <a:cubicBezTo>
                      <a:pt x="588348" y="52970"/>
                      <a:pt x="584137" y="44096"/>
                      <a:pt x="573105" y="38945"/>
                    </a:cubicBezTo>
                    <a:lnTo>
                      <a:pt x="571678" y="38284"/>
                    </a:lnTo>
                    <a:cubicBezTo>
                      <a:pt x="559949" y="32819"/>
                      <a:pt x="549647" y="35708"/>
                      <a:pt x="544253" y="47263"/>
                    </a:cubicBezTo>
                    <a:lnTo>
                      <a:pt x="539659" y="57077"/>
                    </a:lnTo>
                    <a:cubicBezTo>
                      <a:pt x="534264" y="68632"/>
                      <a:pt x="538649" y="78377"/>
                      <a:pt x="550378" y="83876"/>
                    </a:cubicBezTo>
                    <a:moveTo>
                      <a:pt x="507849" y="65743"/>
                    </a:moveTo>
                    <a:lnTo>
                      <a:pt x="514600" y="67553"/>
                    </a:lnTo>
                    <a:lnTo>
                      <a:pt x="527408" y="20221"/>
                    </a:lnTo>
                    <a:lnTo>
                      <a:pt x="520656" y="18411"/>
                    </a:lnTo>
                    <a:lnTo>
                      <a:pt x="497825" y="44896"/>
                    </a:lnTo>
                    <a:cubicBezTo>
                      <a:pt x="495563" y="47437"/>
                      <a:pt x="492535" y="50917"/>
                      <a:pt x="491595" y="52901"/>
                    </a:cubicBezTo>
                    <a:lnTo>
                      <a:pt x="490969" y="52727"/>
                    </a:lnTo>
                    <a:cubicBezTo>
                      <a:pt x="491108" y="50047"/>
                      <a:pt x="490621" y="46010"/>
                      <a:pt x="489960" y="42425"/>
                    </a:cubicBezTo>
                    <a:lnTo>
                      <a:pt x="483452" y="8353"/>
                    </a:lnTo>
                    <a:lnTo>
                      <a:pt x="476700" y="6543"/>
                    </a:lnTo>
                    <a:lnTo>
                      <a:pt x="463892" y="53875"/>
                    </a:lnTo>
                    <a:lnTo>
                      <a:pt x="470644" y="55685"/>
                    </a:lnTo>
                    <a:lnTo>
                      <a:pt x="477535" y="30279"/>
                    </a:lnTo>
                    <a:cubicBezTo>
                      <a:pt x="478544" y="26624"/>
                      <a:pt x="479554" y="22065"/>
                      <a:pt x="479832" y="19246"/>
                    </a:cubicBezTo>
                    <a:lnTo>
                      <a:pt x="480458" y="19420"/>
                    </a:lnTo>
                    <a:cubicBezTo>
                      <a:pt x="480284" y="22831"/>
                      <a:pt x="480354" y="26764"/>
                      <a:pt x="481085" y="30836"/>
                    </a:cubicBezTo>
                    <a:lnTo>
                      <a:pt x="486514" y="60036"/>
                    </a:lnTo>
                    <a:lnTo>
                      <a:pt x="491874" y="61497"/>
                    </a:lnTo>
                    <a:lnTo>
                      <a:pt x="510459" y="39710"/>
                    </a:lnTo>
                    <a:cubicBezTo>
                      <a:pt x="513556" y="36091"/>
                      <a:pt x="516167" y="32715"/>
                      <a:pt x="517802" y="29896"/>
                    </a:cubicBezTo>
                    <a:lnTo>
                      <a:pt x="518429" y="30070"/>
                    </a:lnTo>
                    <a:cubicBezTo>
                      <a:pt x="516932" y="33133"/>
                      <a:pt x="515470" y="37483"/>
                      <a:pt x="514426" y="41311"/>
                    </a:cubicBezTo>
                    <a:lnTo>
                      <a:pt x="507814" y="65778"/>
                    </a:lnTo>
                    <a:close/>
                    <a:moveTo>
                      <a:pt x="433787" y="8040"/>
                    </a:moveTo>
                    <a:lnTo>
                      <a:pt x="463335" y="11415"/>
                    </a:lnTo>
                    <a:lnTo>
                      <a:pt x="464066" y="4872"/>
                    </a:lnTo>
                    <a:lnTo>
                      <a:pt x="434518" y="1497"/>
                    </a:lnTo>
                    <a:lnTo>
                      <a:pt x="433787" y="8040"/>
                    </a:lnTo>
                    <a:close/>
                    <a:moveTo>
                      <a:pt x="428985" y="50221"/>
                    </a:moveTo>
                    <a:lnTo>
                      <a:pt x="459194" y="53667"/>
                    </a:lnTo>
                    <a:lnTo>
                      <a:pt x="459925" y="47089"/>
                    </a:lnTo>
                    <a:lnTo>
                      <a:pt x="436920" y="44444"/>
                    </a:lnTo>
                    <a:lnTo>
                      <a:pt x="438625" y="29583"/>
                    </a:lnTo>
                    <a:lnTo>
                      <a:pt x="457732" y="31775"/>
                    </a:lnTo>
                    <a:lnTo>
                      <a:pt x="458463" y="25232"/>
                    </a:lnTo>
                    <a:lnTo>
                      <a:pt x="439356" y="23040"/>
                    </a:lnTo>
                    <a:lnTo>
                      <a:pt x="440609" y="12181"/>
                    </a:lnTo>
                    <a:lnTo>
                      <a:pt x="433404" y="11381"/>
                    </a:lnTo>
                    <a:lnTo>
                      <a:pt x="428985" y="50221"/>
                    </a:lnTo>
                    <a:close/>
                    <a:moveTo>
                      <a:pt x="388334" y="6647"/>
                    </a:moveTo>
                    <a:lnTo>
                      <a:pt x="425678" y="7100"/>
                    </a:lnTo>
                    <a:lnTo>
                      <a:pt x="425783" y="452"/>
                    </a:lnTo>
                    <a:lnTo>
                      <a:pt x="388439" y="0"/>
                    </a:lnTo>
                    <a:lnTo>
                      <a:pt x="388334" y="6647"/>
                    </a:lnTo>
                    <a:close/>
                    <a:moveTo>
                      <a:pt x="402847" y="49177"/>
                    </a:moveTo>
                    <a:lnTo>
                      <a:pt x="410086" y="49281"/>
                    </a:lnTo>
                    <a:lnTo>
                      <a:pt x="410574" y="10267"/>
                    </a:lnTo>
                    <a:lnTo>
                      <a:pt x="403335" y="10163"/>
                    </a:lnTo>
                    <a:lnTo>
                      <a:pt x="402812" y="49177"/>
                    </a:lnTo>
                    <a:close/>
                    <a:moveTo>
                      <a:pt x="366930" y="51335"/>
                    </a:moveTo>
                    <a:lnTo>
                      <a:pt x="369158" y="51161"/>
                    </a:lnTo>
                    <a:cubicBezTo>
                      <a:pt x="379494" y="50221"/>
                      <a:pt x="385480" y="44130"/>
                      <a:pt x="384645" y="35012"/>
                    </a:cubicBezTo>
                    <a:lnTo>
                      <a:pt x="384541" y="33585"/>
                    </a:lnTo>
                    <a:cubicBezTo>
                      <a:pt x="383880" y="25998"/>
                      <a:pt x="378381" y="21265"/>
                      <a:pt x="368879" y="22100"/>
                    </a:cubicBezTo>
                    <a:lnTo>
                      <a:pt x="363589" y="22552"/>
                    </a:lnTo>
                    <a:cubicBezTo>
                      <a:pt x="360074" y="22866"/>
                      <a:pt x="356385" y="21926"/>
                      <a:pt x="355898" y="16392"/>
                    </a:cubicBezTo>
                    <a:lnTo>
                      <a:pt x="355793" y="15313"/>
                    </a:lnTo>
                    <a:cubicBezTo>
                      <a:pt x="355445" y="11659"/>
                      <a:pt x="358125" y="8248"/>
                      <a:pt x="363520" y="7796"/>
                    </a:cubicBezTo>
                    <a:lnTo>
                      <a:pt x="365608" y="7622"/>
                    </a:lnTo>
                    <a:cubicBezTo>
                      <a:pt x="370933" y="7135"/>
                      <a:pt x="374030" y="9084"/>
                      <a:pt x="374448" y="13782"/>
                    </a:cubicBezTo>
                    <a:lnTo>
                      <a:pt x="381652" y="13156"/>
                    </a:lnTo>
                    <a:cubicBezTo>
                      <a:pt x="380817" y="3794"/>
                      <a:pt x="374587" y="139"/>
                      <a:pt x="365086" y="974"/>
                    </a:cubicBezTo>
                    <a:lnTo>
                      <a:pt x="362858" y="1183"/>
                    </a:lnTo>
                    <a:cubicBezTo>
                      <a:pt x="353148" y="2053"/>
                      <a:pt x="347823" y="9084"/>
                      <a:pt x="348450" y="16114"/>
                    </a:cubicBezTo>
                    <a:lnTo>
                      <a:pt x="348624" y="17889"/>
                    </a:lnTo>
                    <a:cubicBezTo>
                      <a:pt x="349250" y="24849"/>
                      <a:pt x="353810" y="30592"/>
                      <a:pt x="364633" y="29652"/>
                    </a:cubicBezTo>
                    <a:lnTo>
                      <a:pt x="369575" y="29200"/>
                    </a:lnTo>
                    <a:cubicBezTo>
                      <a:pt x="372847" y="28921"/>
                      <a:pt x="376814" y="29966"/>
                      <a:pt x="377267" y="35221"/>
                    </a:cubicBezTo>
                    <a:lnTo>
                      <a:pt x="377337" y="36126"/>
                    </a:lnTo>
                    <a:cubicBezTo>
                      <a:pt x="377789" y="41277"/>
                      <a:pt x="374691" y="43991"/>
                      <a:pt x="368497" y="44548"/>
                    </a:cubicBezTo>
                    <a:lnTo>
                      <a:pt x="366408" y="44722"/>
                    </a:lnTo>
                    <a:cubicBezTo>
                      <a:pt x="360283" y="45279"/>
                      <a:pt x="356803" y="42878"/>
                      <a:pt x="356315" y="37413"/>
                    </a:cubicBezTo>
                    <a:lnTo>
                      <a:pt x="349076" y="38040"/>
                    </a:lnTo>
                    <a:cubicBezTo>
                      <a:pt x="349981" y="48272"/>
                      <a:pt x="356768" y="52240"/>
                      <a:pt x="366930" y="51335"/>
                    </a:cubicBezTo>
                    <a:moveTo>
                      <a:pt x="325793" y="56938"/>
                    </a:moveTo>
                    <a:lnTo>
                      <a:pt x="332928" y="55581"/>
                    </a:lnTo>
                    <a:lnTo>
                      <a:pt x="329517" y="37796"/>
                    </a:lnTo>
                    <a:lnTo>
                      <a:pt x="341176" y="4072"/>
                    </a:lnTo>
                    <a:lnTo>
                      <a:pt x="333658" y="5534"/>
                    </a:lnTo>
                    <a:lnTo>
                      <a:pt x="327115" y="24571"/>
                    </a:lnTo>
                    <a:cubicBezTo>
                      <a:pt x="326176" y="27355"/>
                      <a:pt x="325515" y="30140"/>
                      <a:pt x="325480" y="32402"/>
                    </a:cubicBezTo>
                    <a:lnTo>
                      <a:pt x="324853" y="32541"/>
                    </a:lnTo>
                    <a:cubicBezTo>
                      <a:pt x="323948" y="30522"/>
                      <a:pt x="322347" y="28156"/>
                      <a:pt x="320364" y="25789"/>
                    </a:cubicBezTo>
                    <a:lnTo>
                      <a:pt x="307347" y="10580"/>
                    </a:lnTo>
                    <a:lnTo>
                      <a:pt x="299238" y="12146"/>
                    </a:lnTo>
                    <a:lnTo>
                      <a:pt x="322347" y="38945"/>
                    </a:lnTo>
                    <a:lnTo>
                      <a:pt x="325793" y="56973"/>
                    </a:lnTo>
                    <a:close/>
                    <a:moveTo>
                      <a:pt x="289946" y="67449"/>
                    </a:moveTo>
                    <a:lnTo>
                      <a:pt x="292069" y="66753"/>
                    </a:lnTo>
                    <a:cubicBezTo>
                      <a:pt x="301953" y="63551"/>
                      <a:pt x="306408" y="56242"/>
                      <a:pt x="303588" y="47541"/>
                    </a:cubicBezTo>
                    <a:lnTo>
                      <a:pt x="303136" y="46184"/>
                    </a:lnTo>
                    <a:cubicBezTo>
                      <a:pt x="300804" y="38980"/>
                      <a:pt x="294400" y="35569"/>
                      <a:pt x="285317" y="38492"/>
                    </a:cubicBezTo>
                    <a:lnTo>
                      <a:pt x="280270" y="40128"/>
                    </a:lnTo>
                    <a:cubicBezTo>
                      <a:pt x="276929" y="41207"/>
                      <a:pt x="273101" y="41137"/>
                      <a:pt x="271396" y="35882"/>
                    </a:cubicBezTo>
                    <a:lnTo>
                      <a:pt x="271047" y="34803"/>
                    </a:lnTo>
                    <a:cubicBezTo>
                      <a:pt x="269934" y="31323"/>
                      <a:pt x="271744" y="27425"/>
                      <a:pt x="276929" y="25754"/>
                    </a:cubicBezTo>
                    <a:lnTo>
                      <a:pt x="278913" y="25093"/>
                    </a:lnTo>
                    <a:cubicBezTo>
                      <a:pt x="284029" y="23457"/>
                      <a:pt x="287440" y="24675"/>
                      <a:pt x="288902" y="29165"/>
                    </a:cubicBezTo>
                    <a:lnTo>
                      <a:pt x="295793" y="26903"/>
                    </a:lnTo>
                    <a:cubicBezTo>
                      <a:pt x="292904" y="17958"/>
                      <a:pt x="286013" y="15801"/>
                      <a:pt x="276929" y="18759"/>
                    </a:cubicBezTo>
                    <a:lnTo>
                      <a:pt x="274841" y="19455"/>
                    </a:lnTo>
                    <a:cubicBezTo>
                      <a:pt x="265583" y="22448"/>
                      <a:pt x="261929" y="30522"/>
                      <a:pt x="264122" y="37239"/>
                    </a:cubicBezTo>
                    <a:lnTo>
                      <a:pt x="264678" y="38910"/>
                    </a:lnTo>
                    <a:cubicBezTo>
                      <a:pt x="266836" y="45557"/>
                      <a:pt x="272579" y="50151"/>
                      <a:pt x="282881" y="46810"/>
                    </a:cubicBezTo>
                    <a:lnTo>
                      <a:pt x="287614" y="45279"/>
                    </a:lnTo>
                    <a:cubicBezTo>
                      <a:pt x="290711" y="44270"/>
                      <a:pt x="294818" y="44374"/>
                      <a:pt x="296454" y="49421"/>
                    </a:cubicBezTo>
                    <a:lnTo>
                      <a:pt x="296732" y="50291"/>
                    </a:lnTo>
                    <a:cubicBezTo>
                      <a:pt x="298333" y="55198"/>
                      <a:pt x="295897" y="58539"/>
                      <a:pt x="289980" y="60453"/>
                    </a:cubicBezTo>
                    <a:lnTo>
                      <a:pt x="287997" y="61114"/>
                    </a:lnTo>
                    <a:cubicBezTo>
                      <a:pt x="282150" y="63029"/>
                      <a:pt x="278217" y="61462"/>
                      <a:pt x="276512" y="56242"/>
                    </a:cubicBezTo>
                    <a:lnTo>
                      <a:pt x="269621" y="58504"/>
                    </a:lnTo>
                    <a:cubicBezTo>
                      <a:pt x="272788" y="68249"/>
                      <a:pt x="280270" y="70651"/>
                      <a:pt x="289980" y="67483"/>
                    </a:cubicBezTo>
                    <a:moveTo>
                      <a:pt x="208750" y="55894"/>
                    </a:moveTo>
                    <a:lnTo>
                      <a:pt x="242161" y="39293"/>
                    </a:lnTo>
                    <a:lnTo>
                      <a:pt x="239203" y="33307"/>
                    </a:lnTo>
                    <a:lnTo>
                      <a:pt x="205757" y="49908"/>
                    </a:lnTo>
                    <a:lnTo>
                      <a:pt x="208750" y="55859"/>
                    </a:lnTo>
                    <a:close/>
                    <a:moveTo>
                      <a:pt x="241082" y="87147"/>
                    </a:moveTo>
                    <a:lnTo>
                      <a:pt x="247590" y="83911"/>
                    </a:lnTo>
                    <a:lnTo>
                      <a:pt x="230189" y="48933"/>
                    </a:lnTo>
                    <a:lnTo>
                      <a:pt x="223715" y="52170"/>
                    </a:lnTo>
                    <a:lnTo>
                      <a:pt x="241082" y="87112"/>
                    </a:lnTo>
                    <a:close/>
                    <a:moveTo>
                      <a:pt x="190269" y="118087"/>
                    </a:moveTo>
                    <a:lnTo>
                      <a:pt x="196081" y="114259"/>
                    </a:lnTo>
                    <a:lnTo>
                      <a:pt x="178332" y="87286"/>
                    </a:lnTo>
                    <a:cubicBezTo>
                      <a:pt x="177044" y="85303"/>
                      <a:pt x="175408" y="83319"/>
                      <a:pt x="173877" y="81683"/>
                    </a:cubicBezTo>
                    <a:lnTo>
                      <a:pt x="174434" y="81335"/>
                    </a:lnTo>
                    <a:cubicBezTo>
                      <a:pt x="176278" y="82692"/>
                      <a:pt x="178575" y="83806"/>
                      <a:pt x="182021" y="85129"/>
                    </a:cubicBezTo>
                    <a:lnTo>
                      <a:pt x="218773" y="99363"/>
                    </a:lnTo>
                    <a:lnTo>
                      <a:pt x="224620" y="95535"/>
                    </a:lnTo>
                    <a:lnTo>
                      <a:pt x="197647" y="54571"/>
                    </a:lnTo>
                    <a:lnTo>
                      <a:pt x="191801" y="58400"/>
                    </a:lnTo>
                    <a:lnTo>
                      <a:pt x="209724" y="85581"/>
                    </a:lnTo>
                    <a:cubicBezTo>
                      <a:pt x="210942" y="87460"/>
                      <a:pt x="212265" y="89096"/>
                      <a:pt x="213727" y="90593"/>
                    </a:cubicBezTo>
                    <a:lnTo>
                      <a:pt x="213170" y="90941"/>
                    </a:lnTo>
                    <a:cubicBezTo>
                      <a:pt x="211047" y="89514"/>
                      <a:pt x="209028" y="88713"/>
                      <a:pt x="205861" y="87460"/>
                    </a:cubicBezTo>
                    <a:lnTo>
                      <a:pt x="169144" y="73296"/>
                    </a:lnTo>
                    <a:lnTo>
                      <a:pt x="163297" y="77124"/>
                    </a:lnTo>
                    <a:lnTo>
                      <a:pt x="190269" y="118087"/>
                    </a:lnTo>
                    <a:close/>
                    <a:moveTo>
                      <a:pt x="135489" y="108795"/>
                    </a:moveTo>
                    <a:lnTo>
                      <a:pt x="158215" y="89583"/>
                    </a:lnTo>
                    <a:lnTo>
                      <a:pt x="153969" y="84537"/>
                    </a:lnTo>
                    <a:lnTo>
                      <a:pt x="131243" y="103748"/>
                    </a:lnTo>
                    <a:lnTo>
                      <a:pt x="135489" y="108795"/>
                    </a:lnTo>
                    <a:close/>
                    <a:moveTo>
                      <a:pt x="162914" y="141197"/>
                    </a:moveTo>
                    <a:lnTo>
                      <a:pt x="186128" y="121568"/>
                    </a:lnTo>
                    <a:lnTo>
                      <a:pt x="181882" y="116521"/>
                    </a:lnTo>
                    <a:lnTo>
                      <a:pt x="164202" y="131487"/>
                    </a:lnTo>
                    <a:lnTo>
                      <a:pt x="154526" y="120036"/>
                    </a:lnTo>
                    <a:lnTo>
                      <a:pt x="169213" y="107612"/>
                    </a:lnTo>
                    <a:lnTo>
                      <a:pt x="164967" y="102565"/>
                    </a:lnTo>
                    <a:lnTo>
                      <a:pt x="150280" y="114990"/>
                    </a:lnTo>
                    <a:lnTo>
                      <a:pt x="143215" y="106637"/>
                    </a:lnTo>
                    <a:lnTo>
                      <a:pt x="137682" y="111335"/>
                    </a:lnTo>
                    <a:lnTo>
                      <a:pt x="162914" y="141197"/>
                    </a:lnTo>
                    <a:close/>
                    <a:moveTo>
                      <a:pt x="152438" y="150733"/>
                    </a:moveTo>
                    <a:lnTo>
                      <a:pt x="157102" y="145512"/>
                    </a:lnTo>
                    <a:lnTo>
                      <a:pt x="120419" y="112971"/>
                    </a:lnTo>
                    <a:lnTo>
                      <a:pt x="115790" y="118192"/>
                    </a:lnTo>
                    <a:lnTo>
                      <a:pt x="129329" y="150420"/>
                    </a:lnTo>
                    <a:cubicBezTo>
                      <a:pt x="130616" y="153587"/>
                      <a:pt x="132357" y="157867"/>
                      <a:pt x="133714" y="159573"/>
                    </a:cubicBezTo>
                    <a:lnTo>
                      <a:pt x="133262" y="160060"/>
                    </a:lnTo>
                    <a:cubicBezTo>
                      <a:pt x="130930" y="158772"/>
                      <a:pt x="127101" y="157380"/>
                      <a:pt x="123586" y="156371"/>
                    </a:cubicBezTo>
                    <a:lnTo>
                      <a:pt x="90175" y="147009"/>
                    </a:lnTo>
                    <a:lnTo>
                      <a:pt x="85546" y="152229"/>
                    </a:lnTo>
                    <a:lnTo>
                      <a:pt x="122229" y="184770"/>
                    </a:lnTo>
                    <a:lnTo>
                      <a:pt x="126858" y="179550"/>
                    </a:lnTo>
                    <a:lnTo>
                      <a:pt x="107159" y="162044"/>
                    </a:lnTo>
                    <a:cubicBezTo>
                      <a:pt x="104305" y="159503"/>
                      <a:pt x="100721" y="156580"/>
                      <a:pt x="98284" y="155048"/>
                    </a:cubicBezTo>
                    <a:lnTo>
                      <a:pt x="98737" y="154561"/>
                    </a:lnTo>
                    <a:cubicBezTo>
                      <a:pt x="101730" y="156232"/>
                      <a:pt x="105280" y="157902"/>
                      <a:pt x="109247" y="159086"/>
                    </a:cubicBezTo>
                    <a:lnTo>
                      <a:pt x="137786" y="167195"/>
                    </a:lnTo>
                    <a:lnTo>
                      <a:pt x="141475" y="163018"/>
                    </a:lnTo>
                    <a:lnTo>
                      <a:pt x="130234" y="136672"/>
                    </a:lnTo>
                    <a:cubicBezTo>
                      <a:pt x="128354" y="132287"/>
                      <a:pt x="126510" y="128459"/>
                      <a:pt x="124700" y="125744"/>
                    </a:cubicBezTo>
                    <a:lnTo>
                      <a:pt x="125152" y="125257"/>
                    </a:lnTo>
                    <a:cubicBezTo>
                      <a:pt x="127206" y="127971"/>
                      <a:pt x="130442" y="131208"/>
                      <a:pt x="133470" y="133853"/>
                    </a:cubicBezTo>
                    <a:lnTo>
                      <a:pt x="152403" y="150698"/>
                    </a:lnTo>
                    <a:close/>
                    <a:moveTo>
                      <a:pt x="67240" y="190234"/>
                    </a:moveTo>
                    <a:lnTo>
                      <a:pt x="84189" y="165803"/>
                    </a:lnTo>
                    <a:lnTo>
                      <a:pt x="78760" y="162044"/>
                    </a:lnTo>
                    <a:lnTo>
                      <a:pt x="61811" y="186510"/>
                    </a:lnTo>
                    <a:lnTo>
                      <a:pt x="67240" y="190269"/>
                    </a:lnTo>
                    <a:close/>
                    <a:moveTo>
                      <a:pt x="102078" y="214423"/>
                    </a:moveTo>
                    <a:lnTo>
                      <a:pt x="119410" y="189434"/>
                    </a:lnTo>
                    <a:lnTo>
                      <a:pt x="113981" y="185675"/>
                    </a:lnTo>
                    <a:lnTo>
                      <a:pt x="100790" y="204678"/>
                    </a:lnTo>
                    <a:lnTo>
                      <a:pt x="88470" y="196151"/>
                    </a:lnTo>
                    <a:lnTo>
                      <a:pt x="99433" y="180350"/>
                    </a:lnTo>
                    <a:lnTo>
                      <a:pt x="94003" y="176592"/>
                    </a:lnTo>
                    <a:lnTo>
                      <a:pt x="83040" y="192392"/>
                    </a:lnTo>
                    <a:lnTo>
                      <a:pt x="74061" y="186162"/>
                    </a:lnTo>
                    <a:lnTo>
                      <a:pt x="69920" y="192149"/>
                    </a:lnTo>
                    <a:lnTo>
                      <a:pt x="102043" y="214423"/>
                    </a:lnTo>
                    <a:close/>
                    <a:moveTo>
                      <a:pt x="88887" y="240003"/>
                    </a:moveTo>
                    <a:lnTo>
                      <a:pt x="89444" y="238889"/>
                    </a:lnTo>
                    <a:cubicBezTo>
                      <a:pt x="92716" y="232694"/>
                      <a:pt x="92890" y="228344"/>
                      <a:pt x="89688" y="224028"/>
                    </a:cubicBezTo>
                    <a:lnTo>
                      <a:pt x="90001" y="223437"/>
                    </a:lnTo>
                    <a:lnTo>
                      <a:pt x="95361" y="226291"/>
                    </a:lnTo>
                    <a:lnTo>
                      <a:pt x="98737" y="219887"/>
                    </a:lnTo>
                    <a:lnTo>
                      <a:pt x="75801" y="207775"/>
                    </a:lnTo>
                    <a:lnTo>
                      <a:pt x="66648" y="225107"/>
                    </a:lnTo>
                    <a:lnTo>
                      <a:pt x="72495" y="228205"/>
                    </a:lnTo>
                    <a:lnTo>
                      <a:pt x="78272" y="217277"/>
                    </a:lnTo>
                    <a:lnTo>
                      <a:pt x="80221" y="218321"/>
                    </a:lnTo>
                    <a:cubicBezTo>
                      <a:pt x="86695" y="221766"/>
                      <a:pt x="87809" y="227126"/>
                      <a:pt x="83911" y="234469"/>
                    </a:cubicBezTo>
                    <a:lnTo>
                      <a:pt x="83249" y="235722"/>
                    </a:lnTo>
                    <a:cubicBezTo>
                      <a:pt x="79003" y="243762"/>
                      <a:pt x="73052" y="245954"/>
                      <a:pt x="65186" y="241778"/>
                    </a:cubicBezTo>
                    <a:lnTo>
                      <a:pt x="56277" y="237080"/>
                    </a:lnTo>
                    <a:cubicBezTo>
                      <a:pt x="48411" y="232938"/>
                      <a:pt x="46845" y="226778"/>
                      <a:pt x="51126" y="218738"/>
                    </a:cubicBezTo>
                    <a:lnTo>
                      <a:pt x="51787" y="217451"/>
                    </a:lnTo>
                    <a:cubicBezTo>
                      <a:pt x="55581" y="210211"/>
                      <a:pt x="60070" y="207775"/>
                      <a:pt x="65395" y="210559"/>
                    </a:cubicBezTo>
                    <a:lnTo>
                      <a:pt x="68806" y="204086"/>
                    </a:lnTo>
                    <a:cubicBezTo>
                      <a:pt x="59722" y="199283"/>
                      <a:pt x="51265" y="203425"/>
                      <a:pt x="45627" y="214109"/>
                    </a:cubicBezTo>
                    <a:lnTo>
                      <a:pt x="44896" y="215502"/>
                    </a:lnTo>
                    <a:cubicBezTo>
                      <a:pt x="38840" y="226952"/>
                      <a:pt x="41242" y="237358"/>
                      <a:pt x="52518" y="243344"/>
                    </a:cubicBezTo>
                    <a:lnTo>
                      <a:pt x="62124" y="248425"/>
                    </a:lnTo>
                    <a:cubicBezTo>
                      <a:pt x="73400" y="254377"/>
                      <a:pt x="83528" y="250200"/>
                      <a:pt x="88887" y="240003"/>
                    </a:cubicBezTo>
                    <a:moveTo>
                      <a:pt x="63864" y="299656"/>
                    </a:moveTo>
                    <a:lnTo>
                      <a:pt x="66370" y="292486"/>
                    </a:lnTo>
                    <a:lnTo>
                      <a:pt x="56451" y="284064"/>
                    </a:lnTo>
                    <a:lnTo>
                      <a:pt x="63237" y="264853"/>
                    </a:lnTo>
                    <a:lnTo>
                      <a:pt x="76219" y="264574"/>
                    </a:lnTo>
                    <a:lnTo>
                      <a:pt x="78934" y="256917"/>
                    </a:lnTo>
                    <a:lnTo>
                      <a:pt x="26102" y="259249"/>
                    </a:lnTo>
                    <a:lnTo>
                      <a:pt x="24188" y="264713"/>
                    </a:lnTo>
                    <a:lnTo>
                      <a:pt x="63899" y="299621"/>
                    </a:lnTo>
                    <a:close/>
                    <a:moveTo>
                      <a:pt x="42738" y="272440"/>
                    </a:moveTo>
                    <a:cubicBezTo>
                      <a:pt x="39536" y="269725"/>
                      <a:pt x="36230" y="266836"/>
                      <a:pt x="33550" y="265618"/>
                    </a:cubicBezTo>
                    <a:lnTo>
                      <a:pt x="33759" y="264992"/>
                    </a:lnTo>
                    <a:cubicBezTo>
                      <a:pt x="36752" y="265549"/>
                      <a:pt x="41277" y="265340"/>
                      <a:pt x="45731" y="265270"/>
                    </a:cubicBezTo>
                    <a:lnTo>
                      <a:pt x="56033" y="264992"/>
                    </a:lnTo>
                    <a:lnTo>
                      <a:pt x="50952" y="279435"/>
                    </a:lnTo>
                    <a:lnTo>
                      <a:pt x="42738" y="272440"/>
                    </a:lnTo>
                    <a:close/>
                    <a:moveTo>
                      <a:pt x="54084" y="342394"/>
                    </a:moveTo>
                    <a:lnTo>
                      <a:pt x="55581" y="335573"/>
                    </a:lnTo>
                    <a:lnTo>
                      <a:pt x="24014" y="328716"/>
                    </a:lnTo>
                    <a:cubicBezTo>
                      <a:pt x="21717" y="328194"/>
                      <a:pt x="19177" y="327916"/>
                      <a:pt x="16914" y="327846"/>
                    </a:cubicBezTo>
                    <a:lnTo>
                      <a:pt x="17054" y="327220"/>
                    </a:lnTo>
                    <a:cubicBezTo>
                      <a:pt x="19316" y="326907"/>
                      <a:pt x="21717" y="326071"/>
                      <a:pt x="25128" y="324610"/>
                    </a:cubicBezTo>
                    <a:lnTo>
                      <a:pt x="61358" y="309053"/>
                    </a:lnTo>
                    <a:lnTo>
                      <a:pt x="62855" y="302231"/>
                    </a:lnTo>
                    <a:lnTo>
                      <a:pt x="14931" y="291790"/>
                    </a:lnTo>
                    <a:lnTo>
                      <a:pt x="13434" y="298612"/>
                    </a:lnTo>
                    <a:lnTo>
                      <a:pt x="45244" y="305537"/>
                    </a:lnTo>
                    <a:cubicBezTo>
                      <a:pt x="47437" y="306025"/>
                      <a:pt x="49490" y="306268"/>
                      <a:pt x="51613" y="306338"/>
                    </a:cubicBezTo>
                    <a:lnTo>
                      <a:pt x="51474" y="306964"/>
                    </a:lnTo>
                    <a:cubicBezTo>
                      <a:pt x="48968" y="307417"/>
                      <a:pt x="46984" y="308252"/>
                      <a:pt x="43817" y="309575"/>
                    </a:cubicBezTo>
                    <a:lnTo>
                      <a:pt x="7657" y="325132"/>
                    </a:lnTo>
                    <a:lnTo>
                      <a:pt x="6195" y="331953"/>
                    </a:lnTo>
                    <a:lnTo>
                      <a:pt x="54084" y="342394"/>
                    </a:lnTo>
                    <a:close/>
                    <a:moveTo>
                      <a:pt x="49455" y="390214"/>
                    </a:moveTo>
                    <a:lnTo>
                      <a:pt x="50117" y="382661"/>
                    </a:lnTo>
                    <a:lnTo>
                      <a:pt x="38423" y="376954"/>
                    </a:lnTo>
                    <a:lnTo>
                      <a:pt x="40233" y="356629"/>
                    </a:lnTo>
                    <a:lnTo>
                      <a:pt x="52762" y="353148"/>
                    </a:lnTo>
                    <a:lnTo>
                      <a:pt x="53493" y="345074"/>
                    </a:lnTo>
                    <a:lnTo>
                      <a:pt x="2923" y="360387"/>
                    </a:lnTo>
                    <a:lnTo>
                      <a:pt x="2401" y="366199"/>
                    </a:lnTo>
                    <a:lnTo>
                      <a:pt x="49490" y="390214"/>
                    </a:lnTo>
                    <a:close/>
                    <a:moveTo>
                      <a:pt x="22239" y="369088"/>
                    </a:moveTo>
                    <a:cubicBezTo>
                      <a:pt x="18446" y="367244"/>
                      <a:pt x="14548" y="365260"/>
                      <a:pt x="11659" y="364738"/>
                    </a:cubicBezTo>
                    <a:lnTo>
                      <a:pt x="11729" y="364076"/>
                    </a:lnTo>
                    <a:cubicBezTo>
                      <a:pt x="14757" y="363903"/>
                      <a:pt x="19072" y="362545"/>
                      <a:pt x="23423" y="361362"/>
                    </a:cubicBezTo>
                    <a:lnTo>
                      <a:pt x="33307" y="358543"/>
                    </a:lnTo>
                    <a:lnTo>
                      <a:pt x="31949" y="373787"/>
                    </a:lnTo>
                    <a:lnTo>
                      <a:pt x="22239" y="369053"/>
                    </a:lnTo>
                    <a:close/>
                    <a:moveTo>
                      <a:pt x="49386" y="399332"/>
                    </a:moveTo>
                    <a:lnTo>
                      <a:pt x="48933" y="392337"/>
                    </a:lnTo>
                    <a:lnTo>
                      <a:pt x="0" y="395434"/>
                    </a:lnTo>
                    <a:lnTo>
                      <a:pt x="452" y="402430"/>
                    </a:lnTo>
                    <a:lnTo>
                      <a:pt x="32854" y="415516"/>
                    </a:lnTo>
                    <a:cubicBezTo>
                      <a:pt x="36021" y="416803"/>
                      <a:pt x="40267" y="418578"/>
                      <a:pt x="42460" y="418822"/>
                    </a:cubicBezTo>
                    <a:lnTo>
                      <a:pt x="42460" y="419483"/>
                    </a:lnTo>
                    <a:cubicBezTo>
                      <a:pt x="39919" y="420214"/>
                      <a:pt x="36230" y="421954"/>
                      <a:pt x="33063" y="423729"/>
                    </a:cubicBezTo>
                    <a:lnTo>
                      <a:pt x="2889" y="440852"/>
                    </a:lnTo>
                    <a:lnTo>
                      <a:pt x="3306" y="447848"/>
                    </a:lnTo>
                    <a:lnTo>
                      <a:pt x="52240" y="444750"/>
                    </a:lnTo>
                    <a:lnTo>
                      <a:pt x="51822" y="437755"/>
                    </a:lnTo>
                    <a:lnTo>
                      <a:pt x="25546" y="439425"/>
                    </a:lnTo>
                    <a:cubicBezTo>
                      <a:pt x="21752" y="439669"/>
                      <a:pt x="17123" y="440156"/>
                      <a:pt x="14339" y="440783"/>
                    </a:cubicBezTo>
                    <a:lnTo>
                      <a:pt x="14339" y="440156"/>
                    </a:lnTo>
                    <a:cubicBezTo>
                      <a:pt x="17610" y="439217"/>
                      <a:pt x="21300" y="437894"/>
                      <a:pt x="24919" y="435876"/>
                    </a:cubicBezTo>
                    <a:lnTo>
                      <a:pt x="50778" y="421328"/>
                    </a:lnTo>
                    <a:lnTo>
                      <a:pt x="50430" y="415794"/>
                    </a:lnTo>
                    <a:lnTo>
                      <a:pt x="23840" y="405214"/>
                    </a:lnTo>
                    <a:cubicBezTo>
                      <a:pt x="19385" y="403474"/>
                      <a:pt x="15383" y="402082"/>
                      <a:pt x="12216" y="401420"/>
                    </a:cubicBezTo>
                    <a:lnTo>
                      <a:pt x="12146" y="400759"/>
                    </a:lnTo>
                    <a:cubicBezTo>
                      <a:pt x="15522" y="401212"/>
                      <a:pt x="20116" y="401177"/>
                      <a:pt x="24084" y="400933"/>
                    </a:cubicBezTo>
                    <a:lnTo>
                      <a:pt x="49421" y="39933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A869608-2DD0-CD21-61FE-A21F0A2C2E8B}"/>
                  </a:ext>
                </a:extLst>
              </p:cNvPr>
              <p:cNvSpPr/>
              <p:nvPr/>
            </p:nvSpPr>
            <p:spPr>
              <a:xfrm>
                <a:off x="4467317" y="6140086"/>
                <a:ext cx="294400" cy="50429"/>
              </a:xfrm>
              <a:custGeom>
                <a:avLst/>
                <a:gdLst>
                  <a:gd name="connsiteX0" fmla="*/ 276512 w 294400"/>
                  <a:gd name="connsiteY0" fmla="*/ 17123 h 50429"/>
                  <a:gd name="connsiteX1" fmla="*/ 286535 w 294400"/>
                  <a:gd name="connsiteY1" fmla="*/ 12425 h 50429"/>
                  <a:gd name="connsiteX2" fmla="*/ 287161 w 294400"/>
                  <a:gd name="connsiteY2" fmla="*/ 12425 h 50429"/>
                  <a:gd name="connsiteX3" fmla="*/ 287161 w 294400"/>
                  <a:gd name="connsiteY3" fmla="*/ 49734 h 50429"/>
                  <a:gd name="connsiteX4" fmla="*/ 294400 w 294400"/>
                  <a:gd name="connsiteY4" fmla="*/ 49734 h 50429"/>
                  <a:gd name="connsiteX5" fmla="*/ 294400 w 294400"/>
                  <a:gd name="connsiteY5" fmla="*/ 696 h 50429"/>
                  <a:gd name="connsiteX6" fmla="*/ 288588 w 294400"/>
                  <a:gd name="connsiteY6" fmla="*/ 696 h 50429"/>
                  <a:gd name="connsiteX7" fmla="*/ 276512 w 294400"/>
                  <a:gd name="connsiteY7" fmla="*/ 10128 h 50429"/>
                  <a:gd name="connsiteX8" fmla="*/ 276512 w 294400"/>
                  <a:gd name="connsiteY8" fmla="*/ 17123 h 50429"/>
                  <a:gd name="connsiteX9" fmla="*/ 250200 w 294400"/>
                  <a:gd name="connsiteY9" fmla="*/ 43400 h 50429"/>
                  <a:gd name="connsiteX10" fmla="*/ 239029 w 294400"/>
                  <a:gd name="connsiteY10" fmla="*/ 30244 h 50429"/>
                  <a:gd name="connsiteX11" fmla="*/ 239029 w 294400"/>
                  <a:gd name="connsiteY11" fmla="*/ 20186 h 50429"/>
                  <a:gd name="connsiteX12" fmla="*/ 250200 w 294400"/>
                  <a:gd name="connsiteY12" fmla="*/ 7030 h 50429"/>
                  <a:gd name="connsiteX13" fmla="*/ 251662 w 294400"/>
                  <a:gd name="connsiteY13" fmla="*/ 7030 h 50429"/>
                  <a:gd name="connsiteX14" fmla="*/ 262834 w 294400"/>
                  <a:gd name="connsiteY14" fmla="*/ 20186 h 50429"/>
                  <a:gd name="connsiteX15" fmla="*/ 262834 w 294400"/>
                  <a:gd name="connsiteY15" fmla="*/ 30244 h 50429"/>
                  <a:gd name="connsiteX16" fmla="*/ 251662 w 294400"/>
                  <a:gd name="connsiteY16" fmla="*/ 43400 h 50429"/>
                  <a:gd name="connsiteX17" fmla="*/ 250200 w 294400"/>
                  <a:gd name="connsiteY17" fmla="*/ 43400 h 50429"/>
                  <a:gd name="connsiteX18" fmla="*/ 250166 w 294400"/>
                  <a:gd name="connsiteY18" fmla="*/ 50395 h 50429"/>
                  <a:gd name="connsiteX19" fmla="*/ 251732 w 294400"/>
                  <a:gd name="connsiteY19" fmla="*/ 50395 h 50429"/>
                  <a:gd name="connsiteX20" fmla="*/ 270177 w 294400"/>
                  <a:gd name="connsiteY20" fmla="*/ 30662 h 50429"/>
                  <a:gd name="connsiteX21" fmla="*/ 270177 w 294400"/>
                  <a:gd name="connsiteY21" fmla="*/ 19768 h 50429"/>
                  <a:gd name="connsiteX22" fmla="*/ 251732 w 294400"/>
                  <a:gd name="connsiteY22" fmla="*/ 0 h 50429"/>
                  <a:gd name="connsiteX23" fmla="*/ 250166 w 294400"/>
                  <a:gd name="connsiteY23" fmla="*/ 0 h 50429"/>
                  <a:gd name="connsiteX24" fmla="*/ 231720 w 294400"/>
                  <a:gd name="connsiteY24" fmla="*/ 19768 h 50429"/>
                  <a:gd name="connsiteX25" fmla="*/ 231720 w 294400"/>
                  <a:gd name="connsiteY25" fmla="*/ 30662 h 50429"/>
                  <a:gd name="connsiteX26" fmla="*/ 250166 w 294400"/>
                  <a:gd name="connsiteY26" fmla="*/ 50395 h 50429"/>
                  <a:gd name="connsiteX27" fmla="*/ 204573 w 294400"/>
                  <a:gd name="connsiteY27" fmla="*/ 43400 h 50429"/>
                  <a:gd name="connsiteX28" fmla="*/ 193402 w 294400"/>
                  <a:gd name="connsiteY28" fmla="*/ 30244 h 50429"/>
                  <a:gd name="connsiteX29" fmla="*/ 193402 w 294400"/>
                  <a:gd name="connsiteY29" fmla="*/ 20186 h 50429"/>
                  <a:gd name="connsiteX30" fmla="*/ 204573 w 294400"/>
                  <a:gd name="connsiteY30" fmla="*/ 7030 h 50429"/>
                  <a:gd name="connsiteX31" fmla="*/ 206035 w 294400"/>
                  <a:gd name="connsiteY31" fmla="*/ 7030 h 50429"/>
                  <a:gd name="connsiteX32" fmla="*/ 217242 w 294400"/>
                  <a:gd name="connsiteY32" fmla="*/ 20186 h 50429"/>
                  <a:gd name="connsiteX33" fmla="*/ 217242 w 294400"/>
                  <a:gd name="connsiteY33" fmla="*/ 30244 h 50429"/>
                  <a:gd name="connsiteX34" fmla="*/ 206035 w 294400"/>
                  <a:gd name="connsiteY34" fmla="*/ 43400 h 50429"/>
                  <a:gd name="connsiteX35" fmla="*/ 204573 w 294400"/>
                  <a:gd name="connsiteY35" fmla="*/ 43400 h 50429"/>
                  <a:gd name="connsiteX36" fmla="*/ 204504 w 294400"/>
                  <a:gd name="connsiteY36" fmla="*/ 50395 h 50429"/>
                  <a:gd name="connsiteX37" fmla="*/ 206070 w 294400"/>
                  <a:gd name="connsiteY37" fmla="*/ 50395 h 50429"/>
                  <a:gd name="connsiteX38" fmla="*/ 224481 w 294400"/>
                  <a:gd name="connsiteY38" fmla="*/ 30662 h 50429"/>
                  <a:gd name="connsiteX39" fmla="*/ 224481 w 294400"/>
                  <a:gd name="connsiteY39" fmla="*/ 19768 h 50429"/>
                  <a:gd name="connsiteX40" fmla="*/ 206070 w 294400"/>
                  <a:gd name="connsiteY40" fmla="*/ 0 h 50429"/>
                  <a:gd name="connsiteX41" fmla="*/ 204504 w 294400"/>
                  <a:gd name="connsiteY41" fmla="*/ 0 h 50429"/>
                  <a:gd name="connsiteX42" fmla="*/ 186093 w 294400"/>
                  <a:gd name="connsiteY42" fmla="*/ 19768 h 50429"/>
                  <a:gd name="connsiteX43" fmla="*/ 186093 w 294400"/>
                  <a:gd name="connsiteY43" fmla="*/ 30662 h 50429"/>
                  <a:gd name="connsiteX44" fmla="*/ 204504 w 294400"/>
                  <a:gd name="connsiteY44" fmla="*/ 50395 h 50429"/>
                  <a:gd name="connsiteX45" fmla="*/ 146452 w 294400"/>
                  <a:gd name="connsiteY45" fmla="*/ 35082 h 50429"/>
                  <a:gd name="connsiteX46" fmla="*/ 167856 w 294400"/>
                  <a:gd name="connsiteY46" fmla="*/ 35082 h 50429"/>
                  <a:gd name="connsiteX47" fmla="*/ 167856 w 294400"/>
                  <a:gd name="connsiteY47" fmla="*/ 49734 h 50429"/>
                  <a:gd name="connsiteX48" fmla="*/ 175095 w 294400"/>
                  <a:gd name="connsiteY48" fmla="*/ 49734 h 50429"/>
                  <a:gd name="connsiteX49" fmla="*/ 175095 w 294400"/>
                  <a:gd name="connsiteY49" fmla="*/ 35082 h 50429"/>
                  <a:gd name="connsiteX50" fmla="*/ 180594 w 294400"/>
                  <a:gd name="connsiteY50" fmla="*/ 35082 h 50429"/>
                  <a:gd name="connsiteX51" fmla="*/ 180594 w 294400"/>
                  <a:gd name="connsiteY51" fmla="*/ 28469 h 50429"/>
                  <a:gd name="connsiteX52" fmla="*/ 175095 w 294400"/>
                  <a:gd name="connsiteY52" fmla="*/ 28469 h 50429"/>
                  <a:gd name="connsiteX53" fmla="*/ 175095 w 294400"/>
                  <a:gd name="connsiteY53" fmla="*/ 15905 h 50429"/>
                  <a:gd name="connsiteX54" fmla="*/ 167856 w 294400"/>
                  <a:gd name="connsiteY54" fmla="*/ 17924 h 50429"/>
                  <a:gd name="connsiteX55" fmla="*/ 167856 w 294400"/>
                  <a:gd name="connsiteY55" fmla="*/ 28434 h 50429"/>
                  <a:gd name="connsiteX56" fmla="*/ 155362 w 294400"/>
                  <a:gd name="connsiteY56" fmla="*/ 28434 h 50429"/>
                  <a:gd name="connsiteX57" fmla="*/ 155362 w 294400"/>
                  <a:gd name="connsiteY57" fmla="*/ 27773 h 50429"/>
                  <a:gd name="connsiteX58" fmla="*/ 168900 w 294400"/>
                  <a:gd name="connsiteY58" fmla="*/ 10719 h 50429"/>
                  <a:gd name="connsiteX59" fmla="*/ 174016 w 294400"/>
                  <a:gd name="connsiteY59" fmla="*/ 661 h 50429"/>
                  <a:gd name="connsiteX60" fmla="*/ 165246 w 294400"/>
                  <a:gd name="connsiteY60" fmla="*/ 661 h 50429"/>
                  <a:gd name="connsiteX61" fmla="*/ 162357 w 294400"/>
                  <a:gd name="connsiteY61" fmla="*/ 7657 h 50429"/>
                  <a:gd name="connsiteX62" fmla="*/ 146452 w 294400"/>
                  <a:gd name="connsiteY62" fmla="*/ 29757 h 50429"/>
                  <a:gd name="connsiteX63" fmla="*/ 146452 w 294400"/>
                  <a:gd name="connsiteY63" fmla="*/ 35047 h 50429"/>
                  <a:gd name="connsiteX64" fmla="*/ 121985 w 294400"/>
                  <a:gd name="connsiteY64" fmla="*/ 17123 h 50429"/>
                  <a:gd name="connsiteX65" fmla="*/ 131974 w 294400"/>
                  <a:gd name="connsiteY65" fmla="*/ 12425 h 50429"/>
                  <a:gd name="connsiteX66" fmla="*/ 132635 w 294400"/>
                  <a:gd name="connsiteY66" fmla="*/ 12425 h 50429"/>
                  <a:gd name="connsiteX67" fmla="*/ 132635 w 294400"/>
                  <a:gd name="connsiteY67" fmla="*/ 49734 h 50429"/>
                  <a:gd name="connsiteX68" fmla="*/ 139874 w 294400"/>
                  <a:gd name="connsiteY68" fmla="*/ 49734 h 50429"/>
                  <a:gd name="connsiteX69" fmla="*/ 139874 w 294400"/>
                  <a:gd name="connsiteY69" fmla="*/ 696 h 50429"/>
                  <a:gd name="connsiteX70" fmla="*/ 134062 w 294400"/>
                  <a:gd name="connsiteY70" fmla="*/ 696 h 50429"/>
                  <a:gd name="connsiteX71" fmla="*/ 121985 w 294400"/>
                  <a:gd name="connsiteY71" fmla="*/ 10128 h 50429"/>
                  <a:gd name="connsiteX72" fmla="*/ 121985 w 294400"/>
                  <a:gd name="connsiteY72" fmla="*/ 17123 h 50429"/>
                  <a:gd name="connsiteX73" fmla="*/ 79769 w 294400"/>
                  <a:gd name="connsiteY73" fmla="*/ 43400 h 50429"/>
                  <a:gd name="connsiteX74" fmla="*/ 65987 w 294400"/>
                  <a:gd name="connsiteY74" fmla="*/ 30244 h 50429"/>
                  <a:gd name="connsiteX75" fmla="*/ 65987 w 294400"/>
                  <a:gd name="connsiteY75" fmla="*/ 20186 h 50429"/>
                  <a:gd name="connsiteX76" fmla="*/ 79769 w 294400"/>
                  <a:gd name="connsiteY76" fmla="*/ 7030 h 50429"/>
                  <a:gd name="connsiteX77" fmla="*/ 81231 w 294400"/>
                  <a:gd name="connsiteY77" fmla="*/ 7030 h 50429"/>
                  <a:gd name="connsiteX78" fmla="*/ 95048 w 294400"/>
                  <a:gd name="connsiteY78" fmla="*/ 20186 h 50429"/>
                  <a:gd name="connsiteX79" fmla="*/ 95048 w 294400"/>
                  <a:gd name="connsiteY79" fmla="*/ 30244 h 50429"/>
                  <a:gd name="connsiteX80" fmla="*/ 81231 w 294400"/>
                  <a:gd name="connsiteY80" fmla="*/ 43400 h 50429"/>
                  <a:gd name="connsiteX81" fmla="*/ 79769 w 294400"/>
                  <a:gd name="connsiteY81" fmla="*/ 43400 h 50429"/>
                  <a:gd name="connsiteX82" fmla="*/ 79699 w 294400"/>
                  <a:gd name="connsiteY82" fmla="*/ 50395 h 50429"/>
                  <a:gd name="connsiteX83" fmla="*/ 81266 w 294400"/>
                  <a:gd name="connsiteY83" fmla="*/ 50395 h 50429"/>
                  <a:gd name="connsiteX84" fmla="*/ 102322 w 294400"/>
                  <a:gd name="connsiteY84" fmla="*/ 30662 h 50429"/>
                  <a:gd name="connsiteX85" fmla="*/ 102322 w 294400"/>
                  <a:gd name="connsiteY85" fmla="*/ 19768 h 50429"/>
                  <a:gd name="connsiteX86" fmla="*/ 81266 w 294400"/>
                  <a:gd name="connsiteY86" fmla="*/ 0 h 50429"/>
                  <a:gd name="connsiteX87" fmla="*/ 79699 w 294400"/>
                  <a:gd name="connsiteY87" fmla="*/ 0 h 50429"/>
                  <a:gd name="connsiteX88" fmla="*/ 58643 w 294400"/>
                  <a:gd name="connsiteY88" fmla="*/ 19768 h 50429"/>
                  <a:gd name="connsiteX89" fmla="*/ 58643 w 294400"/>
                  <a:gd name="connsiteY89" fmla="*/ 30662 h 50429"/>
                  <a:gd name="connsiteX90" fmla="*/ 79699 w 294400"/>
                  <a:gd name="connsiteY90" fmla="*/ 50395 h 50429"/>
                  <a:gd name="connsiteX91" fmla="*/ 32367 w 294400"/>
                  <a:gd name="connsiteY91" fmla="*/ 50395 h 50429"/>
                  <a:gd name="connsiteX92" fmla="*/ 34594 w 294400"/>
                  <a:gd name="connsiteY92" fmla="*/ 50395 h 50429"/>
                  <a:gd name="connsiteX93" fmla="*/ 51439 w 294400"/>
                  <a:gd name="connsiteY93" fmla="*/ 35708 h 50429"/>
                  <a:gd name="connsiteX94" fmla="*/ 51439 w 294400"/>
                  <a:gd name="connsiteY94" fmla="*/ 34246 h 50429"/>
                  <a:gd name="connsiteX95" fmla="*/ 36857 w 294400"/>
                  <a:gd name="connsiteY95" fmla="*/ 21474 h 50429"/>
                  <a:gd name="connsiteX96" fmla="*/ 31567 w 294400"/>
                  <a:gd name="connsiteY96" fmla="*/ 21474 h 50429"/>
                  <a:gd name="connsiteX97" fmla="*/ 24432 w 294400"/>
                  <a:gd name="connsiteY97" fmla="*/ 14652 h 50429"/>
                  <a:gd name="connsiteX98" fmla="*/ 24432 w 294400"/>
                  <a:gd name="connsiteY98" fmla="*/ 13573 h 50429"/>
                  <a:gd name="connsiteX99" fmla="*/ 32785 w 294400"/>
                  <a:gd name="connsiteY99" fmla="*/ 6752 h 50429"/>
                  <a:gd name="connsiteX100" fmla="*/ 34873 w 294400"/>
                  <a:gd name="connsiteY100" fmla="*/ 6752 h 50429"/>
                  <a:gd name="connsiteX101" fmla="*/ 43121 w 294400"/>
                  <a:gd name="connsiteY101" fmla="*/ 13712 h 50429"/>
                  <a:gd name="connsiteX102" fmla="*/ 50395 w 294400"/>
                  <a:gd name="connsiteY102" fmla="*/ 13712 h 50429"/>
                  <a:gd name="connsiteX103" fmla="*/ 34942 w 294400"/>
                  <a:gd name="connsiteY103" fmla="*/ 104 h 50429"/>
                  <a:gd name="connsiteX104" fmla="*/ 32715 w 294400"/>
                  <a:gd name="connsiteY104" fmla="*/ 104 h 50429"/>
                  <a:gd name="connsiteX105" fmla="*/ 17019 w 294400"/>
                  <a:gd name="connsiteY105" fmla="*/ 13712 h 50429"/>
                  <a:gd name="connsiteX106" fmla="*/ 17019 w 294400"/>
                  <a:gd name="connsiteY106" fmla="*/ 15453 h 50429"/>
                  <a:gd name="connsiteX107" fmla="*/ 31915 w 294400"/>
                  <a:gd name="connsiteY107" fmla="*/ 28608 h 50429"/>
                  <a:gd name="connsiteX108" fmla="*/ 36891 w 294400"/>
                  <a:gd name="connsiteY108" fmla="*/ 28608 h 50429"/>
                  <a:gd name="connsiteX109" fmla="*/ 44026 w 294400"/>
                  <a:gd name="connsiteY109" fmla="*/ 35290 h 50429"/>
                  <a:gd name="connsiteX110" fmla="*/ 44026 w 294400"/>
                  <a:gd name="connsiteY110" fmla="*/ 36195 h 50429"/>
                  <a:gd name="connsiteX111" fmla="*/ 34490 w 294400"/>
                  <a:gd name="connsiteY111" fmla="*/ 43782 h 50429"/>
                  <a:gd name="connsiteX112" fmla="*/ 32402 w 294400"/>
                  <a:gd name="connsiteY112" fmla="*/ 43782 h 50429"/>
                  <a:gd name="connsiteX113" fmla="*/ 23005 w 294400"/>
                  <a:gd name="connsiteY113" fmla="*/ 35604 h 50429"/>
                  <a:gd name="connsiteX114" fmla="*/ 15766 w 294400"/>
                  <a:gd name="connsiteY114" fmla="*/ 35604 h 50429"/>
                  <a:gd name="connsiteX115" fmla="*/ 32367 w 294400"/>
                  <a:gd name="connsiteY115" fmla="*/ 50430 h 50429"/>
                  <a:gd name="connsiteX116" fmla="*/ 0 w 294400"/>
                  <a:gd name="connsiteY116" fmla="*/ 49734 h 50429"/>
                  <a:gd name="connsiteX117" fmla="*/ 7239 w 294400"/>
                  <a:gd name="connsiteY117" fmla="*/ 49734 h 50429"/>
                  <a:gd name="connsiteX118" fmla="*/ 7239 w 294400"/>
                  <a:gd name="connsiteY118" fmla="*/ 696 h 50429"/>
                  <a:gd name="connsiteX119" fmla="*/ 0 w 294400"/>
                  <a:gd name="connsiteY119" fmla="*/ 696 h 50429"/>
                  <a:gd name="connsiteX120" fmla="*/ 0 w 294400"/>
                  <a:gd name="connsiteY120" fmla="*/ 49734 h 5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94400" h="50429">
                    <a:moveTo>
                      <a:pt x="276512" y="17123"/>
                    </a:moveTo>
                    <a:cubicBezTo>
                      <a:pt x="281732" y="17123"/>
                      <a:pt x="285212" y="14757"/>
                      <a:pt x="286535" y="12425"/>
                    </a:cubicBezTo>
                    <a:lnTo>
                      <a:pt x="287161" y="12425"/>
                    </a:lnTo>
                    <a:lnTo>
                      <a:pt x="287161" y="49734"/>
                    </a:lnTo>
                    <a:lnTo>
                      <a:pt x="294400" y="49734"/>
                    </a:lnTo>
                    <a:lnTo>
                      <a:pt x="294400" y="696"/>
                    </a:lnTo>
                    <a:lnTo>
                      <a:pt x="288588" y="696"/>
                    </a:lnTo>
                    <a:cubicBezTo>
                      <a:pt x="287022" y="7030"/>
                      <a:pt x="281976" y="10128"/>
                      <a:pt x="276512" y="10128"/>
                    </a:cubicBezTo>
                    <a:lnTo>
                      <a:pt x="276512" y="17123"/>
                    </a:lnTo>
                    <a:close/>
                    <a:moveTo>
                      <a:pt x="250200" y="43400"/>
                    </a:moveTo>
                    <a:cubicBezTo>
                      <a:pt x="242857" y="43400"/>
                      <a:pt x="239029" y="39154"/>
                      <a:pt x="239029" y="30244"/>
                    </a:cubicBezTo>
                    <a:lnTo>
                      <a:pt x="239029" y="20186"/>
                    </a:lnTo>
                    <a:cubicBezTo>
                      <a:pt x="239029" y="11311"/>
                      <a:pt x="242892" y="7030"/>
                      <a:pt x="250200" y="7030"/>
                    </a:cubicBezTo>
                    <a:lnTo>
                      <a:pt x="251662" y="7030"/>
                    </a:lnTo>
                    <a:cubicBezTo>
                      <a:pt x="259006" y="7030"/>
                      <a:pt x="262834" y="11276"/>
                      <a:pt x="262834" y="20186"/>
                    </a:cubicBezTo>
                    <a:lnTo>
                      <a:pt x="262834" y="30244"/>
                    </a:lnTo>
                    <a:cubicBezTo>
                      <a:pt x="262834" y="39119"/>
                      <a:pt x="258971" y="43400"/>
                      <a:pt x="251662" y="43400"/>
                    </a:cubicBezTo>
                    <a:lnTo>
                      <a:pt x="250200" y="43400"/>
                    </a:lnTo>
                    <a:close/>
                    <a:moveTo>
                      <a:pt x="250166" y="50395"/>
                    </a:moveTo>
                    <a:lnTo>
                      <a:pt x="251732" y="50395"/>
                    </a:lnTo>
                    <a:cubicBezTo>
                      <a:pt x="263112" y="50395"/>
                      <a:pt x="270177" y="43400"/>
                      <a:pt x="270177" y="30662"/>
                    </a:cubicBezTo>
                    <a:lnTo>
                      <a:pt x="270177" y="19768"/>
                    </a:lnTo>
                    <a:cubicBezTo>
                      <a:pt x="270177" y="6995"/>
                      <a:pt x="263112" y="0"/>
                      <a:pt x="251732" y="0"/>
                    </a:cubicBezTo>
                    <a:lnTo>
                      <a:pt x="250166" y="0"/>
                    </a:lnTo>
                    <a:cubicBezTo>
                      <a:pt x="238785" y="0"/>
                      <a:pt x="231720" y="6995"/>
                      <a:pt x="231720" y="19768"/>
                    </a:cubicBezTo>
                    <a:lnTo>
                      <a:pt x="231720" y="30662"/>
                    </a:lnTo>
                    <a:cubicBezTo>
                      <a:pt x="231720" y="43400"/>
                      <a:pt x="238785" y="50395"/>
                      <a:pt x="250166" y="50395"/>
                    </a:cubicBezTo>
                    <a:moveTo>
                      <a:pt x="204573" y="43400"/>
                    </a:moveTo>
                    <a:cubicBezTo>
                      <a:pt x="197265" y="43400"/>
                      <a:pt x="193402" y="39154"/>
                      <a:pt x="193402" y="30244"/>
                    </a:cubicBezTo>
                    <a:lnTo>
                      <a:pt x="193402" y="20186"/>
                    </a:lnTo>
                    <a:cubicBezTo>
                      <a:pt x="193402" y="11311"/>
                      <a:pt x="197265" y="7030"/>
                      <a:pt x="204573" y="7030"/>
                    </a:cubicBezTo>
                    <a:lnTo>
                      <a:pt x="206035" y="7030"/>
                    </a:lnTo>
                    <a:cubicBezTo>
                      <a:pt x="213379" y="7030"/>
                      <a:pt x="217242" y="11276"/>
                      <a:pt x="217242" y="20186"/>
                    </a:cubicBezTo>
                    <a:lnTo>
                      <a:pt x="217242" y="30244"/>
                    </a:lnTo>
                    <a:cubicBezTo>
                      <a:pt x="217242" y="39119"/>
                      <a:pt x="213379" y="43400"/>
                      <a:pt x="206035" y="43400"/>
                    </a:cubicBezTo>
                    <a:lnTo>
                      <a:pt x="204573" y="43400"/>
                    </a:lnTo>
                    <a:close/>
                    <a:moveTo>
                      <a:pt x="204504" y="50395"/>
                    </a:moveTo>
                    <a:lnTo>
                      <a:pt x="206070" y="50395"/>
                    </a:lnTo>
                    <a:cubicBezTo>
                      <a:pt x="217451" y="50395"/>
                      <a:pt x="224481" y="43400"/>
                      <a:pt x="224481" y="30662"/>
                    </a:cubicBezTo>
                    <a:lnTo>
                      <a:pt x="224481" y="19768"/>
                    </a:lnTo>
                    <a:cubicBezTo>
                      <a:pt x="224481" y="6995"/>
                      <a:pt x="217451" y="0"/>
                      <a:pt x="206070" y="0"/>
                    </a:cubicBezTo>
                    <a:lnTo>
                      <a:pt x="204504" y="0"/>
                    </a:lnTo>
                    <a:cubicBezTo>
                      <a:pt x="193123" y="0"/>
                      <a:pt x="186093" y="6995"/>
                      <a:pt x="186093" y="19768"/>
                    </a:cubicBezTo>
                    <a:lnTo>
                      <a:pt x="186093" y="30662"/>
                    </a:lnTo>
                    <a:cubicBezTo>
                      <a:pt x="186093" y="43400"/>
                      <a:pt x="193123" y="50395"/>
                      <a:pt x="204504" y="50395"/>
                    </a:cubicBezTo>
                    <a:moveTo>
                      <a:pt x="146452" y="35082"/>
                    </a:moveTo>
                    <a:lnTo>
                      <a:pt x="167856" y="35082"/>
                    </a:lnTo>
                    <a:lnTo>
                      <a:pt x="167856" y="49734"/>
                    </a:lnTo>
                    <a:lnTo>
                      <a:pt x="175095" y="49734"/>
                    </a:lnTo>
                    <a:lnTo>
                      <a:pt x="175095" y="35082"/>
                    </a:lnTo>
                    <a:lnTo>
                      <a:pt x="180594" y="35082"/>
                    </a:lnTo>
                    <a:lnTo>
                      <a:pt x="180594" y="28469"/>
                    </a:lnTo>
                    <a:lnTo>
                      <a:pt x="175095" y="28469"/>
                    </a:lnTo>
                    <a:lnTo>
                      <a:pt x="175095" y="15905"/>
                    </a:lnTo>
                    <a:lnTo>
                      <a:pt x="167856" y="17924"/>
                    </a:lnTo>
                    <a:lnTo>
                      <a:pt x="167856" y="28434"/>
                    </a:lnTo>
                    <a:lnTo>
                      <a:pt x="155362" y="28434"/>
                    </a:lnTo>
                    <a:lnTo>
                      <a:pt x="155362" y="27773"/>
                    </a:lnTo>
                    <a:cubicBezTo>
                      <a:pt x="159225" y="25685"/>
                      <a:pt x="163993" y="20325"/>
                      <a:pt x="168900" y="10719"/>
                    </a:cubicBezTo>
                    <a:lnTo>
                      <a:pt x="174016" y="661"/>
                    </a:lnTo>
                    <a:lnTo>
                      <a:pt x="165246" y="661"/>
                    </a:lnTo>
                    <a:lnTo>
                      <a:pt x="162357" y="7657"/>
                    </a:lnTo>
                    <a:cubicBezTo>
                      <a:pt x="159608" y="14443"/>
                      <a:pt x="154317" y="23214"/>
                      <a:pt x="146452" y="29757"/>
                    </a:cubicBezTo>
                    <a:lnTo>
                      <a:pt x="146452" y="35047"/>
                    </a:lnTo>
                    <a:close/>
                    <a:moveTo>
                      <a:pt x="121985" y="17123"/>
                    </a:moveTo>
                    <a:cubicBezTo>
                      <a:pt x="127206" y="17123"/>
                      <a:pt x="130686" y="14757"/>
                      <a:pt x="131974" y="12425"/>
                    </a:cubicBezTo>
                    <a:lnTo>
                      <a:pt x="132635" y="12425"/>
                    </a:lnTo>
                    <a:lnTo>
                      <a:pt x="132635" y="49734"/>
                    </a:lnTo>
                    <a:lnTo>
                      <a:pt x="139874" y="49734"/>
                    </a:lnTo>
                    <a:lnTo>
                      <a:pt x="139874" y="696"/>
                    </a:lnTo>
                    <a:lnTo>
                      <a:pt x="134062" y="696"/>
                    </a:lnTo>
                    <a:cubicBezTo>
                      <a:pt x="132496" y="7030"/>
                      <a:pt x="127449" y="10128"/>
                      <a:pt x="121985" y="10128"/>
                    </a:cubicBezTo>
                    <a:lnTo>
                      <a:pt x="121985" y="17123"/>
                    </a:lnTo>
                    <a:close/>
                    <a:moveTo>
                      <a:pt x="79769" y="43400"/>
                    </a:moveTo>
                    <a:cubicBezTo>
                      <a:pt x="70685" y="43400"/>
                      <a:pt x="65987" y="39154"/>
                      <a:pt x="65987" y="30244"/>
                    </a:cubicBezTo>
                    <a:lnTo>
                      <a:pt x="65987" y="20186"/>
                    </a:lnTo>
                    <a:cubicBezTo>
                      <a:pt x="65987" y="11311"/>
                      <a:pt x="70685" y="7030"/>
                      <a:pt x="79769" y="7030"/>
                    </a:cubicBezTo>
                    <a:lnTo>
                      <a:pt x="81231" y="7030"/>
                    </a:lnTo>
                    <a:cubicBezTo>
                      <a:pt x="90314" y="7030"/>
                      <a:pt x="95048" y="11276"/>
                      <a:pt x="95048" y="20186"/>
                    </a:cubicBezTo>
                    <a:lnTo>
                      <a:pt x="95048" y="30244"/>
                    </a:lnTo>
                    <a:cubicBezTo>
                      <a:pt x="95048" y="39119"/>
                      <a:pt x="90349" y="43400"/>
                      <a:pt x="81231" y="43400"/>
                    </a:cubicBezTo>
                    <a:lnTo>
                      <a:pt x="79769" y="43400"/>
                    </a:lnTo>
                    <a:close/>
                    <a:moveTo>
                      <a:pt x="79699" y="50395"/>
                    </a:moveTo>
                    <a:lnTo>
                      <a:pt x="81266" y="50395"/>
                    </a:lnTo>
                    <a:cubicBezTo>
                      <a:pt x="94212" y="50395"/>
                      <a:pt x="102322" y="43400"/>
                      <a:pt x="102322" y="30662"/>
                    </a:cubicBezTo>
                    <a:lnTo>
                      <a:pt x="102322" y="19768"/>
                    </a:lnTo>
                    <a:cubicBezTo>
                      <a:pt x="102322" y="6995"/>
                      <a:pt x="94212" y="0"/>
                      <a:pt x="81266" y="0"/>
                    </a:cubicBezTo>
                    <a:lnTo>
                      <a:pt x="79699" y="0"/>
                    </a:lnTo>
                    <a:cubicBezTo>
                      <a:pt x="66753" y="0"/>
                      <a:pt x="58643" y="6995"/>
                      <a:pt x="58643" y="19768"/>
                    </a:cubicBezTo>
                    <a:lnTo>
                      <a:pt x="58643" y="30662"/>
                    </a:lnTo>
                    <a:cubicBezTo>
                      <a:pt x="58643" y="43400"/>
                      <a:pt x="66753" y="50395"/>
                      <a:pt x="79699" y="50395"/>
                    </a:cubicBezTo>
                    <a:moveTo>
                      <a:pt x="32367" y="50395"/>
                    </a:moveTo>
                    <a:lnTo>
                      <a:pt x="34594" y="50395"/>
                    </a:lnTo>
                    <a:cubicBezTo>
                      <a:pt x="45001" y="50395"/>
                      <a:pt x="51439" y="44861"/>
                      <a:pt x="51439" y="35708"/>
                    </a:cubicBezTo>
                    <a:lnTo>
                      <a:pt x="51439" y="34246"/>
                    </a:lnTo>
                    <a:cubicBezTo>
                      <a:pt x="51439" y="26694"/>
                      <a:pt x="46427" y="21474"/>
                      <a:pt x="36857" y="21474"/>
                    </a:cubicBezTo>
                    <a:lnTo>
                      <a:pt x="31567" y="21474"/>
                    </a:lnTo>
                    <a:cubicBezTo>
                      <a:pt x="28051" y="21474"/>
                      <a:pt x="24432" y="20221"/>
                      <a:pt x="24432" y="14652"/>
                    </a:cubicBezTo>
                    <a:lnTo>
                      <a:pt x="24432" y="13573"/>
                    </a:lnTo>
                    <a:cubicBezTo>
                      <a:pt x="24432" y="9884"/>
                      <a:pt x="27355" y="6752"/>
                      <a:pt x="32785" y="6752"/>
                    </a:cubicBezTo>
                    <a:lnTo>
                      <a:pt x="34873" y="6752"/>
                    </a:lnTo>
                    <a:cubicBezTo>
                      <a:pt x="40233" y="6752"/>
                      <a:pt x="43121" y="8979"/>
                      <a:pt x="43121" y="13712"/>
                    </a:cubicBezTo>
                    <a:lnTo>
                      <a:pt x="50395" y="13712"/>
                    </a:lnTo>
                    <a:cubicBezTo>
                      <a:pt x="50395" y="4281"/>
                      <a:pt x="44513" y="104"/>
                      <a:pt x="34942" y="104"/>
                    </a:cubicBezTo>
                    <a:lnTo>
                      <a:pt x="32715" y="104"/>
                    </a:lnTo>
                    <a:cubicBezTo>
                      <a:pt x="22970" y="104"/>
                      <a:pt x="17019" y="6647"/>
                      <a:pt x="17019" y="13712"/>
                    </a:cubicBezTo>
                    <a:lnTo>
                      <a:pt x="17019" y="15453"/>
                    </a:lnTo>
                    <a:cubicBezTo>
                      <a:pt x="17019" y="22448"/>
                      <a:pt x="21091" y="28608"/>
                      <a:pt x="31915" y="28608"/>
                    </a:cubicBezTo>
                    <a:lnTo>
                      <a:pt x="36891" y="28608"/>
                    </a:lnTo>
                    <a:cubicBezTo>
                      <a:pt x="40163" y="28608"/>
                      <a:pt x="44026" y="29966"/>
                      <a:pt x="44026" y="35290"/>
                    </a:cubicBezTo>
                    <a:lnTo>
                      <a:pt x="44026" y="36195"/>
                    </a:lnTo>
                    <a:cubicBezTo>
                      <a:pt x="44026" y="41346"/>
                      <a:pt x="40685" y="43782"/>
                      <a:pt x="34490" y="43782"/>
                    </a:cubicBezTo>
                    <a:lnTo>
                      <a:pt x="32402" y="43782"/>
                    </a:lnTo>
                    <a:cubicBezTo>
                      <a:pt x="26242" y="43782"/>
                      <a:pt x="23005" y="41103"/>
                      <a:pt x="23005" y="35604"/>
                    </a:cubicBezTo>
                    <a:lnTo>
                      <a:pt x="15766" y="35604"/>
                    </a:lnTo>
                    <a:cubicBezTo>
                      <a:pt x="15766" y="45871"/>
                      <a:pt x="22170" y="50430"/>
                      <a:pt x="32367" y="50430"/>
                    </a:cubicBezTo>
                    <a:moveTo>
                      <a:pt x="0" y="49734"/>
                    </a:moveTo>
                    <a:lnTo>
                      <a:pt x="7239" y="49734"/>
                    </a:lnTo>
                    <a:lnTo>
                      <a:pt x="7239" y="696"/>
                    </a:lnTo>
                    <a:lnTo>
                      <a:pt x="0" y="696"/>
                    </a:lnTo>
                    <a:lnTo>
                      <a:pt x="0" y="4973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24F5FFC-DC57-373F-4DA0-BCDBE112F912}"/>
                </a:ext>
              </a:extLst>
            </p:cNvPr>
            <p:cNvSpPr/>
            <p:nvPr/>
          </p:nvSpPr>
          <p:spPr>
            <a:xfrm>
              <a:off x="4431052" y="6162812"/>
              <a:ext cx="15174" cy="14234"/>
            </a:xfrm>
            <a:custGeom>
              <a:avLst/>
              <a:gdLst>
                <a:gd name="connsiteX0" fmla="*/ 0 w 15174"/>
                <a:gd name="connsiteY0" fmla="*/ 0 h 14234"/>
                <a:gd name="connsiteX1" fmla="*/ 15174 w 15174"/>
                <a:gd name="connsiteY1" fmla="*/ 0 h 14234"/>
                <a:gd name="connsiteX2" fmla="*/ 15174 w 15174"/>
                <a:gd name="connsiteY2" fmla="*/ 14234 h 14234"/>
                <a:gd name="connsiteX3" fmla="*/ 0 w 15174"/>
                <a:gd name="connsiteY3" fmla="*/ 14234 h 1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74" h="14234">
                  <a:moveTo>
                    <a:pt x="0" y="0"/>
                  </a:moveTo>
                  <a:lnTo>
                    <a:pt x="15174" y="0"/>
                  </a:lnTo>
                  <a:lnTo>
                    <a:pt x="15174" y="14234"/>
                  </a:lnTo>
                  <a:lnTo>
                    <a:pt x="0" y="14234"/>
                  </a:lnTo>
                  <a:close/>
                </a:path>
              </a:pathLst>
            </a:custGeom>
            <a:solidFill>
              <a:srgbClr val="229FD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grpSp>
          <p:nvGrpSpPr>
            <p:cNvPr id="14" name="Graphic 11">
              <a:extLst>
                <a:ext uri="{FF2B5EF4-FFF2-40B4-BE49-F238E27FC236}">
                  <a16:creationId xmlns:a16="http://schemas.microsoft.com/office/drawing/2014/main" id="{566529A1-9B9C-AB09-3604-BB825E1012EA}"/>
                </a:ext>
              </a:extLst>
            </p:cNvPr>
            <p:cNvGrpSpPr/>
            <p:nvPr/>
          </p:nvGrpSpPr>
          <p:grpSpPr>
            <a:xfrm>
              <a:off x="4138218" y="5905582"/>
              <a:ext cx="465910" cy="374134"/>
              <a:chOff x="4138218" y="5905582"/>
              <a:chExt cx="465910" cy="374134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7FC18234-094D-B71C-3D67-C6589F37310A}"/>
                  </a:ext>
                </a:extLst>
              </p:cNvPr>
              <p:cNvSpPr/>
              <p:nvPr/>
            </p:nvSpPr>
            <p:spPr>
              <a:xfrm>
                <a:off x="4138218" y="6140086"/>
                <a:ext cx="272857" cy="50429"/>
              </a:xfrm>
              <a:custGeom>
                <a:avLst/>
                <a:gdLst>
                  <a:gd name="connsiteX0" fmla="*/ 254968 w 272857"/>
                  <a:gd name="connsiteY0" fmla="*/ 17123 h 50429"/>
                  <a:gd name="connsiteX1" fmla="*/ 264992 w 272857"/>
                  <a:gd name="connsiteY1" fmla="*/ 12425 h 50429"/>
                  <a:gd name="connsiteX2" fmla="*/ 265618 w 272857"/>
                  <a:gd name="connsiteY2" fmla="*/ 12425 h 50429"/>
                  <a:gd name="connsiteX3" fmla="*/ 265618 w 272857"/>
                  <a:gd name="connsiteY3" fmla="*/ 49734 h 50429"/>
                  <a:gd name="connsiteX4" fmla="*/ 272857 w 272857"/>
                  <a:gd name="connsiteY4" fmla="*/ 49734 h 50429"/>
                  <a:gd name="connsiteX5" fmla="*/ 272857 w 272857"/>
                  <a:gd name="connsiteY5" fmla="*/ 696 h 50429"/>
                  <a:gd name="connsiteX6" fmla="*/ 267045 w 272857"/>
                  <a:gd name="connsiteY6" fmla="*/ 696 h 50429"/>
                  <a:gd name="connsiteX7" fmla="*/ 254934 w 272857"/>
                  <a:gd name="connsiteY7" fmla="*/ 10128 h 50429"/>
                  <a:gd name="connsiteX8" fmla="*/ 254934 w 272857"/>
                  <a:gd name="connsiteY8" fmla="*/ 17123 h 50429"/>
                  <a:gd name="connsiteX9" fmla="*/ 228692 w 272857"/>
                  <a:gd name="connsiteY9" fmla="*/ 43400 h 50429"/>
                  <a:gd name="connsiteX10" fmla="*/ 217520 w 272857"/>
                  <a:gd name="connsiteY10" fmla="*/ 30244 h 50429"/>
                  <a:gd name="connsiteX11" fmla="*/ 217520 w 272857"/>
                  <a:gd name="connsiteY11" fmla="*/ 20186 h 50429"/>
                  <a:gd name="connsiteX12" fmla="*/ 228692 w 272857"/>
                  <a:gd name="connsiteY12" fmla="*/ 7030 h 50429"/>
                  <a:gd name="connsiteX13" fmla="*/ 230119 w 272857"/>
                  <a:gd name="connsiteY13" fmla="*/ 7030 h 50429"/>
                  <a:gd name="connsiteX14" fmla="*/ 241326 w 272857"/>
                  <a:gd name="connsiteY14" fmla="*/ 20186 h 50429"/>
                  <a:gd name="connsiteX15" fmla="*/ 241326 w 272857"/>
                  <a:gd name="connsiteY15" fmla="*/ 30244 h 50429"/>
                  <a:gd name="connsiteX16" fmla="*/ 230119 w 272857"/>
                  <a:gd name="connsiteY16" fmla="*/ 43400 h 50429"/>
                  <a:gd name="connsiteX17" fmla="*/ 228692 w 272857"/>
                  <a:gd name="connsiteY17" fmla="*/ 43400 h 50429"/>
                  <a:gd name="connsiteX18" fmla="*/ 228622 w 272857"/>
                  <a:gd name="connsiteY18" fmla="*/ 50395 h 50429"/>
                  <a:gd name="connsiteX19" fmla="*/ 230189 w 272857"/>
                  <a:gd name="connsiteY19" fmla="*/ 50395 h 50429"/>
                  <a:gd name="connsiteX20" fmla="*/ 248634 w 272857"/>
                  <a:gd name="connsiteY20" fmla="*/ 30662 h 50429"/>
                  <a:gd name="connsiteX21" fmla="*/ 248634 w 272857"/>
                  <a:gd name="connsiteY21" fmla="*/ 19768 h 50429"/>
                  <a:gd name="connsiteX22" fmla="*/ 230189 w 272857"/>
                  <a:gd name="connsiteY22" fmla="*/ 0 h 50429"/>
                  <a:gd name="connsiteX23" fmla="*/ 228622 w 272857"/>
                  <a:gd name="connsiteY23" fmla="*/ 0 h 50429"/>
                  <a:gd name="connsiteX24" fmla="*/ 210177 w 272857"/>
                  <a:gd name="connsiteY24" fmla="*/ 19768 h 50429"/>
                  <a:gd name="connsiteX25" fmla="*/ 210177 w 272857"/>
                  <a:gd name="connsiteY25" fmla="*/ 30662 h 50429"/>
                  <a:gd name="connsiteX26" fmla="*/ 228622 w 272857"/>
                  <a:gd name="connsiteY26" fmla="*/ 50395 h 50429"/>
                  <a:gd name="connsiteX27" fmla="*/ 183030 w 272857"/>
                  <a:gd name="connsiteY27" fmla="*/ 43400 h 50429"/>
                  <a:gd name="connsiteX28" fmla="*/ 171858 w 272857"/>
                  <a:gd name="connsiteY28" fmla="*/ 30244 h 50429"/>
                  <a:gd name="connsiteX29" fmla="*/ 171858 w 272857"/>
                  <a:gd name="connsiteY29" fmla="*/ 20186 h 50429"/>
                  <a:gd name="connsiteX30" fmla="*/ 183030 w 272857"/>
                  <a:gd name="connsiteY30" fmla="*/ 7030 h 50429"/>
                  <a:gd name="connsiteX31" fmla="*/ 184457 w 272857"/>
                  <a:gd name="connsiteY31" fmla="*/ 7030 h 50429"/>
                  <a:gd name="connsiteX32" fmla="*/ 195664 w 272857"/>
                  <a:gd name="connsiteY32" fmla="*/ 20186 h 50429"/>
                  <a:gd name="connsiteX33" fmla="*/ 195664 w 272857"/>
                  <a:gd name="connsiteY33" fmla="*/ 30244 h 50429"/>
                  <a:gd name="connsiteX34" fmla="*/ 184457 w 272857"/>
                  <a:gd name="connsiteY34" fmla="*/ 43400 h 50429"/>
                  <a:gd name="connsiteX35" fmla="*/ 183030 w 272857"/>
                  <a:gd name="connsiteY35" fmla="*/ 43400 h 50429"/>
                  <a:gd name="connsiteX36" fmla="*/ 182995 w 272857"/>
                  <a:gd name="connsiteY36" fmla="*/ 50395 h 50429"/>
                  <a:gd name="connsiteX37" fmla="*/ 184561 w 272857"/>
                  <a:gd name="connsiteY37" fmla="*/ 50395 h 50429"/>
                  <a:gd name="connsiteX38" fmla="*/ 203007 w 272857"/>
                  <a:gd name="connsiteY38" fmla="*/ 30662 h 50429"/>
                  <a:gd name="connsiteX39" fmla="*/ 203007 w 272857"/>
                  <a:gd name="connsiteY39" fmla="*/ 19768 h 50429"/>
                  <a:gd name="connsiteX40" fmla="*/ 184561 w 272857"/>
                  <a:gd name="connsiteY40" fmla="*/ 0 h 50429"/>
                  <a:gd name="connsiteX41" fmla="*/ 182995 w 272857"/>
                  <a:gd name="connsiteY41" fmla="*/ 0 h 50429"/>
                  <a:gd name="connsiteX42" fmla="*/ 164550 w 272857"/>
                  <a:gd name="connsiteY42" fmla="*/ 19768 h 50429"/>
                  <a:gd name="connsiteX43" fmla="*/ 164550 w 272857"/>
                  <a:gd name="connsiteY43" fmla="*/ 30662 h 50429"/>
                  <a:gd name="connsiteX44" fmla="*/ 182995 w 272857"/>
                  <a:gd name="connsiteY44" fmla="*/ 50395 h 50429"/>
                  <a:gd name="connsiteX45" fmla="*/ 140814 w 272857"/>
                  <a:gd name="connsiteY45" fmla="*/ 7030 h 50429"/>
                  <a:gd name="connsiteX46" fmla="*/ 150037 w 272857"/>
                  <a:gd name="connsiteY46" fmla="*/ 16288 h 50429"/>
                  <a:gd name="connsiteX47" fmla="*/ 150037 w 272857"/>
                  <a:gd name="connsiteY47" fmla="*/ 17854 h 50429"/>
                  <a:gd name="connsiteX48" fmla="*/ 140814 w 272857"/>
                  <a:gd name="connsiteY48" fmla="*/ 25580 h 50429"/>
                  <a:gd name="connsiteX49" fmla="*/ 139387 w 272857"/>
                  <a:gd name="connsiteY49" fmla="*/ 25580 h 50429"/>
                  <a:gd name="connsiteX50" fmla="*/ 130164 w 272857"/>
                  <a:gd name="connsiteY50" fmla="*/ 17193 h 50429"/>
                  <a:gd name="connsiteX51" fmla="*/ 130164 w 272857"/>
                  <a:gd name="connsiteY51" fmla="*/ 15627 h 50429"/>
                  <a:gd name="connsiteX52" fmla="*/ 139387 w 272857"/>
                  <a:gd name="connsiteY52" fmla="*/ 7030 h 50429"/>
                  <a:gd name="connsiteX53" fmla="*/ 140814 w 272857"/>
                  <a:gd name="connsiteY53" fmla="*/ 7030 h 50429"/>
                  <a:gd name="connsiteX54" fmla="*/ 140883 w 272857"/>
                  <a:gd name="connsiteY54" fmla="*/ 35 h 50429"/>
                  <a:gd name="connsiteX55" fmla="*/ 139317 w 272857"/>
                  <a:gd name="connsiteY55" fmla="*/ 35 h 50429"/>
                  <a:gd name="connsiteX56" fmla="*/ 122855 w 272857"/>
                  <a:gd name="connsiteY56" fmla="*/ 15209 h 50429"/>
                  <a:gd name="connsiteX57" fmla="*/ 122855 w 272857"/>
                  <a:gd name="connsiteY57" fmla="*/ 17576 h 50429"/>
                  <a:gd name="connsiteX58" fmla="*/ 137890 w 272857"/>
                  <a:gd name="connsiteY58" fmla="*/ 32541 h 50429"/>
                  <a:gd name="connsiteX59" fmla="*/ 139457 w 272857"/>
                  <a:gd name="connsiteY59" fmla="*/ 32541 h 50429"/>
                  <a:gd name="connsiteX60" fmla="*/ 149410 w 272857"/>
                  <a:gd name="connsiteY60" fmla="*/ 26729 h 50429"/>
                  <a:gd name="connsiteX61" fmla="*/ 150072 w 272857"/>
                  <a:gd name="connsiteY61" fmla="*/ 26729 h 50429"/>
                  <a:gd name="connsiteX62" fmla="*/ 150072 w 272857"/>
                  <a:gd name="connsiteY62" fmla="*/ 28225 h 50429"/>
                  <a:gd name="connsiteX63" fmla="*/ 139735 w 272857"/>
                  <a:gd name="connsiteY63" fmla="*/ 43365 h 50429"/>
                  <a:gd name="connsiteX64" fmla="*/ 138691 w 272857"/>
                  <a:gd name="connsiteY64" fmla="*/ 43365 h 50429"/>
                  <a:gd name="connsiteX65" fmla="*/ 131452 w 272857"/>
                  <a:gd name="connsiteY65" fmla="*/ 38458 h 50429"/>
                  <a:gd name="connsiteX66" fmla="*/ 124247 w 272857"/>
                  <a:gd name="connsiteY66" fmla="*/ 38458 h 50429"/>
                  <a:gd name="connsiteX67" fmla="*/ 138447 w 272857"/>
                  <a:gd name="connsiteY67" fmla="*/ 50360 h 50429"/>
                  <a:gd name="connsiteX68" fmla="*/ 139491 w 272857"/>
                  <a:gd name="connsiteY68" fmla="*/ 50360 h 50429"/>
                  <a:gd name="connsiteX69" fmla="*/ 157415 w 272857"/>
                  <a:gd name="connsiteY69" fmla="*/ 29130 h 50429"/>
                  <a:gd name="connsiteX70" fmla="*/ 157415 w 272857"/>
                  <a:gd name="connsiteY70" fmla="*/ 17750 h 50429"/>
                  <a:gd name="connsiteX71" fmla="*/ 140918 w 272857"/>
                  <a:gd name="connsiteY71" fmla="*/ 0 h 50429"/>
                  <a:gd name="connsiteX72" fmla="*/ 79769 w 272857"/>
                  <a:gd name="connsiteY72" fmla="*/ 43400 h 50429"/>
                  <a:gd name="connsiteX73" fmla="*/ 65952 w 272857"/>
                  <a:gd name="connsiteY73" fmla="*/ 30244 h 50429"/>
                  <a:gd name="connsiteX74" fmla="*/ 65952 w 272857"/>
                  <a:gd name="connsiteY74" fmla="*/ 20186 h 50429"/>
                  <a:gd name="connsiteX75" fmla="*/ 79769 w 272857"/>
                  <a:gd name="connsiteY75" fmla="*/ 7030 h 50429"/>
                  <a:gd name="connsiteX76" fmla="*/ 81196 w 272857"/>
                  <a:gd name="connsiteY76" fmla="*/ 7030 h 50429"/>
                  <a:gd name="connsiteX77" fmla="*/ 95013 w 272857"/>
                  <a:gd name="connsiteY77" fmla="*/ 20186 h 50429"/>
                  <a:gd name="connsiteX78" fmla="*/ 95013 w 272857"/>
                  <a:gd name="connsiteY78" fmla="*/ 30244 h 50429"/>
                  <a:gd name="connsiteX79" fmla="*/ 81196 w 272857"/>
                  <a:gd name="connsiteY79" fmla="*/ 43400 h 50429"/>
                  <a:gd name="connsiteX80" fmla="*/ 79769 w 272857"/>
                  <a:gd name="connsiteY80" fmla="*/ 43400 h 50429"/>
                  <a:gd name="connsiteX81" fmla="*/ 79699 w 272857"/>
                  <a:gd name="connsiteY81" fmla="*/ 50395 h 50429"/>
                  <a:gd name="connsiteX82" fmla="*/ 81266 w 272857"/>
                  <a:gd name="connsiteY82" fmla="*/ 50395 h 50429"/>
                  <a:gd name="connsiteX83" fmla="*/ 102321 w 272857"/>
                  <a:gd name="connsiteY83" fmla="*/ 30662 h 50429"/>
                  <a:gd name="connsiteX84" fmla="*/ 102321 w 272857"/>
                  <a:gd name="connsiteY84" fmla="*/ 19768 h 50429"/>
                  <a:gd name="connsiteX85" fmla="*/ 81266 w 272857"/>
                  <a:gd name="connsiteY85" fmla="*/ 0 h 50429"/>
                  <a:gd name="connsiteX86" fmla="*/ 79699 w 272857"/>
                  <a:gd name="connsiteY86" fmla="*/ 0 h 50429"/>
                  <a:gd name="connsiteX87" fmla="*/ 58643 w 272857"/>
                  <a:gd name="connsiteY87" fmla="*/ 19768 h 50429"/>
                  <a:gd name="connsiteX88" fmla="*/ 58643 w 272857"/>
                  <a:gd name="connsiteY88" fmla="*/ 30662 h 50429"/>
                  <a:gd name="connsiteX89" fmla="*/ 79699 w 272857"/>
                  <a:gd name="connsiteY89" fmla="*/ 50395 h 50429"/>
                  <a:gd name="connsiteX90" fmla="*/ 32367 w 272857"/>
                  <a:gd name="connsiteY90" fmla="*/ 50395 h 50429"/>
                  <a:gd name="connsiteX91" fmla="*/ 34594 w 272857"/>
                  <a:gd name="connsiteY91" fmla="*/ 50395 h 50429"/>
                  <a:gd name="connsiteX92" fmla="*/ 51439 w 272857"/>
                  <a:gd name="connsiteY92" fmla="*/ 35708 h 50429"/>
                  <a:gd name="connsiteX93" fmla="*/ 51439 w 272857"/>
                  <a:gd name="connsiteY93" fmla="*/ 34246 h 50429"/>
                  <a:gd name="connsiteX94" fmla="*/ 36857 w 272857"/>
                  <a:gd name="connsiteY94" fmla="*/ 21474 h 50429"/>
                  <a:gd name="connsiteX95" fmla="*/ 31567 w 272857"/>
                  <a:gd name="connsiteY95" fmla="*/ 21474 h 50429"/>
                  <a:gd name="connsiteX96" fmla="*/ 24432 w 272857"/>
                  <a:gd name="connsiteY96" fmla="*/ 14652 h 50429"/>
                  <a:gd name="connsiteX97" fmla="*/ 24432 w 272857"/>
                  <a:gd name="connsiteY97" fmla="*/ 13573 h 50429"/>
                  <a:gd name="connsiteX98" fmla="*/ 32819 w 272857"/>
                  <a:gd name="connsiteY98" fmla="*/ 6752 h 50429"/>
                  <a:gd name="connsiteX99" fmla="*/ 34908 w 272857"/>
                  <a:gd name="connsiteY99" fmla="*/ 6752 h 50429"/>
                  <a:gd name="connsiteX100" fmla="*/ 43156 w 272857"/>
                  <a:gd name="connsiteY100" fmla="*/ 13712 h 50429"/>
                  <a:gd name="connsiteX101" fmla="*/ 50395 w 272857"/>
                  <a:gd name="connsiteY101" fmla="*/ 13712 h 50429"/>
                  <a:gd name="connsiteX102" fmla="*/ 34977 w 272857"/>
                  <a:gd name="connsiteY102" fmla="*/ 104 h 50429"/>
                  <a:gd name="connsiteX103" fmla="*/ 32750 w 272857"/>
                  <a:gd name="connsiteY103" fmla="*/ 104 h 50429"/>
                  <a:gd name="connsiteX104" fmla="*/ 17054 w 272857"/>
                  <a:gd name="connsiteY104" fmla="*/ 13712 h 50429"/>
                  <a:gd name="connsiteX105" fmla="*/ 17054 w 272857"/>
                  <a:gd name="connsiteY105" fmla="*/ 15453 h 50429"/>
                  <a:gd name="connsiteX106" fmla="*/ 31949 w 272857"/>
                  <a:gd name="connsiteY106" fmla="*/ 28608 h 50429"/>
                  <a:gd name="connsiteX107" fmla="*/ 36926 w 272857"/>
                  <a:gd name="connsiteY107" fmla="*/ 28608 h 50429"/>
                  <a:gd name="connsiteX108" fmla="*/ 44061 w 272857"/>
                  <a:gd name="connsiteY108" fmla="*/ 35290 h 50429"/>
                  <a:gd name="connsiteX109" fmla="*/ 44061 w 272857"/>
                  <a:gd name="connsiteY109" fmla="*/ 36195 h 50429"/>
                  <a:gd name="connsiteX110" fmla="*/ 34490 w 272857"/>
                  <a:gd name="connsiteY110" fmla="*/ 43782 h 50429"/>
                  <a:gd name="connsiteX111" fmla="*/ 32402 w 272857"/>
                  <a:gd name="connsiteY111" fmla="*/ 43782 h 50429"/>
                  <a:gd name="connsiteX112" fmla="*/ 22970 w 272857"/>
                  <a:gd name="connsiteY112" fmla="*/ 35604 h 50429"/>
                  <a:gd name="connsiteX113" fmla="*/ 15731 w 272857"/>
                  <a:gd name="connsiteY113" fmla="*/ 35604 h 50429"/>
                  <a:gd name="connsiteX114" fmla="*/ 32332 w 272857"/>
                  <a:gd name="connsiteY114" fmla="*/ 50430 h 50429"/>
                  <a:gd name="connsiteX115" fmla="*/ 0 w 272857"/>
                  <a:gd name="connsiteY115" fmla="*/ 49734 h 50429"/>
                  <a:gd name="connsiteX116" fmla="*/ 7239 w 272857"/>
                  <a:gd name="connsiteY116" fmla="*/ 49734 h 50429"/>
                  <a:gd name="connsiteX117" fmla="*/ 7239 w 272857"/>
                  <a:gd name="connsiteY117" fmla="*/ 696 h 50429"/>
                  <a:gd name="connsiteX118" fmla="*/ 0 w 272857"/>
                  <a:gd name="connsiteY118" fmla="*/ 696 h 50429"/>
                  <a:gd name="connsiteX119" fmla="*/ 0 w 272857"/>
                  <a:gd name="connsiteY119" fmla="*/ 49734 h 5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72857" h="50429">
                    <a:moveTo>
                      <a:pt x="254968" y="17123"/>
                    </a:moveTo>
                    <a:cubicBezTo>
                      <a:pt x="260224" y="17123"/>
                      <a:pt x="263669" y="14757"/>
                      <a:pt x="264992" y="12425"/>
                    </a:cubicBezTo>
                    <a:lnTo>
                      <a:pt x="265618" y="12425"/>
                    </a:lnTo>
                    <a:lnTo>
                      <a:pt x="265618" y="49734"/>
                    </a:lnTo>
                    <a:lnTo>
                      <a:pt x="272857" y="49734"/>
                    </a:lnTo>
                    <a:lnTo>
                      <a:pt x="272857" y="696"/>
                    </a:lnTo>
                    <a:lnTo>
                      <a:pt x="267045" y="696"/>
                    </a:lnTo>
                    <a:cubicBezTo>
                      <a:pt x="265479" y="7030"/>
                      <a:pt x="260433" y="10128"/>
                      <a:pt x="254934" y="10128"/>
                    </a:cubicBezTo>
                    <a:lnTo>
                      <a:pt x="254934" y="17123"/>
                    </a:lnTo>
                    <a:close/>
                    <a:moveTo>
                      <a:pt x="228692" y="43400"/>
                    </a:moveTo>
                    <a:cubicBezTo>
                      <a:pt x="221348" y="43400"/>
                      <a:pt x="217520" y="39154"/>
                      <a:pt x="217520" y="30244"/>
                    </a:cubicBezTo>
                    <a:lnTo>
                      <a:pt x="217520" y="20186"/>
                    </a:lnTo>
                    <a:cubicBezTo>
                      <a:pt x="217520" y="11311"/>
                      <a:pt x="221383" y="7030"/>
                      <a:pt x="228692" y="7030"/>
                    </a:cubicBezTo>
                    <a:lnTo>
                      <a:pt x="230119" y="7030"/>
                    </a:lnTo>
                    <a:cubicBezTo>
                      <a:pt x="237462" y="7030"/>
                      <a:pt x="241326" y="11276"/>
                      <a:pt x="241326" y="20186"/>
                    </a:cubicBezTo>
                    <a:lnTo>
                      <a:pt x="241326" y="30244"/>
                    </a:lnTo>
                    <a:cubicBezTo>
                      <a:pt x="241326" y="39119"/>
                      <a:pt x="237462" y="43400"/>
                      <a:pt x="230119" y="43400"/>
                    </a:cubicBezTo>
                    <a:lnTo>
                      <a:pt x="228692" y="43400"/>
                    </a:lnTo>
                    <a:close/>
                    <a:moveTo>
                      <a:pt x="228622" y="50395"/>
                    </a:moveTo>
                    <a:lnTo>
                      <a:pt x="230189" y="50395"/>
                    </a:lnTo>
                    <a:cubicBezTo>
                      <a:pt x="241569" y="50395"/>
                      <a:pt x="248634" y="43400"/>
                      <a:pt x="248634" y="30662"/>
                    </a:cubicBezTo>
                    <a:lnTo>
                      <a:pt x="248634" y="19768"/>
                    </a:lnTo>
                    <a:cubicBezTo>
                      <a:pt x="248634" y="6995"/>
                      <a:pt x="241569" y="0"/>
                      <a:pt x="230189" y="0"/>
                    </a:cubicBezTo>
                    <a:lnTo>
                      <a:pt x="228622" y="0"/>
                    </a:lnTo>
                    <a:cubicBezTo>
                      <a:pt x="217242" y="0"/>
                      <a:pt x="210177" y="6995"/>
                      <a:pt x="210177" y="19768"/>
                    </a:cubicBezTo>
                    <a:lnTo>
                      <a:pt x="210177" y="30662"/>
                    </a:lnTo>
                    <a:cubicBezTo>
                      <a:pt x="210177" y="43400"/>
                      <a:pt x="217242" y="50395"/>
                      <a:pt x="228622" y="50395"/>
                    </a:cubicBezTo>
                    <a:moveTo>
                      <a:pt x="183030" y="43400"/>
                    </a:moveTo>
                    <a:cubicBezTo>
                      <a:pt x="175687" y="43400"/>
                      <a:pt x="171858" y="39154"/>
                      <a:pt x="171858" y="30244"/>
                    </a:cubicBezTo>
                    <a:lnTo>
                      <a:pt x="171858" y="20186"/>
                    </a:lnTo>
                    <a:cubicBezTo>
                      <a:pt x="171858" y="11311"/>
                      <a:pt x="175721" y="7030"/>
                      <a:pt x="183030" y="7030"/>
                    </a:cubicBezTo>
                    <a:lnTo>
                      <a:pt x="184457" y="7030"/>
                    </a:lnTo>
                    <a:cubicBezTo>
                      <a:pt x="191801" y="7030"/>
                      <a:pt x="195664" y="11276"/>
                      <a:pt x="195664" y="20186"/>
                    </a:cubicBezTo>
                    <a:lnTo>
                      <a:pt x="195664" y="30244"/>
                    </a:lnTo>
                    <a:cubicBezTo>
                      <a:pt x="195664" y="39119"/>
                      <a:pt x="191801" y="43400"/>
                      <a:pt x="184457" y="43400"/>
                    </a:cubicBezTo>
                    <a:lnTo>
                      <a:pt x="183030" y="43400"/>
                    </a:lnTo>
                    <a:close/>
                    <a:moveTo>
                      <a:pt x="182995" y="50395"/>
                    </a:moveTo>
                    <a:lnTo>
                      <a:pt x="184561" y="50395"/>
                    </a:lnTo>
                    <a:cubicBezTo>
                      <a:pt x="195942" y="50395"/>
                      <a:pt x="203007" y="43400"/>
                      <a:pt x="203007" y="30662"/>
                    </a:cubicBezTo>
                    <a:lnTo>
                      <a:pt x="203007" y="19768"/>
                    </a:lnTo>
                    <a:cubicBezTo>
                      <a:pt x="203007" y="6995"/>
                      <a:pt x="195942" y="0"/>
                      <a:pt x="184561" y="0"/>
                    </a:cubicBezTo>
                    <a:lnTo>
                      <a:pt x="182995" y="0"/>
                    </a:lnTo>
                    <a:cubicBezTo>
                      <a:pt x="171615" y="0"/>
                      <a:pt x="164550" y="6995"/>
                      <a:pt x="164550" y="19768"/>
                    </a:cubicBezTo>
                    <a:lnTo>
                      <a:pt x="164550" y="30662"/>
                    </a:lnTo>
                    <a:cubicBezTo>
                      <a:pt x="164550" y="43400"/>
                      <a:pt x="171615" y="50395"/>
                      <a:pt x="182995" y="50395"/>
                    </a:cubicBezTo>
                    <a:moveTo>
                      <a:pt x="140814" y="7030"/>
                    </a:moveTo>
                    <a:cubicBezTo>
                      <a:pt x="146835" y="7030"/>
                      <a:pt x="150037" y="9989"/>
                      <a:pt x="150037" y="16288"/>
                    </a:cubicBezTo>
                    <a:lnTo>
                      <a:pt x="150037" y="17854"/>
                    </a:lnTo>
                    <a:cubicBezTo>
                      <a:pt x="150037" y="23109"/>
                      <a:pt x="146835" y="25580"/>
                      <a:pt x="140814" y="25580"/>
                    </a:cubicBezTo>
                    <a:lnTo>
                      <a:pt x="139387" y="25580"/>
                    </a:lnTo>
                    <a:cubicBezTo>
                      <a:pt x="133366" y="25580"/>
                      <a:pt x="130164" y="22901"/>
                      <a:pt x="130164" y="17193"/>
                    </a:cubicBezTo>
                    <a:lnTo>
                      <a:pt x="130164" y="15627"/>
                    </a:lnTo>
                    <a:cubicBezTo>
                      <a:pt x="130164" y="9815"/>
                      <a:pt x="133366" y="7030"/>
                      <a:pt x="139387" y="7030"/>
                    </a:cubicBezTo>
                    <a:lnTo>
                      <a:pt x="140814" y="7030"/>
                    </a:lnTo>
                    <a:close/>
                    <a:moveTo>
                      <a:pt x="140883" y="35"/>
                    </a:moveTo>
                    <a:lnTo>
                      <a:pt x="139317" y="35"/>
                    </a:lnTo>
                    <a:cubicBezTo>
                      <a:pt x="129190" y="35"/>
                      <a:pt x="122855" y="5464"/>
                      <a:pt x="122855" y="15209"/>
                    </a:cubicBezTo>
                    <a:lnTo>
                      <a:pt x="122855" y="17576"/>
                    </a:lnTo>
                    <a:cubicBezTo>
                      <a:pt x="122855" y="27181"/>
                      <a:pt x="128668" y="32541"/>
                      <a:pt x="137890" y="32541"/>
                    </a:cubicBezTo>
                    <a:lnTo>
                      <a:pt x="139457" y="32541"/>
                    </a:lnTo>
                    <a:cubicBezTo>
                      <a:pt x="145617" y="32541"/>
                      <a:pt x="148227" y="30174"/>
                      <a:pt x="149410" y="26729"/>
                    </a:cubicBezTo>
                    <a:lnTo>
                      <a:pt x="150072" y="26729"/>
                    </a:lnTo>
                    <a:lnTo>
                      <a:pt x="150072" y="28225"/>
                    </a:lnTo>
                    <a:cubicBezTo>
                      <a:pt x="150072" y="40058"/>
                      <a:pt x="144642" y="43365"/>
                      <a:pt x="139735" y="43365"/>
                    </a:cubicBezTo>
                    <a:lnTo>
                      <a:pt x="138691" y="43365"/>
                    </a:lnTo>
                    <a:cubicBezTo>
                      <a:pt x="133923" y="43365"/>
                      <a:pt x="131800" y="41659"/>
                      <a:pt x="131452" y="38458"/>
                    </a:cubicBezTo>
                    <a:lnTo>
                      <a:pt x="124247" y="38458"/>
                    </a:lnTo>
                    <a:cubicBezTo>
                      <a:pt x="124630" y="46114"/>
                      <a:pt x="129990" y="50360"/>
                      <a:pt x="138447" y="50360"/>
                    </a:cubicBezTo>
                    <a:lnTo>
                      <a:pt x="139491" y="50360"/>
                    </a:lnTo>
                    <a:cubicBezTo>
                      <a:pt x="148993" y="50360"/>
                      <a:pt x="157415" y="43295"/>
                      <a:pt x="157415" y="29130"/>
                    </a:cubicBezTo>
                    <a:lnTo>
                      <a:pt x="157415" y="17750"/>
                    </a:lnTo>
                    <a:cubicBezTo>
                      <a:pt x="157415" y="6369"/>
                      <a:pt x="151081" y="0"/>
                      <a:pt x="140918" y="0"/>
                    </a:cubicBezTo>
                    <a:moveTo>
                      <a:pt x="79769" y="43400"/>
                    </a:moveTo>
                    <a:cubicBezTo>
                      <a:pt x="70685" y="43400"/>
                      <a:pt x="65952" y="39154"/>
                      <a:pt x="65952" y="30244"/>
                    </a:cubicBezTo>
                    <a:lnTo>
                      <a:pt x="65952" y="20186"/>
                    </a:lnTo>
                    <a:cubicBezTo>
                      <a:pt x="65952" y="11311"/>
                      <a:pt x="70651" y="7030"/>
                      <a:pt x="79769" y="7030"/>
                    </a:cubicBezTo>
                    <a:lnTo>
                      <a:pt x="81196" y="7030"/>
                    </a:lnTo>
                    <a:cubicBezTo>
                      <a:pt x="90280" y="7030"/>
                      <a:pt x="95013" y="11276"/>
                      <a:pt x="95013" y="20186"/>
                    </a:cubicBezTo>
                    <a:lnTo>
                      <a:pt x="95013" y="30244"/>
                    </a:lnTo>
                    <a:cubicBezTo>
                      <a:pt x="95013" y="39119"/>
                      <a:pt x="90314" y="43400"/>
                      <a:pt x="81196" y="43400"/>
                    </a:cubicBezTo>
                    <a:lnTo>
                      <a:pt x="79769" y="43400"/>
                    </a:lnTo>
                    <a:close/>
                    <a:moveTo>
                      <a:pt x="79699" y="50395"/>
                    </a:moveTo>
                    <a:lnTo>
                      <a:pt x="81266" y="50395"/>
                    </a:lnTo>
                    <a:cubicBezTo>
                      <a:pt x="94212" y="50395"/>
                      <a:pt x="102321" y="43400"/>
                      <a:pt x="102321" y="30662"/>
                    </a:cubicBezTo>
                    <a:lnTo>
                      <a:pt x="102321" y="19768"/>
                    </a:lnTo>
                    <a:cubicBezTo>
                      <a:pt x="102321" y="6995"/>
                      <a:pt x="94212" y="0"/>
                      <a:pt x="81266" y="0"/>
                    </a:cubicBezTo>
                    <a:lnTo>
                      <a:pt x="79699" y="0"/>
                    </a:lnTo>
                    <a:cubicBezTo>
                      <a:pt x="66753" y="0"/>
                      <a:pt x="58643" y="6995"/>
                      <a:pt x="58643" y="19768"/>
                    </a:cubicBezTo>
                    <a:lnTo>
                      <a:pt x="58643" y="30662"/>
                    </a:lnTo>
                    <a:cubicBezTo>
                      <a:pt x="58643" y="43400"/>
                      <a:pt x="66753" y="50395"/>
                      <a:pt x="79699" y="50395"/>
                    </a:cubicBezTo>
                    <a:moveTo>
                      <a:pt x="32367" y="50395"/>
                    </a:moveTo>
                    <a:lnTo>
                      <a:pt x="34594" y="50395"/>
                    </a:lnTo>
                    <a:cubicBezTo>
                      <a:pt x="45001" y="50395"/>
                      <a:pt x="51439" y="44861"/>
                      <a:pt x="51439" y="35708"/>
                    </a:cubicBezTo>
                    <a:lnTo>
                      <a:pt x="51439" y="34246"/>
                    </a:lnTo>
                    <a:cubicBezTo>
                      <a:pt x="51439" y="26694"/>
                      <a:pt x="46393" y="21474"/>
                      <a:pt x="36857" y="21474"/>
                    </a:cubicBezTo>
                    <a:lnTo>
                      <a:pt x="31567" y="21474"/>
                    </a:lnTo>
                    <a:cubicBezTo>
                      <a:pt x="28017" y="21474"/>
                      <a:pt x="24432" y="20221"/>
                      <a:pt x="24432" y="14652"/>
                    </a:cubicBezTo>
                    <a:lnTo>
                      <a:pt x="24432" y="13573"/>
                    </a:lnTo>
                    <a:cubicBezTo>
                      <a:pt x="24432" y="9884"/>
                      <a:pt x="27390" y="6752"/>
                      <a:pt x="32819" y="6752"/>
                    </a:cubicBezTo>
                    <a:lnTo>
                      <a:pt x="34908" y="6752"/>
                    </a:lnTo>
                    <a:cubicBezTo>
                      <a:pt x="40267" y="6752"/>
                      <a:pt x="43156" y="8979"/>
                      <a:pt x="43156" y="13712"/>
                    </a:cubicBezTo>
                    <a:lnTo>
                      <a:pt x="50395" y="13712"/>
                    </a:lnTo>
                    <a:cubicBezTo>
                      <a:pt x="50395" y="4281"/>
                      <a:pt x="44513" y="104"/>
                      <a:pt x="34977" y="104"/>
                    </a:cubicBezTo>
                    <a:lnTo>
                      <a:pt x="32750" y="104"/>
                    </a:lnTo>
                    <a:cubicBezTo>
                      <a:pt x="23005" y="104"/>
                      <a:pt x="17054" y="6647"/>
                      <a:pt x="17054" y="13712"/>
                    </a:cubicBezTo>
                    <a:lnTo>
                      <a:pt x="17054" y="15453"/>
                    </a:lnTo>
                    <a:cubicBezTo>
                      <a:pt x="17054" y="22448"/>
                      <a:pt x="21091" y="28608"/>
                      <a:pt x="31949" y="28608"/>
                    </a:cubicBezTo>
                    <a:lnTo>
                      <a:pt x="36926" y="28608"/>
                    </a:lnTo>
                    <a:cubicBezTo>
                      <a:pt x="40198" y="28608"/>
                      <a:pt x="44061" y="29966"/>
                      <a:pt x="44061" y="35290"/>
                    </a:cubicBezTo>
                    <a:lnTo>
                      <a:pt x="44061" y="36195"/>
                    </a:lnTo>
                    <a:cubicBezTo>
                      <a:pt x="44061" y="41346"/>
                      <a:pt x="40720" y="43782"/>
                      <a:pt x="34490" y="43782"/>
                    </a:cubicBezTo>
                    <a:lnTo>
                      <a:pt x="32402" y="43782"/>
                    </a:lnTo>
                    <a:cubicBezTo>
                      <a:pt x="26242" y="43782"/>
                      <a:pt x="22970" y="41103"/>
                      <a:pt x="22970" y="35604"/>
                    </a:cubicBezTo>
                    <a:lnTo>
                      <a:pt x="15731" y="35604"/>
                    </a:lnTo>
                    <a:cubicBezTo>
                      <a:pt x="15731" y="45871"/>
                      <a:pt x="22135" y="50430"/>
                      <a:pt x="32332" y="50430"/>
                    </a:cubicBezTo>
                    <a:moveTo>
                      <a:pt x="0" y="49734"/>
                    </a:moveTo>
                    <a:lnTo>
                      <a:pt x="7239" y="49734"/>
                    </a:lnTo>
                    <a:lnTo>
                      <a:pt x="7239" y="696"/>
                    </a:lnTo>
                    <a:lnTo>
                      <a:pt x="0" y="696"/>
                    </a:lnTo>
                    <a:lnTo>
                      <a:pt x="0" y="4973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811FB09-BE73-8FBC-4367-A65FF964F18B}"/>
                  </a:ext>
                </a:extLst>
              </p:cNvPr>
              <p:cNvSpPr/>
              <p:nvPr/>
            </p:nvSpPr>
            <p:spPr>
              <a:xfrm>
                <a:off x="4295807" y="6229356"/>
                <a:ext cx="308321" cy="50360"/>
              </a:xfrm>
              <a:custGeom>
                <a:avLst/>
                <a:gdLst>
                  <a:gd name="connsiteX0" fmla="*/ 290398 w 308321"/>
                  <a:gd name="connsiteY0" fmla="*/ 17054 h 50360"/>
                  <a:gd name="connsiteX1" fmla="*/ 300421 w 308321"/>
                  <a:gd name="connsiteY1" fmla="*/ 12355 h 50360"/>
                  <a:gd name="connsiteX2" fmla="*/ 301083 w 308321"/>
                  <a:gd name="connsiteY2" fmla="*/ 12355 h 50360"/>
                  <a:gd name="connsiteX3" fmla="*/ 301083 w 308321"/>
                  <a:gd name="connsiteY3" fmla="*/ 49699 h 50360"/>
                  <a:gd name="connsiteX4" fmla="*/ 308322 w 308321"/>
                  <a:gd name="connsiteY4" fmla="*/ 49699 h 50360"/>
                  <a:gd name="connsiteX5" fmla="*/ 308322 w 308321"/>
                  <a:gd name="connsiteY5" fmla="*/ 661 h 50360"/>
                  <a:gd name="connsiteX6" fmla="*/ 302510 w 308321"/>
                  <a:gd name="connsiteY6" fmla="*/ 661 h 50360"/>
                  <a:gd name="connsiteX7" fmla="*/ 290398 w 308321"/>
                  <a:gd name="connsiteY7" fmla="*/ 10093 h 50360"/>
                  <a:gd name="connsiteX8" fmla="*/ 290398 w 308321"/>
                  <a:gd name="connsiteY8" fmla="*/ 17088 h 50360"/>
                  <a:gd name="connsiteX9" fmla="*/ 264122 w 308321"/>
                  <a:gd name="connsiteY9" fmla="*/ 43330 h 50360"/>
                  <a:gd name="connsiteX10" fmla="*/ 252915 w 308321"/>
                  <a:gd name="connsiteY10" fmla="*/ 30174 h 50360"/>
                  <a:gd name="connsiteX11" fmla="*/ 252915 w 308321"/>
                  <a:gd name="connsiteY11" fmla="*/ 20116 h 50360"/>
                  <a:gd name="connsiteX12" fmla="*/ 264122 w 308321"/>
                  <a:gd name="connsiteY12" fmla="*/ 6961 h 50360"/>
                  <a:gd name="connsiteX13" fmla="*/ 265583 w 308321"/>
                  <a:gd name="connsiteY13" fmla="*/ 6961 h 50360"/>
                  <a:gd name="connsiteX14" fmla="*/ 276755 w 308321"/>
                  <a:gd name="connsiteY14" fmla="*/ 20116 h 50360"/>
                  <a:gd name="connsiteX15" fmla="*/ 276755 w 308321"/>
                  <a:gd name="connsiteY15" fmla="*/ 30174 h 50360"/>
                  <a:gd name="connsiteX16" fmla="*/ 265583 w 308321"/>
                  <a:gd name="connsiteY16" fmla="*/ 43330 h 50360"/>
                  <a:gd name="connsiteX17" fmla="*/ 264122 w 308321"/>
                  <a:gd name="connsiteY17" fmla="*/ 43330 h 50360"/>
                  <a:gd name="connsiteX18" fmla="*/ 264052 w 308321"/>
                  <a:gd name="connsiteY18" fmla="*/ 50325 h 50360"/>
                  <a:gd name="connsiteX19" fmla="*/ 265618 w 308321"/>
                  <a:gd name="connsiteY19" fmla="*/ 50325 h 50360"/>
                  <a:gd name="connsiteX20" fmla="*/ 284064 w 308321"/>
                  <a:gd name="connsiteY20" fmla="*/ 30592 h 50360"/>
                  <a:gd name="connsiteX21" fmla="*/ 284064 w 308321"/>
                  <a:gd name="connsiteY21" fmla="*/ 19733 h 50360"/>
                  <a:gd name="connsiteX22" fmla="*/ 265618 w 308321"/>
                  <a:gd name="connsiteY22" fmla="*/ 0 h 50360"/>
                  <a:gd name="connsiteX23" fmla="*/ 264052 w 308321"/>
                  <a:gd name="connsiteY23" fmla="*/ 0 h 50360"/>
                  <a:gd name="connsiteX24" fmla="*/ 245606 w 308321"/>
                  <a:gd name="connsiteY24" fmla="*/ 19733 h 50360"/>
                  <a:gd name="connsiteX25" fmla="*/ 245606 w 308321"/>
                  <a:gd name="connsiteY25" fmla="*/ 30592 h 50360"/>
                  <a:gd name="connsiteX26" fmla="*/ 264052 w 308321"/>
                  <a:gd name="connsiteY26" fmla="*/ 50325 h 50360"/>
                  <a:gd name="connsiteX27" fmla="*/ 218460 w 308321"/>
                  <a:gd name="connsiteY27" fmla="*/ 43330 h 50360"/>
                  <a:gd name="connsiteX28" fmla="*/ 207288 w 308321"/>
                  <a:gd name="connsiteY28" fmla="*/ 30174 h 50360"/>
                  <a:gd name="connsiteX29" fmla="*/ 207288 w 308321"/>
                  <a:gd name="connsiteY29" fmla="*/ 20116 h 50360"/>
                  <a:gd name="connsiteX30" fmla="*/ 218460 w 308321"/>
                  <a:gd name="connsiteY30" fmla="*/ 6961 h 50360"/>
                  <a:gd name="connsiteX31" fmla="*/ 219922 w 308321"/>
                  <a:gd name="connsiteY31" fmla="*/ 6961 h 50360"/>
                  <a:gd name="connsiteX32" fmla="*/ 231093 w 308321"/>
                  <a:gd name="connsiteY32" fmla="*/ 20116 h 50360"/>
                  <a:gd name="connsiteX33" fmla="*/ 231093 w 308321"/>
                  <a:gd name="connsiteY33" fmla="*/ 30174 h 50360"/>
                  <a:gd name="connsiteX34" fmla="*/ 219922 w 308321"/>
                  <a:gd name="connsiteY34" fmla="*/ 43330 h 50360"/>
                  <a:gd name="connsiteX35" fmla="*/ 218460 w 308321"/>
                  <a:gd name="connsiteY35" fmla="*/ 43330 h 50360"/>
                  <a:gd name="connsiteX36" fmla="*/ 218425 w 308321"/>
                  <a:gd name="connsiteY36" fmla="*/ 50325 h 50360"/>
                  <a:gd name="connsiteX37" fmla="*/ 219991 w 308321"/>
                  <a:gd name="connsiteY37" fmla="*/ 50325 h 50360"/>
                  <a:gd name="connsiteX38" fmla="*/ 238437 w 308321"/>
                  <a:gd name="connsiteY38" fmla="*/ 30592 h 50360"/>
                  <a:gd name="connsiteX39" fmla="*/ 238437 w 308321"/>
                  <a:gd name="connsiteY39" fmla="*/ 19733 h 50360"/>
                  <a:gd name="connsiteX40" fmla="*/ 219991 w 308321"/>
                  <a:gd name="connsiteY40" fmla="*/ 0 h 50360"/>
                  <a:gd name="connsiteX41" fmla="*/ 218425 w 308321"/>
                  <a:gd name="connsiteY41" fmla="*/ 0 h 50360"/>
                  <a:gd name="connsiteX42" fmla="*/ 199979 w 308321"/>
                  <a:gd name="connsiteY42" fmla="*/ 19733 h 50360"/>
                  <a:gd name="connsiteX43" fmla="*/ 199979 w 308321"/>
                  <a:gd name="connsiteY43" fmla="*/ 30592 h 50360"/>
                  <a:gd name="connsiteX44" fmla="*/ 218425 w 308321"/>
                  <a:gd name="connsiteY44" fmla="*/ 50325 h 50360"/>
                  <a:gd name="connsiteX45" fmla="*/ 193680 w 308321"/>
                  <a:gd name="connsiteY45" fmla="*/ 32959 h 50360"/>
                  <a:gd name="connsiteX46" fmla="*/ 179933 w 308321"/>
                  <a:gd name="connsiteY46" fmla="*/ 17471 h 50360"/>
                  <a:gd name="connsiteX47" fmla="*/ 178192 w 308321"/>
                  <a:gd name="connsiteY47" fmla="*/ 17471 h 50360"/>
                  <a:gd name="connsiteX48" fmla="*/ 170849 w 308321"/>
                  <a:gd name="connsiteY48" fmla="*/ 20604 h 50360"/>
                  <a:gd name="connsiteX49" fmla="*/ 170223 w 308321"/>
                  <a:gd name="connsiteY49" fmla="*/ 20604 h 50360"/>
                  <a:gd name="connsiteX50" fmla="*/ 172137 w 308321"/>
                  <a:gd name="connsiteY50" fmla="*/ 7274 h 50360"/>
                  <a:gd name="connsiteX51" fmla="*/ 190687 w 308321"/>
                  <a:gd name="connsiteY51" fmla="*/ 7274 h 50360"/>
                  <a:gd name="connsiteX52" fmla="*/ 190687 w 308321"/>
                  <a:gd name="connsiteY52" fmla="*/ 661 h 50360"/>
                  <a:gd name="connsiteX53" fmla="*/ 166255 w 308321"/>
                  <a:gd name="connsiteY53" fmla="*/ 661 h 50360"/>
                  <a:gd name="connsiteX54" fmla="*/ 162775 w 308321"/>
                  <a:gd name="connsiteY54" fmla="*/ 27669 h 50360"/>
                  <a:gd name="connsiteX55" fmla="*/ 168448 w 308321"/>
                  <a:gd name="connsiteY55" fmla="*/ 27669 h 50360"/>
                  <a:gd name="connsiteX56" fmla="*/ 175234 w 308321"/>
                  <a:gd name="connsiteY56" fmla="*/ 24084 h 50360"/>
                  <a:gd name="connsiteX57" fmla="*/ 177462 w 308321"/>
                  <a:gd name="connsiteY57" fmla="*/ 24084 h 50360"/>
                  <a:gd name="connsiteX58" fmla="*/ 186371 w 308321"/>
                  <a:gd name="connsiteY58" fmla="*/ 32785 h 50360"/>
                  <a:gd name="connsiteX59" fmla="*/ 186371 w 308321"/>
                  <a:gd name="connsiteY59" fmla="*/ 34594 h 50360"/>
                  <a:gd name="connsiteX60" fmla="*/ 178123 w 308321"/>
                  <a:gd name="connsiteY60" fmla="*/ 43365 h 50360"/>
                  <a:gd name="connsiteX61" fmla="*/ 176661 w 308321"/>
                  <a:gd name="connsiteY61" fmla="*/ 43365 h 50360"/>
                  <a:gd name="connsiteX62" fmla="*/ 167438 w 308321"/>
                  <a:gd name="connsiteY62" fmla="*/ 36509 h 50360"/>
                  <a:gd name="connsiteX63" fmla="*/ 160130 w 308321"/>
                  <a:gd name="connsiteY63" fmla="*/ 36509 h 50360"/>
                  <a:gd name="connsiteX64" fmla="*/ 176592 w 308321"/>
                  <a:gd name="connsiteY64" fmla="*/ 50360 h 50360"/>
                  <a:gd name="connsiteX65" fmla="*/ 178158 w 308321"/>
                  <a:gd name="connsiteY65" fmla="*/ 50360 h 50360"/>
                  <a:gd name="connsiteX66" fmla="*/ 193645 w 308321"/>
                  <a:gd name="connsiteY66" fmla="*/ 34420 h 50360"/>
                  <a:gd name="connsiteX67" fmla="*/ 193645 w 308321"/>
                  <a:gd name="connsiteY67" fmla="*/ 32959 h 50360"/>
                  <a:gd name="connsiteX68" fmla="*/ 121498 w 308321"/>
                  <a:gd name="connsiteY68" fmla="*/ 35047 h 50360"/>
                  <a:gd name="connsiteX69" fmla="*/ 142902 w 308321"/>
                  <a:gd name="connsiteY69" fmla="*/ 35047 h 50360"/>
                  <a:gd name="connsiteX70" fmla="*/ 142902 w 308321"/>
                  <a:gd name="connsiteY70" fmla="*/ 49699 h 50360"/>
                  <a:gd name="connsiteX71" fmla="*/ 150141 w 308321"/>
                  <a:gd name="connsiteY71" fmla="*/ 49699 h 50360"/>
                  <a:gd name="connsiteX72" fmla="*/ 150141 w 308321"/>
                  <a:gd name="connsiteY72" fmla="*/ 35047 h 50360"/>
                  <a:gd name="connsiteX73" fmla="*/ 155640 w 308321"/>
                  <a:gd name="connsiteY73" fmla="*/ 35047 h 50360"/>
                  <a:gd name="connsiteX74" fmla="*/ 155640 w 308321"/>
                  <a:gd name="connsiteY74" fmla="*/ 28434 h 50360"/>
                  <a:gd name="connsiteX75" fmla="*/ 150141 w 308321"/>
                  <a:gd name="connsiteY75" fmla="*/ 28434 h 50360"/>
                  <a:gd name="connsiteX76" fmla="*/ 150141 w 308321"/>
                  <a:gd name="connsiteY76" fmla="*/ 15905 h 50360"/>
                  <a:gd name="connsiteX77" fmla="*/ 142902 w 308321"/>
                  <a:gd name="connsiteY77" fmla="*/ 17924 h 50360"/>
                  <a:gd name="connsiteX78" fmla="*/ 142902 w 308321"/>
                  <a:gd name="connsiteY78" fmla="*/ 28434 h 50360"/>
                  <a:gd name="connsiteX79" fmla="*/ 130408 w 308321"/>
                  <a:gd name="connsiteY79" fmla="*/ 28434 h 50360"/>
                  <a:gd name="connsiteX80" fmla="*/ 130408 w 308321"/>
                  <a:gd name="connsiteY80" fmla="*/ 27808 h 50360"/>
                  <a:gd name="connsiteX81" fmla="*/ 143946 w 308321"/>
                  <a:gd name="connsiteY81" fmla="*/ 10754 h 50360"/>
                  <a:gd name="connsiteX82" fmla="*/ 149027 w 308321"/>
                  <a:gd name="connsiteY82" fmla="*/ 696 h 50360"/>
                  <a:gd name="connsiteX83" fmla="*/ 140292 w 308321"/>
                  <a:gd name="connsiteY83" fmla="*/ 696 h 50360"/>
                  <a:gd name="connsiteX84" fmla="*/ 137403 w 308321"/>
                  <a:gd name="connsiteY84" fmla="*/ 7692 h 50360"/>
                  <a:gd name="connsiteX85" fmla="*/ 121533 w 308321"/>
                  <a:gd name="connsiteY85" fmla="*/ 29792 h 50360"/>
                  <a:gd name="connsiteX86" fmla="*/ 121533 w 308321"/>
                  <a:gd name="connsiteY86" fmla="*/ 35082 h 50360"/>
                  <a:gd name="connsiteX87" fmla="*/ 79769 w 308321"/>
                  <a:gd name="connsiteY87" fmla="*/ 43330 h 50360"/>
                  <a:gd name="connsiteX88" fmla="*/ 65987 w 308321"/>
                  <a:gd name="connsiteY88" fmla="*/ 30174 h 50360"/>
                  <a:gd name="connsiteX89" fmla="*/ 65987 w 308321"/>
                  <a:gd name="connsiteY89" fmla="*/ 20116 h 50360"/>
                  <a:gd name="connsiteX90" fmla="*/ 79769 w 308321"/>
                  <a:gd name="connsiteY90" fmla="*/ 6961 h 50360"/>
                  <a:gd name="connsiteX91" fmla="*/ 81231 w 308321"/>
                  <a:gd name="connsiteY91" fmla="*/ 6961 h 50360"/>
                  <a:gd name="connsiteX92" fmla="*/ 95013 w 308321"/>
                  <a:gd name="connsiteY92" fmla="*/ 20116 h 50360"/>
                  <a:gd name="connsiteX93" fmla="*/ 95013 w 308321"/>
                  <a:gd name="connsiteY93" fmla="*/ 30174 h 50360"/>
                  <a:gd name="connsiteX94" fmla="*/ 81231 w 308321"/>
                  <a:gd name="connsiteY94" fmla="*/ 43330 h 50360"/>
                  <a:gd name="connsiteX95" fmla="*/ 79769 w 308321"/>
                  <a:gd name="connsiteY95" fmla="*/ 43330 h 50360"/>
                  <a:gd name="connsiteX96" fmla="*/ 79699 w 308321"/>
                  <a:gd name="connsiteY96" fmla="*/ 50325 h 50360"/>
                  <a:gd name="connsiteX97" fmla="*/ 81300 w 308321"/>
                  <a:gd name="connsiteY97" fmla="*/ 50325 h 50360"/>
                  <a:gd name="connsiteX98" fmla="*/ 102321 w 308321"/>
                  <a:gd name="connsiteY98" fmla="*/ 30592 h 50360"/>
                  <a:gd name="connsiteX99" fmla="*/ 102321 w 308321"/>
                  <a:gd name="connsiteY99" fmla="*/ 19733 h 50360"/>
                  <a:gd name="connsiteX100" fmla="*/ 81300 w 308321"/>
                  <a:gd name="connsiteY100" fmla="*/ 0 h 50360"/>
                  <a:gd name="connsiteX101" fmla="*/ 79699 w 308321"/>
                  <a:gd name="connsiteY101" fmla="*/ 0 h 50360"/>
                  <a:gd name="connsiteX102" fmla="*/ 58678 w 308321"/>
                  <a:gd name="connsiteY102" fmla="*/ 19733 h 50360"/>
                  <a:gd name="connsiteX103" fmla="*/ 58678 w 308321"/>
                  <a:gd name="connsiteY103" fmla="*/ 30592 h 50360"/>
                  <a:gd name="connsiteX104" fmla="*/ 79699 w 308321"/>
                  <a:gd name="connsiteY104" fmla="*/ 50325 h 50360"/>
                  <a:gd name="connsiteX105" fmla="*/ 32367 w 308321"/>
                  <a:gd name="connsiteY105" fmla="*/ 50325 h 50360"/>
                  <a:gd name="connsiteX106" fmla="*/ 34594 w 308321"/>
                  <a:gd name="connsiteY106" fmla="*/ 50325 h 50360"/>
                  <a:gd name="connsiteX107" fmla="*/ 51474 w 308321"/>
                  <a:gd name="connsiteY107" fmla="*/ 35639 h 50360"/>
                  <a:gd name="connsiteX108" fmla="*/ 51474 w 308321"/>
                  <a:gd name="connsiteY108" fmla="*/ 34177 h 50360"/>
                  <a:gd name="connsiteX109" fmla="*/ 36891 w 308321"/>
                  <a:gd name="connsiteY109" fmla="*/ 21369 h 50360"/>
                  <a:gd name="connsiteX110" fmla="*/ 31601 w 308321"/>
                  <a:gd name="connsiteY110" fmla="*/ 21369 h 50360"/>
                  <a:gd name="connsiteX111" fmla="*/ 24467 w 308321"/>
                  <a:gd name="connsiteY111" fmla="*/ 14583 h 50360"/>
                  <a:gd name="connsiteX112" fmla="*/ 24467 w 308321"/>
                  <a:gd name="connsiteY112" fmla="*/ 13469 h 50360"/>
                  <a:gd name="connsiteX113" fmla="*/ 32819 w 308321"/>
                  <a:gd name="connsiteY113" fmla="*/ 6682 h 50360"/>
                  <a:gd name="connsiteX114" fmla="*/ 34908 w 308321"/>
                  <a:gd name="connsiteY114" fmla="*/ 6682 h 50360"/>
                  <a:gd name="connsiteX115" fmla="*/ 43156 w 308321"/>
                  <a:gd name="connsiteY115" fmla="*/ 13608 h 50360"/>
                  <a:gd name="connsiteX116" fmla="*/ 50395 w 308321"/>
                  <a:gd name="connsiteY116" fmla="*/ 13608 h 50360"/>
                  <a:gd name="connsiteX117" fmla="*/ 34977 w 308321"/>
                  <a:gd name="connsiteY117" fmla="*/ 0 h 50360"/>
                  <a:gd name="connsiteX118" fmla="*/ 32750 w 308321"/>
                  <a:gd name="connsiteY118" fmla="*/ 0 h 50360"/>
                  <a:gd name="connsiteX119" fmla="*/ 17054 w 308321"/>
                  <a:gd name="connsiteY119" fmla="*/ 13608 h 50360"/>
                  <a:gd name="connsiteX120" fmla="*/ 17054 w 308321"/>
                  <a:gd name="connsiteY120" fmla="*/ 15383 h 50360"/>
                  <a:gd name="connsiteX121" fmla="*/ 31949 w 308321"/>
                  <a:gd name="connsiteY121" fmla="*/ 28539 h 50360"/>
                  <a:gd name="connsiteX122" fmla="*/ 36926 w 308321"/>
                  <a:gd name="connsiteY122" fmla="*/ 28539 h 50360"/>
                  <a:gd name="connsiteX123" fmla="*/ 44061 w 308321"/>
                  <a:gd name="connsiteY123" fmla="*/ 35221 h 50360"/>
                  <a:gd name="connsiteX124" fmla="*/ 44061 w 308321"/>
                  <a:gd name="connsiteY124" fmla="*/ 36126 h 50360"/>
                  <a:gd name="connsiteX125" fmla="*/ 34525 w 308321"/>
                  <a:gd name="connsiteY125" fmla="*/ 43713 h 50360"/>
                  <a:gd name="connsiteX126" fmla="*/ 32437 w 308321"/>
                  <a:gd name="connsiteY126" fmla="*/ 43713 h 50360"/>
                  <a:gd name="connsiteX127" fmla="*/ 23005 w 308321"/>
                  <a:gd name="connsiteY127" fmla="*/ 35534 h 50360"/>
                  <a:gd name="connsiteX128" fmla="*/ 15766 w 308321"/>
                  <a:gd name="connsiteY128" fmla="*/ 35534 h 50360"/>
                  <a:gd name="connsiteX129" fmla="*/ 32367 w 308321"/>
                  <a:gd name="connsiteY129" fmla="*/ 50360 h 50360"/>
                  <a:gd name="connsiteX130" fmla="*/ 0 w 308321"/>
                  <a:gd name="connsiteY130" fmla="*/ 49699 h 50360"/>
                  <a:gd name="connsiteX131" fmla="*/ 7274 w 308321"/>
                  <a:gd name="connsiteY131" fmla="*/ 49699 h 50360"/>
                  <a:gd name="connsiteX132" fmla="*/ 7274 w 308321"/>
                  <a:gd name="connsiteY132" fmla="*/ 661 h 50360"/>
                  <a:gd name="connsiteX133" fmla="*/ 0 w 308321"/>
                  <a:gd name="connsiteY133" fmla="*/ 661 h 50360"/>
                  <a:gd name="connsiteX134" fmla="*/ 0 w 308321"/>
                  <a:gd name="connsiteY134" fmla="*/ 49699 h 5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308321" h="50360">
                    <a:moveTo>
                      <a:pt x="290398" y="17054"/>
                    </a:moveTo>
                    <a:cubicBezTo>
                      <a:pt x="295653" y="17054"/>
                      <a:pt x="299099" y="14687"/>
                      <a:pt x="300421" y="12355"/>
                    </a:cubicBezTo>
                    <a:lnTo>
                      <a:pt x="301083" y="12355"/>
                    </a:lnTo>
                    <a:lnTo>
                      <a:pt x="301083" y="49699"/>
                    </a:lnTo>
                    <a:lnTo>
                      <a:pt x="308322" y="49699"/>
                    </a:lnTo>
                    <a:lnTo>
                      <a:pt x="308322" y="661"/>
                    </a:lnTo>
                    <a:lnTo>
                      <a:pt x="302510" y="661"/>
                    </a:lnTo>
                    <a:cubicBezTo>
                      <a:pt x="300943" y="6995"/>
                      <a:pt x="295897" y="10093"/>
                      <a:pt x="290398" y="10093"/>
                    </a:cubicBezTo>
                    <a:lnTo>
                      <a:pt x="290398" y="17088"/>
                    </a:lnTo>
                    <a:close/>
                    <a:moveTo>
                      <a:pt x="264122" y="43330"/>
                    </a:moveTo>
                    <a:cubicBezTo>
                      <a:pt x="256778" y="43330"/>
                      <a:pt x="252915" y="39084"/>
                      <a:pt x="252915" y="30174"/>
                    </a:cubicBezTo>
                    <a:lnTo>
                      <a:pt x="252915" y="20116"/>
                    </a:lnTo>
                    <a:cubicBezTo>
                      <a:pt x="252915" y="11241"/>
                      <a:pt x="256778" y="6961"/>
                      <a:pt x="264122" y="6961"/>
                    </a:cubicBezTo>
                    <a:lnTo>
                      <a:pt x="265583" y="6961"/>
                    </a:lnTo>
                    <a:cubicBezTo>
                      <a:pt x="272892" y="6961"/>
                      <a:pt x="276755" y="11207"/>
                      <a:pt x="276755" y="20116"/>
                    </a:cubicBezTo>
                    <a:lnTo>
                      <a:pt x="276755" y="30174"/>
                    </a:lnTo>
                    <a:cubicBezTo>
                      <a:pt x="276755" y="39049"/>
                      <a:pt x="272857" y="43330"/>
                      <a:pt x="265583" y="43330"/>
                    </a:cubicBezTo>
                    <a:lnTo>
                      <a:pt x="264122" y="43330"/>
                    </a:lnTo>
                    <a:close/>
                    <a:moveTo>
                      <a:pt x="264052" y="50325"/>
                    </a:moveTo>
                    <a:lnTo>
                      <a:pt x="265618" y="50325"/>
                    </a:lnTo>
                    <a:cubicBezTo>
                      <a:pt x="276999" y="50325"/>
                      <a:pt x="284064" y="43330"/>
                      <a:pt x="284064" y="30592"/>
                    </a:cubicBezTo>
                    <a:lnTo>
                      <a:pt x="284064" y="19733"/>
                    </a:lnTo>
                    <a:cubicBezTo>
                      <a:pt x="284064" y="6995"/>
                      <a:pt x="276999" y="0"/>
                      <a:pt x="265618" y="0"/>
                    </a:cubicBezTo>
                    <a:lnTo>
                      <a:pt x="264052" y="0"/>
                    </a:lnTo>
                    <a:cubicBezTo>
                      <a:pt x="252671" y="0"/>
                      <a:pt x="245606" y="6995"/>
                      <a:pt x="245606" y="19733"/>
                    </a:cubicBezTo>
                    <a:lnTo>
                      <a:pt x="245606" y="30592"/>
                    </a:lnTo>
                    <a:cubicBezTo>
                      <a:pt x="245606" y="43330"/>
                      <a:pt x="252671" y="50325"/>
                      <a:pt x="264052" y="50325"/>
                    </a:cubicBezTo>
                    <a:moveTo>
                      <a:pt x="218460" y="43330"/>
                    </a:moveTo>
                    <a:cubicBezTo>
                      <a:pt x="211116" y="43330"/>
                      <a:pt x="207288" y="39084"/>
                      <a:pt x="207288" y="30174"/>
                    </a:cubicBezTo>
                    <a:lnTo>
                      <a:pt x="207288" y="20116"/>
                    </a:lnTo>
                    <a:cubicBezTo>
                      <a:pt x="207288" y="11241"/>
                      <a:pt x="211151" y="6961"/>
                      <a:pt x="218460" y="6961"/>
                    </a:cubicBezTo>
                    <a:lnTo>
                      <a:pt x="219922" y="6961"/>
                    </a:lnTo>
                    <a:cubicBezTo>
                      <a:pt x="227230" y="6961"/>
                      <a:pt x="231093" y="11207"/>
                      <a:pt x="231093" y="20116"/>
                    </a:cubicBezTo>
                    <a:lnTo>
                      <a:pt x="231093" y="30174"/>
                    </a:lnTo>
                    <a:cubicBezTo>
                      <a:pt x="231093" y="39049"/>
                      <a:pt x="227230" y="43330"/>
                      <a:pt x="219922" y="43330"/>
                    </a:cubicBezTo>
                    <a:lnTo>
                      <a:pt x="218460" y="43330"/>
                    </a:lnTo>
                    <a:close/>
                    <a:moveTo>
                      <a:pt x="218425" y="50325"/>
                    </a:moveTo>
                    <a:lnTo>
                      <a:pt x="219991" y="50325"/>
                    </a:lnTo>
                    <a:cubicBezTo>
                      <a:pt x="231372" y="50325"/>
                      <a:pt x="238437" y="43330"/>
                      <a:pt x="238437" y="30592"/>
                    </a:cubicBezTo>
                    <a:lnTo>
                      <a:pt x="238437" y="19733"/>
                    </a:lnTo>
                    <a:cubicBezTo>
                      <a:pt x="238437" y="6995"/>
                      <a:pt x="231372" y="0"/>
                      <a:pt x="219991" y="0"/>
                    </a:cubicBezTo>
                    <a:lnTo>
                      <a:pt x="218425" y="0"/>
                    </a:lnTo>
                    <a:cubicBezTo>
                      <a:pt x="207044" y="0"/>
                      <a:pt x="199979" y="6995"/>
                      <a:pt x="199979" y="19733"/>
                    </a:cubicBezTo>
                    <a:lnTo>
                      <a:pt x="199979" y="30592"/>
                    </a:lnTo>
                    <a:cubicBezTo>
                      <a:pt x="199979" y="43330"/>
                      <a:pt x="207044" y="50325"/>
                      <a:pt x="218425" y="50325"/>
                    </a:cubicBezTo>
                    <a:moveTo>
                      <a:pt x="193680" y="32959"/>
                    </a:moveTo>
                    <a:cubicBezTo>
                      <a:pt x="193680" y="23492"/>
                      <a:pt x="187659" y="17471"/>
                      <a:pt x="179933" y="17471"/>
                    </a:cubicBezTo>
                    <a:lnTo>
                      <a:pt x="178192" y="17471"/>
                    </a:lnTo>
                    <a:cubicBezTo>
                      <a:pt x="175165" y="17471"/>
                      <a:pt x="172833" y="18724"/>
                      <a:pt x="170849" y="20604"/>
                    </a:cubicBezTo>
                    <a:lnTo>
                      <a:pt x="170223" y="20604"/>
                    </a:lnTo>
                    <a:lnTo>
                      <a:pt x="172137" y="7274"/>
                    </a:lnTo>
                    <a:lnTo>
                      <a:pt x="190687" y="7274"/>
                    </a:lnTo>
                    <a:lnTo>
                      <a:pt x="190687" y="661"/>
                    </a:lnTo>
                    <a:lnTo>
                      <a:pt x="166255" y="661"/>
                    </a:lnTo>
                    <a:lnTo>
                      <a:pt x="162775" y="27669"/>
                    </a:lnTo>
                    <a:lnTo>
                      <a:pt x="168448" y="27669"/>
                    </a:lnTo>
                    <a:cubicBezTo>
                      <a:pt x="169770" y="25754"/>
                      <a:pt x="171684" y="24084"/>
                      <a:pt x="175234" y="24084"/>
                    </a:cubicBezTo>
                    <a:lnTo>
                      <a:pt x="177462" y="24084"/>
                    </a:lnTo>
                    <a:cubicBezTo>
                      <a:pt x="181638" y="24084"/>
                      <a:pt x="186371" y="27007"/>
                      <a:pt x="186371" y="32785"/>
                    </a:cubicBezTo>
                    <a:lnTo>
                      <a:pt x="186371" y="34594"/>
                    </a:lnTo>
                    <a:cubicBezTo>
                      <a:pt x="186371" y="40476"/>
                      <a:pt x="183552" y="43365"/>
                      <a:pt x="178123" y="43365"/>
                    </a:cubicBezTo>
                    <a:lnTo>
                      <a:pt x="176661" y="43365"/>
                    </a:lnTo>
                    <a:cubicBezTo>
                      <a:pt x="170640" y="43365"/>
                      <a:pt x="167438" y="41137"/>
                      <a:pt x="167438" y="36509"/>
                    </a:cubicBezTo>
                    <a:lnTo>
                      <a:pt x="160130" y="36509"/>
                    </a:lnTo>
                    <a:cubicBezTo>
                      <a:pt x="160130" y="45453"/>
                      <a:pt x="166394" y="50360"/>
                      <a:pt x="176592" y="50360"/>
                    </a:cubicBezTo>
                    <a:lnTo>
                      <a:pt x="178158" y="50360"/>
                    </a:lnTo>
                    <a:cubicBezTo>
                      <a:pt x="187694" y="50360"/>
                      <a:pt x="193645" y="44757"/>
                      <a:pt x="193645" y="34420"/>
                    </a:cubicBezTo>
                    <a:lnTo>
                      <a:pt x="193645" y="32959"/>
                    </a:lnTo>
                    <a:close/>
                    <a:moveTo>
                      <a:pt x="121498" y="35047"/>
                    </a:moveTo>
                    <a:lnTo>
                      <a:pt x="142902" y="35047"/>
                    </a:lnTo>
                    <a:lnTo>
                      <a:pt x="142902" y="49699"/>
                    </a:lnTo>
                    <a:lnTo>
                      <a:pt x="150141" y="49699"/>
                    </a:lnTo>
                    <a:lnTo>
                      <a:pt x="150141" y="35047"/>
                    </a:lnTo>
                    <a:lnTo>
                      <a:pt x="155640" y="35047"/>
                    </a:lnTo>
                    <a:lnTo>
                      <a:pt x="155640" y="28434"/>
                    </a:lnTo>
                    <a:lnTo>
                      <a:pt x="150141" y="28434"/>
                    </a:lnTo>
                    <a:lnTo>
                      <a:pt x="150141" y="15905"/>
                    </a:lnTo>
                    <a:lnTo>
                      <a:pt x="142902" y="17924"/>
                    </a:lnTo>
                    <a:lnTo>
                      <a:pt x="142902" y="28434"/>
                    </a:lnTo>
                    <a:lnTo>
                      <a:pt x="130408" y="28434"/>
                    </a:lnTo>
                    <a:lnTo>
                      <a:pt x="130408" y="27808"/>
                    </a:lnTo>
                    <a:cubicBezTo>
                      <a:pt x="134271" y="25720"/>
                      <a:pt x="139074" y="20360"/>
                      <a:pt x="143946" y="10754"/>
                    </a:cubicBezTo>
                    <a:lnTo>
                      <a:pt x="149027" y="696"/>
                    </a:lnTo>
                    <a:lnTo>
                      <a:pt x="140292" y="696"/>
                    </a:lnTo>
                    <a:lnTo>
                      <a:pt x="137403" y="7692"/>
                    </a:lnTo>
                    <a:cubicBezTo>
                      <a:pt x="134654" y="14478"/>
                      <a:pt x="129364" y="23249"/>
                      <a:pt x="121533" y="29792"/>
                    </a:cubicBezTo>
                    <a:lnTo>
                      <a:pt x="121533" y="35082"/>
                    </a:lnTo>
                    <a:close/>
                    <a:moveTo>
                      <a:pt x="79769" y="43330"/>
                    </a:moveTo>
                    <a:cubicBezTo>
                      <a:pt x="70685" y="43330"/>
                      <a:pt x="65987" y="39084"/>
                      <a:pt x="65987" y="30174"/>
                    </a:cubicBezTo>
                    <a:lnTo>
                      <a:pt x="65987" y="20116"/>
                    </a:lnTo>
                    <a:cubicBezTo>
                      <a:pt x="65987" y="11241"/>
                      <a:pt x="70685" y="6961"/>
                      <a:pt x="79769" y="6961"/>
                    </a:cubicBezTo>
                    <a:lnTo>
                      <a:pt x="81231" y="6961"/>
                    </a:lnTo>
                    <a:cubicBezTo>
                      <a:pt x="90314" y="6961"/>
                      <a:pt x="95013" y="11207"/>
                      <a:pt x="95013" y="20116"/>
                    </a:cubicBezTo>
                    <a:lnTo>
                      <a:pt x="95013" y="30174"/>
                    </a:lnTo>
                    <a:cubicBezTo>
                      <a:pt x="95013" y="39049"/>
                      <a:pt x="90314" y="43330"/>
                      <a:pt x="81231" y="43330"/>
                    </a:cubicBezTo>
                    <a:lnTo>
                      <a:pt x="79769" y="43330"/>
                    </a:lnTo>
                    <a:close/>
                    <a:moveTo>
                      <a:pt x="79699" y="50325"/>
                    </a:moveTo>
                    <a:lnTo>
                      <a:pt x="81300" y="50325"/>
                    </a:lnTo>
                    <a:cubicBezTo>
                      <a:pt x="94247" y="50325"/>
                      <a:pt x="102321" y="43330"/>
                      <a:pt x="102321" y="30592"/>
                    </a:cubicBezTo>
                    <a:lnTo>
                      <a:pt x="102321" y="19733"/>
                    </a:lnTo>
                    <a:cubicBezTo>
                      <a:pt x="102321" y="6995"/>
                      <a:pt x="94212" y="0"/>
                      <a:pt x="81300" y="0"/>
                    </a:cubicBezTo>
                    <a:lnTo>
                      <a:pt x="79699" y="0"/>
                    </a:lnTo>
                    <a:cubicBezTo>
                      <a:pt x="66753" y="0"/>
                      <a:pt x="58678" y="6995"/>
                      <a:pt x="58678" y="19733"/>
                    </a:cubicBezTo>
                    <a:lnTo>
                      <a:pt x="58678" y="30592"/>
                    </a:lnTo>
                    <a:cubicBezTo>
                      <a:pt x="58678" y="43330"/>
                      <a:pt x="66787" y="50325"/>
                      <a:pt x="79699" y="50325"/>
                    </a:cubicBezTo>
                    <a:moveTo>
                      <a:pt x="32367" y="50325"/>
                    </a:moveTo>
                    <a:lnTo>
                      <a:pt x="34594" y="50325"/>
                    </a:lnTo>
                    <a:cubicBezTo>
                      <a:pt x="45001" y="50325"/>
                      <a:pt x="51474" y="44792"/>
                      <a:pt x="51474" y="35639"/>
                    </a:cubicBezTo>
                    <a:lnTo>
                      <a:pt x="51474" y="34177"/>
                    </a:lnTo>
                    <a:cubicBezTo>
                      <a:pt x="51474" y="26590"/>
                      <a:pt x="46428" y="21369"/>
                      <a:pt x="36891" y="21369"/>
                    </a:cubicBezTo>
                    <a:lnTo>
                      <a:pt x="31601" y="21369"/>
                    </a:lnTo>
                    <a:cubicBezTo>
                      <a:pt x="28051" y="21369"/>
                      <a:pt x="24467" y="20116"/>
                      <a:pt x="24467" y="14583"/>
                    </a:cubicBezTo>
                    <a:lnTo>
                      <a:pt x="24467" y="13469"/>
                    </a:lnTo>
                    <a:cubicBezTo>
                      <a:pt x="24467" y="9815"/>
                      <a:pt x="27390" y="6682"/>
                      <a:pt x="32819" y="6682"/>
                    </a:cubicBezTo>
                    <a:lnTo>
                      <a:pt x="34908" y="6682"/>
                    </a:lnTo>
                    <a:cubicBezTo>
                      <a:pt x="40267" y="6682"/>
                      <a:pt x="43156" y="8910"/>
                      <a:pt x="43156" y="13608"/>
                    </a:cubicBezTo>
                    <a:lnTo>
                      <a:pt x="50395" y="13608"/>
                    </a:lnTo>
                    <a:cubicBezTo>
                      <a:pt x="50395" y="4176"/>
                      <a:pt x="44513" y="0"/>
                      <a:pt x="34977" y="0"/>
                    </a:cubicBezTo>
                    <a:lnTo>
                      <a:pt x="32750" y="0"/>
                    </a:lnTo>
                    <a:cubicBezTo>
                      <a:pt x="23005" y="0"/>
                      <a:pt x="17054" y="6543"/>
                      <a:pt x="17054" y="13608"/>
                    </a:cubicBezTo>
                    <a:lnTo>
                      <a:pt x="17054" y="15383"/>
                    </a:lnTo>
                    <a:cubicBezTo>
                      <a:pt x="17054" y="22378"/>
                      <a:pt x="21126" y="28539"/>
                      <a:pt x="31949" y="28539"/>
                    </a:cubicBezTo>
                    <a:lnTo>
                      <a:pt x="36926" y="28539"/>
                    </a:lnTo>
                    <a:cubicBezTo>
                      <a:pt x="40198" y="28539"/>
                      <a:pt x="44061" y="29896"/>
                      <a:pt x="44061" y="35221"/>
                    </a:cubicBezTo>
                    <a:lnTo>
                      <a:pt x="44061" y="36126"/>
                    </a:lnTo>
                    <a:cubicBezTo>
                      <a:pt x="44061" y="41277"/>
                      <a:pt x="40720" y="43713"/>
                      <a:pt x="34525" y="43713"/>
                    </a:cubicBezTo>
                    <a:lnTo>
                      <a:pt x="32437" y="43713"/>
                    </a:lnTo>
                    <a:cubicBezTo>
                      <a:pt x="26276" y="43713"/>
                      <a:pt x="23005" y="41033"/>
                      <a:pt x="23005" y="35534"/>
                    </a:cubicBezTo>
                    <a:lnTo>
                      <a:pt x="15766" y="35534"/>
                    </a:lnTo>
                    <a:cubicBezTo>
                      <a:pt x="15766" y="45801"/>
                      <a:pt x="22170" y="50360"/>
                      <a:pt x="32367" y="50360"/>
                    </a:cubicBezTo>
                    <a:moveTo>
                      <a:pt x="0" y="49699"/>
                    </a:moveTo>
                    <a:lnTo>
                      <a:pt x="7274" y="49699"/>
                    </a:lnTo>
                    <a:lnTo>
                      <a:pt x="7274" y="661"/>
                    </a:lnTo>
                    <a:lnTo>
                      <a:pt x="0" y="661"/>
                    </a:lnTo>
                    <a:lnTo>
                      <a:pt x="0" y="4969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DFE251FE-17B0-A102-7139-A4D56AC9F864}"/>
                  </a:ext>
                </a:extLst>
              </p:cNvPr>
              <p:cNvSpPr/>
              <p:nvPr/>
            </p:nvSpPr>
            <p:spPr>
              <a:xfrm>
                <a:off x="4282199" y="5905582"/>
                <a:ext cx="90383" cy="85929"/>
              </a:xfrm>
              <a:custGeom>
                <a:avLst/>
                <a:gdLst>
                  <a:gd name="connsiteX0" fmla="*/ 76323 w 90383"/>
                  <a:gd name="connsiteY0" fmla="*/ 45488 h 85929"/>
                  <a:gd name="connsiteX1" fmla="*/ 68876 w 90383"/>
                  <a:gd name="connsiteY1" fmla="*/ 66231 h 85929"/>
                  <a:gd name="connsiteX2" fmla="*/ 46671 w 90383"/>
                  <a:gd name="connsiteY2" fmla="*/ 73017 h 85929"/>
                  <a:gd name="connsiteX3" fmla="*/ 14374 w 90383"/>
                  <a:gd name="connsiteY3" fmla="*/ 73017 h 85929"/>
                  <a:gd name="connsiteX4" fmla="*/ 14374 w 90383"/>
                  <a:gd name="connsiteY4" fmla="*/ 12982 h 85929"/>
                  <a:gd name="connsiteX5" fmla="*/ 46671 w 90383"/>
                  <a:gd name="connsiteY5" fmla="*/ 12982 h 85929"/>
                  <a:gd name="connsiteX6" fmla="*/ 68876 w 90383"/>
                  <a:gd name="connsiteY6" fmla="*/ 19594 h 85929"/>
                  <a:gd name="connsiteX7" fmla="*/ 76323 w 90383"/>
                  <a:gd name="connsiteY7" fmla="*/ 40511 h 85929"/>
                  <a:gd name="connsiteX8" fmla="*/ 76323 w 90383"/>
                  <a:gd name="connsiteY8" fmla="*/ 45557 h 85929"/>
                  <a:gd name="connsiteX9" fmla="*/ 69989 w 90383"/>
                  <a:gd name="connsiteY9" fmla="*/ 4420 h 85929"/>
                  <a:gd name="connsiteX10" fmla="*/ 46497 w 90383"/>
                  <a:gd name="connsiteY10" fmla="*/ 0 h 85929"/>
                  <a:gd name="connsiteX11" fmla="*/ 0 w 90383"/>
                  <a:gd name="connsiteY11" fmla="*/ 0 h 85929"/>
                  <a:gd name="connsiteX12" fmla="*/ 0 w 90383"/>
                  <a:gd name="connsiteY12" fmla="*/ 85929 h 85929"/>
                  <a:gd name="connsiteX13" fmla="*/ 46497 w 90383"/>
                  <a:gd name="connsiteY13" fmla="*/ 85929 h 85929"/>
                  <a:gd name="connsiteX14" fmla="*/ 69989 w 90383"/>
                  <a:gd name="connsiteY14" fmla="*/ 81509 h 85929"/>
                  <a:gd name="connsiteX15" fmla="*/ 85094 w 90383"/>
                  <a:gd name="connsiteY15" fmla="*/ 68214 h 85929"/>
                  <a:gd name="connsiteX16" fmla="*/ 90384 w 90383"/>
                  <a:gd name="connsiteY16" fmla="*/ 45940 h 85929"/>
                  <a:gd name="connsiteX17" fmla="*/ 90384 w 90383"/>
                  <a:gd name="connsiteY17" fmla="*/ 39989 h 85929"/>
                  <a:gd name="connsiteX18" fmla="*/ 85094 w 90383"/>
                  <a:gd name="connsiteY18" fmla="*/ 17680 h 85929"/>
                  <a:gd name="connsiteX19" fmla="*/ 69989 w 90383"/>
                  <a:gd name="connsiteY19" fmla="*/ 4385 h 8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383" h="85929">
                    <a:moveTo>
                      <a:pt x="76323" y="45488"/>
                    </a:moveTo>
                    <a:cubicBezTo>
                      <a:pt x="76323" y="54815"/>
                      <a:pt x="73818" y="61706"/>
                      <a:pt x="68876" y="66231"/>
                    </a:cubicBezTo>
                    <a:cubicBezTo>
                      <a:pt x="63899" y="70755"/>
                      <a:pt x="56520" y="73017"/>
                      <a:pt x="46671" y="73017"/>
                    </a:cubicBezTo>
                    <a:lnTo>
                      <a:pt x="14374" y="73017"/>
                    </a:lnTo>
                    <a:lnTo>
                      <a:pt x="14374" y="12982"/>
                    </a:lnTo>
                    <a:lnTo>
                      <a:pt x="46671" y="12982"/>
                    </a:lnTo>
                    <a:cubicBezTo>
                      <a:pt x="56520" y="12982"/>
                      <a:pt x="63934" y="15174"/>
                      <a:pt x="68876" y="19594"/>
                    </a:cubicBezTo>
                    <a:cubicBezTo>
                      <a:pt x="73852" y="23979"/>
                      <a:pt x="76323" y="30940"/>
                      <a:pt x="76323" y="40511"/>
                    </a:cubicBezTo>
                    <a:lnTo>
                      <a:pt x="76323" y="45557"/>
                    </a:lnTo>
                    <a:close/>
                    <a:moveTo>
                      <a:pt x="69989" y="4420"/>
                    </a:moveTo>
                    <a:cubicBezTo>
                      <a:pt x="63411" y="1497"/>
                      <a:pt x="55581" y="0"/>
                      <a:pt x="46497" y="0"/>
                    </a:cubicBezTo>
                    <a:lnTo>
                      <a:pt x="0" y="0"/>
                    </a:lnTo>
                    <a:lnTo>
                      <a:pt x="0" y="85929"/>
                    </a:lnTo>
                    <a:lnTo>
                      <a:pt x="46497" y="85929"/>
                    </a:lnTo>
                    <a:cubicBezTo>
                      <a:pt x="55581" y="85929"/>
                      <a:pt x="63446" y="84467"/>
                      <a:pt x="69989" y="81509"/>
                    </a:cubicBezTo>
                    <a:cubicBezTo>
                      <a:pt x="76532" y="78586"/>
                      <a:pt x="81579" y="74131"/>
                      <a:pt x="85094" y="68214"/>
                    </a:cubicBezTo>
                    <a:cubicBezTo>
                      <a:pt x="88609" y="62298"/>
                      <a:pt x="90384" y="54885"/>
                      <a:pt x="90384" y="45940"/>
                    </a:cubicBezTo>
                    <a:lnTo>
                      <a:pt x="90384" y="39989"/>
                    </a:lnTo>
                    <a:cubicBezTo>
                      <a:pt x="90384" y="31044"/>
                      <a:pt x="88609" y="23631"/>
                      <a:pt x="85094" y="17680"/>
                    </a:cubicBezTo>
                    <a:cubicBezTo>
                      <a:pt x="81579" y="11764"/>
                      <a:pt x="76532" y="7343"/>
                      <a:pt x="69989" y="4385"/>
                    </a:cubicBezTo>
                  </a:path>
                </a:pathLst>
              </a:custGeom>
              <a:solidFill>
                <a:srgbClr val="1C1A4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CF75A93-202A-6BD7-9862-C8237BE7E71A}"/>
                </a:ext>
              </a:extLst>
            </p:cNvPr>
            <p:cNvSpPr/>
            <p:nvPr/>
          </p:nvSpPr>
          <p:spPr>
            <a:xfrm>
              <a:off x="4399729" y="5905616"/>
              <a:ext cx="94525" cy="85894"/>
            </a:xfrm>
            <a:custGeom>
              <a:avLst/>
              <a:gdLst>
                <a:gd name="connsiteX0" fmla="*/ 80430 w 94525"/>
                <a:gd name="connsiteY0" fmla="*/ 67135 h 85894"/>
                <a:gd name="connsiteX1" fmla="*/ 13991 w 94525"/>
                <a:gd name="connsiteY1" fmla="*/ 0 h 85894"/>
                <a:gd name="connsiteX2" fmla="*/ 6091 w 94525"/>
                <a:gd name="connsiteY2" fmla="*/ 0 h 85894"/>
                <a:gd name="connsiteX3" fmla="*/ 0 w 94525"/>
                <a:gd name="connsiteY3" fmla="*/ 0 h 85894"/>
                <a:gd name="connsiteX4" fmla="*/ 0 w 94525"/>
                <a:gd name="connsiteY4" fmla="*/ 85894 h 85894"/>
                <a:gd name="connsiteX5" fmla="*/ 13991 w 94525"/>
                <a:gd name="connsiteY5" fmla="*/ 85894 h 85894"/>
                <a:gd name="connsiteX6" fmla="*/ 13991 w 94525"/>
                <a:gd name="connsiteY6" fmla="*/ 18863 h 85894"/>
                <a:gd name="connsiteX7" fmla="*/ 80430 w 94525"/>
                <a:gd name="connsiteY7" fmla="*/ 85894 h 85894"/>
                <a:gd name="connsiteX8" fmla="*/ 94526 w 94525"/>
                <a:gd name="connsiteY8" fmla="*/ 85894 h 85894"/>
                <a:gd name="connsiteX9" fmla="*/ 94526 w 94525"/>
                <a:gd name="connsiteY9" fmla="*/ 0 h 85894"/>
                <a:gd name="connsiteX10" fmla="*/ 80430 w 94525"/>
                <a:gd name="connsiteY10" fmla="*/ 0 h 85894"/>
                <a:gd name="connsiteX11" fmla="*/ 80430 w 94525"/>
                <a:gd name="connsiteY11" fmla="*/ 67135 h 8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25" h="85894">
                  <a:moveTo>
                    <a:pt x="80430" y="67135"/>
                  </a:moveTo>
                  <a:lnTo>
                    <a:pt x="13991" y="0"/>
                  </a:lnTo>
                  <a:lnTo>
                    <a:pt x="6091" y="0"/>
                  </a:lnTo>
                  <a:lnTo>
                    <a:pt x="0" y="0"/>
                  </a:lnTo>
                  <a:lnTo>
                    <a:pt x="0" y="85894"/>
                  </a:lnTo>
                  <a:lnTo>
                    <a:pt x="13991" y="85894"/>
                  </a:lnTo>
                  <a:lnTo>
                    <a:pt x="13991" y="18863"/>
                  </a:lnTo>
                  <a:lnTo>
                    <a:pt x="80430" y="85894"/>
                  </a:lnTo>
                  <a:lnTo>
                    <a:pt x="94526" y="85894"/>
                  </a:lnTo>
                  <a:lnTo>
                    <a:pt x="94526" y="0"/>
                  </a:lnTo>
                  <a:lnTo>
                    <a:pt x="80430" y="0"/>
                  </a:lnTo>
                  <a:lnTo>
                    <a:pt x="80430" y="67135"/>
                  </a:lnTo>
                  <a:close/>
                </a:path>
              </a:pathLst>
            </a:custGeom>
            <a:solidFill>
              <a:srgbClr val="1C1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340DFE7-4E3D-B511-A4ED-8358D1C37E8D}"/>
                </a:ext>
              </a:extLst>
            </p:cNvPr>
            <p:cNvSpPr/>
            <p:nvPr/>
          </p:nvSpPr>
          <p:spPr>
            <a:xfrm>
              <a:off x="4282094" y="5705741"/>
              <a:ext cx="334563" cy="79873"/>
            </a:xfrm>
            <a:custGeom>
              <a:avLst/>
              <a:gdLst>
                <a:gd name="connsiteX0" fmla="*/ 0 w 334563"/>
                <a:gd name="connsiteY0" fmla="*/ 0 h 79873"/>
                <a:gd name="connsiteX1" fmla="*/ 334563 w 334563"/>
                <a:gd name="connsiteY1" fmla="*/ 0 h 79873"/>
                <a:gd name="connsiteX2" fmla="*/ 334563 w 334563"/>
                <a:gd name="connsiteY2" fmla="*/ 79873 h 79873"/>
                <a:gd name="connsiteX3" fmla="*/ 0 w 334563"/>
                <a:gd name="connsiteY3" fmla="*/ 79873 h 7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563" h="79873">
                  <a:moveTo>
                    <a:pt x="0" y="0"/>
                  </a:moveTo>
                  <a:lnTo>
                    <a:pt x="334563" y="0"/>
                  </a:lnTo>
                  <a:lnTo>
                    <a:pt x="334563" y="79873"/>
                  </a:lnTo>
                  <a:lnTo>
                    <a:pt x="0" y="79873"/>
                  </a:lnTo>
                  <a:close/>
                </a:path>
              </a:pathLst>
            </a:custGeom>
            <a:solidFill>
              <a:srgbClr val="9DD8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976D4D-0BF0-D68A-C363-822F94847E8B}"/>
                </a:ext>
              </a:extLst>
            </p:cNvPr>
            <p:cNvSpPr/>
            <p:nvPr/>
          </p:nvSpPr>
          <p:spPr>
            <a:xfrm>
              <a:off x="4282094" y="5812239"/>
              <a:ext cx="334563" cy="13329"/>
            </a:xfrm>
            <a:custGeom>
              <a:avLst/>
              <a:gdLst>
                <a:gd name="connsiteX0" fmla="*/ 0 w 334563"/>
                <a:gd name="connsiteY0" fmla="*/ 0 h 13329"/>
                <a:gd name="connsiteX1" fmla="*/ 334563 w 334563"/>
                <a:gd name="connsiteY1" fmla="*/ 0 h 13329"/>
                <a:gd name="connsiteX2" fmla="*/ 334563 w 334563"/>
                <a:gd name="connsiteY2" fmla="*/ 13330 h 13329"/>
                <a:gd name="connsiteX3" fmla="*/ 0 w 334563"/>
                <a:gd name="connsiteY3" fmla="*/ 13330 h 1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563" h="13329">
                  <a:moveTo>
                    <a:pt x="0" y="0"/>
                  </a:moveTo>
                  <a:lnTo>
                    <a:pt x="334563" y="0"/>
                  </a:lnTo>
                  <a:lnTo>
                    <a:pt x="334563" y="13330"/>
                  </a:lnTo>
                  <a:lnTo>
                    <a:pt x="0" y="13330"/>
                  </a:lnTo>
                  <a:close/>
                </a:path>
              </a:pathLst>
            </a:custGeom>
            <a:solidFill>
              <a:srgbClr val="59B0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FC63DD-9E21-C7A0-AEC1-F336E1D1F0B3}"/>
                </a:ext>
              </a:extLst>
            </p:cNvPr>
            <p:cNvSpPr/>
            <p:nvPr/>
          </p:nvSpPr>
          <p:spPr>
            <a:xfrm>
              <a:off x="4282094" y="5838864"/>
              <a:ext cx="334563" cy="26624"/>
            </a:xfrm>
            <a:custGeom>
              <a:avLst/>
              <a:gdLst>
                <a:gd name="connsiteX0" fmla="*/ 0 w 334563"/>
                <a:gd name="connsiteY0" fmla="*/ 0 h 26624"/>
                <a:gd name="connsiteX1" fmla="*/ 334563 w 334563"/>
                <a:gd name="connsiteY1" fmla="*/ 0 h 26624"/>
                <a:gd name="connsiteX2" fmla="*/ 334563 w 334563"/>
                <a:gd name="connsiteY2" fmla="*/ 26624 h 26624"/>
                <a:gd name="connsiteX3" fmla="*/ 0 w 334563"/>
                <a:gd name="connsiteY3" fmla="*/ 26624 h 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563" h="26624">
                  <a:moveTo>
                    <a:pt x="0" y="0"/>
                  </a:moveTo>
                  <a:lnTo>
                    <a:pt x="334563" y="0"/>
                  </a:lnTo>
                  <a:lnTo>
                    <a:pt x="334563" y="26624"/>
                  </a:lnTo>
                  <a:lnTo>
                    <a:pt x="0" y="26624"/>
                  </a:lnTo>
                  <a:close/>
                </a:path>
              </a:pathLst>
            </a:custGeom>
            <a:solidFill>
              <a:srgbClr val="01519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4069ED6-9F7F-2DFD-4635-7823AF0FD7AB}"/>
                </a:ext>
              </a:extLst>
            </p:cNvPr>
            <p:cNvSpPr/>
            <p:nvPr/>
          </p:nvSpPr>
          <p:spPr>
            <a:xfrm>
              <a:off x="4519452" y="5905616"/>
              <a:ext cx="97170" cy="85894"/>
            </a:xfrm>
            <a:custGeom>
              <a:avLst/>
              <a:gdLst>
                <a:gd name="connsiteX0" fmla="*/ 81927 w 97170"/>
                <a:gd name="connsiteY0" fmla="*/ 0 h 85894"/>
                <a:gd name="connsiteX1" fmla="*/ 49073 w 97170"/>
                <a:gd name="connsiteY1" fmla="*/ 67135 h 85894"/>
                <a:gd name="connsiteX2" fmla="*/ 16149 w 97170"/>
                <a:gd name="connsiteY2" fmla="*/ 0 h 85894"/>
                <a:gd name="connsiteX3" fmla="*/ 0 w 97170"/>
                <a:gd name="connsiteY3" fmla="*/ 0 h 85894"/>
                <a:gd name="connsiteX4" fmla="*/ 43086 w 97170"/>
                <a:gd name="connsiteY4" fmla="*/ 85894 h 85894"/>
                <a:gd name="connsiteX5" fmla="*/ 54189 w 97170"/>
                <a:gd name="connsiteY5" fmla="*/ 85894 h 85894"/>
                <a:gd name="connsiteX6" fmla="*/ 97171 w 97170"/>
                <a:gd name="connsiteY6" fmla="*/ 0 h 85894"/>
                <a:gd name="connsiteX7" fmla="*/ 81927 w 97170"/>
                <a:gd name="connsiteY7" fmla="*/ 0 h 8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170" h="85894">
                  <a:moveTo>
                    <a:pt x="81927" y="0"/>
                  </a:moveTo>
                  <a:lnTo>
                    <a:pt x="49073" y="67135"/>
                  </a:lnTo>
                  <a:lnTo>
                    <a:pt x="16149" y="0"/>
                  </a:lnTo>
                  <a:lnTo>
                    <a:pt x="0" y="0"/>
                  </a:lnTo>
                  <a:lnTo>
                    <a:pt x="43086" y="85894"/>
                  </a:lnTo>
                  <a:lnTo>
                    <a:pt x="54189" y="85894"/>
                  </a:lnTo>
                  <a:lnTo>
                    <a:pt x="97171" y="0"/>
                  </a:lnTo>
                  <a:lnTo>
                    <a:pt x="81927" y="0"/>
                  </a:lnTo>
                  <a:close/>
                </a:path>
              </a:pathLst>
            </a:custGeom>
            <a:solidFill>
              <a:srgbClr val="1C1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</p:grpSp>
      <p:grpSp>
        <p:nvGrpSpPr>
          <p:cNvPr id="29" name="Graphic 12">
            <a:extLst>
              <a:ext uri="{FF2B5EF4-FFF2-40B4-BE49-F238E27FC236}">
                <a16:creationId xmlns:a16="http://schemas.microsoft.com/office/drawing/2014/main" id="{A9CD404B-9F63-433D-C5BD-512A370D0F36}"/>
              </a:ext>
            </a:extLst>
          </p:cNvPr>
          <p:cNvGrpSpPr/>
          <p:nvPr userDrawn="1"/>
        </p:nvGrpSpPr>
        <p:grpSpPr>
          <a:xfrm>
            <a:off x="1695887" y="4013479"/>
            <a:ext cx="769629" cy="769656"/>
            <a:chOff x="2261181" y="5351305"/>
            <a:chExt cx="1026172" cy="1026208"/>
          </a:xfrm>
        </p:grpSpPr>
        <p:grpSp>
          <p:nvGrpSpPr>
            <p:cNvPr id="30" name="Graphic 12">
              <a:extLst>
                <a:ext uri="{FF2B5EF4-FFF2-40B4-BE49-F238E27FC236}">
                  <a16:creationId xmlns:a16="http://schemas.microsoft.com/office/drawing/2014/main" id="{C0FFC9AA-89D6-C2CA-72D3-ACEA1BC5079E}"/>
                </a:ext>
              </a:extLst>
            </p:cNvPr>
            <p:cNvGrpSpPr/>
            <p:nvPr/>
          </p:nvGrpSpPr>
          <p:grpSpPr>
            <a:xfrm>
              <a:off x="2261181" y="5351305"/>
              <a:ext cx="1026172" cy="1026208"/>
              <a:chOff x="2261181" y="5351305"/>
              <a:chExt cx="1026172" cy="1026208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901461A-F0C5-0885-DBE4-4F551947B8AE}"/>
                  </a:ext>
                </a:extLst>
              </p:cNvPr>
              <p:cNvSpPr/>
              <p:nvPr/>
            </p:nvSpPr>
            <p:spPr>
              <a:xfrm>
                <a:off x="2261181" y="5351305"/>
                <a:ext cx="1026172" cy="1026208"/>
              </a:xfrm>
              <a:custGeom>
                <a:avLst/>
                <a:gdLst>
                  <a:gd name="connsiteX0" fmla="*/ 1026173 w 1026172"/>
                  <a:gd name="connsiteY0" fmla="*/ 513104 h 1026208"/>
                  <a:gd name="connsiteX1" fmla="*/ 513069 w 1026172"/>
                  <a:gd name="connsiteY1" fmla="*/ 1026209 h 1026208"/>
                  <a:gd name="connsiteX2" fmla="*/ 0 w 1026172"/>
                  <a:gd name="connsiteY2" fmla="*/ 513104 h 1026208"/>
                  <a:gd name="connsiteX3" fmla="*/ 513069 w 1026172"/>
                  <a:gd name="connsiteY3" fmla="*/ 0 h 1026208"/>
                  <a:gd name="connsiteX4" fmla="*/ 1026173 w 1026172"/>
                  <a:gd name="connsiteY4" fmla="*/ 513104 h 102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72" h="1026208">
                    <a:moveTo>
                      <a:pt x="1026173" y="513104"/>
                    </a:moveTo>
                    <a:cubicBezTo>
                      <a:pt x="1026173" y="796473"/>
                      <a:pt x="796472" y="1026209"/>
                      <a:pt x="513069" y="1026209"/>
                    </a:cubicBezTo>
                    <a:cubicBezTo>
                      <a:pt x="229666" y="1026209"/>
                      <a:pt x="0" y="796438"/>
                      <a:pt x="0" y="513104"/>
                    </a:cubicBezTo>
                    <a:cubicBezTo>
                      <a:pt x="0" y="229771"/>
                      <a:pt x="229701" y="0"/>
                      <a:pt x="513069" y="0"/>
                    </a:cubicBezTo>
                    <a:cubicBezTo>
                      <a:pt x="796437" y="0"/>
                      <a:pt x="1026173" y="229701"/>
                      <a:pt x="1026173" y="513104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7DF8153-56E0-7382-2767-07BE705A6DC7}"/>
                  </a:ext>
                </a:extLst>
              </p:cNvPr>
              <p:cNvSpPr/>
              <p:nvPr/>
            </p:nvSpPr>
            <p:spPr>
              <a:xfrm>
                <a:off x="2384001" y="5938853"/>
                <a:ext cx="780462" cy="286465"/>
              </a:xfrm>
              <a:custGeom>
                <a:avLst/>
                <a:gdLst>
                  <a:gd name="connsiteX0" fmla="*/ 11172 w 780462"/>
                  <a:gd name="connsiteY0" fmla="*/ 7691 h 286465"/>
                  <a:gd name="connsiteX1" fmla="*/ 0 w 780462"/>
                  <a:gd name="connsiteY1" fmla="*/ 10058 h 286465"/>
                  <a:gd name="connsiteX2" fmla="*/ 213344 w 780462"/>
                  <a:gd name="connsiteY2" fmla="*/ 285039 h 286465"/>
                  <a:gd name="connsiteX3" fmla="*/ 218355 w 780462"/>
                  <a:gd name="connsiteY3" fmla="*/ 274772 h 286465"/>
                  <a:gd name="connsiteX4" fmla="*/ 11172 w 780462"/>
                  <a:gd name="connsiteY4" fmla="*/ 7691 h 286465"/>
                  <a:gd name="connsiteX5" fmla="*/ 234574 w 780462"/>
                  <a:gd name="connsiteY5" fmla="*/ 241395 h 286465"/>
                  <a:gd name="connsiteX6" fmla="*/ 47472 w 780462"/>
                  <a:gd name="connsiteY6" fmla="*/ 0 h 286465"/>
                  <a:gd name="connsiteX7" fmla="*/ 36265 w 780462"/>
                  <a:gd name="connsiteY7" fmla="*/ 2367 h 286465"/>
                  <a:gd name="connsiteX8" fmla="*/ 229562 w 780462"/>
                  <a:gd name="connsiteY8" fmla="*/ 251697 h 286465"/>
                  <a:gd name="connsiteX9" fmla="*/ 234574 w 780462"/>
                  <a:gd name="connsiteY9" fmla="*/ 241430 h 286465"/>
                  <a:gd name="connsiteX10" fmla="*/ 744128 w 780462"/>
                  <a:gd name="connsiteY10" fmla="*/ 2715 h 286465"/>
                  <a:gd name="connsiteX11" fmla="*/ 732921 w 780462"/>
                  <a:gd name="connsiteY11" fmla="*/ 348 h 286465"/>
                  <a:gd name="connsiteX12" fmla="*/ 542756 w 780462"/>
                  <a:gd name="connsiteY12" fmla="*/ 242927 h 286465"/>
                  <a:gd name="connsiteX13" fmla="*/ 547838 w 780462"/>
                  <a:gd name="connsiteY13" fmla="*/ 253159 h 286465"/>
                  <a:gd name="connsiteX14" fmla="*/ 744128 w 780462"/>
                  <a:gd name="connsiteY14" fmla="*/ 2680 h 286465"/>
                  <a:gd name="connsiteX15" fmla="*/ 780462 w 780462"/>
                  <a:gd name="connsiteY15" fmla="*/ 10337 h 286465"/>
                  <a:gd name="connsiteX16" fmla="*/ 769290 w 780462"/>
                  <a:gd name="connsiteY16" fmla="*/ 7970 h 286465"/>
                  <a:gd name="connsiteX17" fmla="*/ 559183 w 780462"/>
                  <a:gd name="connsiteY17" fmla="*/ 276233 h 286465"/>
                  <a:gd name="connsiteX18" fmla="*/ 564230 w 780462"/>
                  <a:gd name="connsiteY18" fmla="*/ 286466 h 286465"/>
                  <a:gd name="connsiteX19" fmla="*/ 780462 w 780462"/>
                  <a:gd name="connsiteY19" fmla="*/ 10302 h 286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80462" h="286465">
                    <a:moveTo>
                      <a:pt x="11172" y="7691"/>
                    </a:moveTo>
                    <a:lnTo>
                      <a:pt x="0" y="10058"/>
                    </a:lnTo>
                    <a:cubicBezTo>
                      <a:pt x="25441" y="130791"/>
                      <a:pt x="105697" y="231476"/>
                      <a:pt x="213344" y="285039"/>
                    </a:cubicBezTo>
                    <a:lnTo>
                      <a:pt x="218355" y="274772"/>
                    </a:lnTo>
                    <a:cubicBezTo>
                      <a:pt x="113807" y="222741"/>
                      <a:pt x="35882" y="124944"/>
                      <a:pt x="11172" y="7691"/>
                    </a:cubicBezTo>
                    <a:moveTo>
                      <a:pt x="234574" y="241395"/>
                    </a:moveTo>
                    <a:cubicBezTo>
                      <a:pt x="140153" y="194341"/>
                      <a:pt x="69780" y="105941"/>
                      <a:pt x="47472" y="0"/>
                    </a:cubicBezTo>
                    <a:lnTo>
                      <a:pt x="36265" y="2367"/>
                    </a:lnTo>
                    <a:cubicBezTo>
                      <a:pt x="59305" y="111788"/>
                      <a:pt x="132009" y="203112"/>
                      <a:pt x="229562" y="251697"/>
                    </a:cubicBezTo>
                    <a:lnTo>
                      <a:pt x="234574" y="241430"/>
                    </a:lnTo>
                    <a:close/>
                    <a:moveTo>
                      <a:pt x="744128" y="2715"/>
                    </a:moveTo>
                    <a:lnTo>
                      <a:pt x="732921" y="348"/>
                    </a:lnTo>
                    <a:cubicBezTo>
                      <a:pt x="710264" y="107298"/>
                      <a:pt x="638639" y="196325"/>
                      <a:pt x="542756" y="242927"/>
                    </a:cubicBezTo>
                    <a:lnTo>
                      <a:pt x="547838" y="253159"/>
                    </a:lnTo>
                    <a:cubicBezTo>
                      <a:pt x="646818" y="205026"/>
                      <a:pt x="720775" y="113111"/>
                      <a:pt x="744128" y="2680"/>
                    </a:cubicBezTo>
                    <a:moveTo>
                      <a:pt x="780462" y="10337"/>
                    </a:moveTo>
                    <a:lnTo>
                      <a:pt x="769290" y="7970"/>
                    </a:lnTo>
                    <a:cubicBezTo>
                      <a:pt x="744267" y="126197"/>
                      <a:pt x="665159" y="224655"/>
                      <a:pt x="559183" y="276233"/>
                    </a:cubicBezTo>
                    <a:lnTo>
                      <a:pt x="564230" y="286466"/>
                    </a:lnTo>
                    <a:cubicBezTo>
                      <a:pt x="673303" y="233356"/>
                      <a:pt x="754743" y="132009"/>
                      <a:pt x="780462" y="10302"/>
                    </a:cubicBezTo>
                  </a:path>
                </a:pathLst>
              </a:custGeom>
              <a:solidFill>
                <a:srgbClr val="229FDA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5CCB1A4-BE5C-86B3-560B-7B354268D4D0}"/>
                  </a:ext>
                </a:extLst>
              </p:cNvPr>
              <p:cNvSpPr/>
              <p:nvPr/>
            </p:nvSpPr>
            <p:spPr>
              <a:xfrm>
                <a:off x="2375611" y="5468835"/>
                <a:ext cx="798144" cy="460864"/>
              </a:xfrm>
              <a:custGeom>
                <a:avLst/>
                <a:gdLst>
                  <a:gd name="connsiteX0" fmla="*/ 745278 w 798144"/>
                  <a:gd name="connsiteY0" fmla="*/ 447083 h 460864"/>
                  <a:gd name="connsiteX1" fmla="*/ 744652 w 798144"/>
                  <a:gd name="connsiteY1" fmla="*/ 454043 h 460864"/>
                  <a:gd name="connsiteX2" fmla="*/ 793481 w 798144"/>
                  <a:gd name="connsiteY2" fmla="*/ 458394 h 460864"/>
                  <a:gd name="connsiteX3" fmla="*/ 794107 w 798144"/>
                  <a:gd name="connsiteY3" fmla="*/ 451433 h 460864"/>
                  <a:gd name="connsiteX4" fmla="*/ 764072 w 798144"/>
                  <a:gd name="connsiteY4" fmla="*/ 433614 h 460864"/>
                  <a:gd name="connsiteX5" fmla="*/ 755093 w 798144"/>
                  <a:gd name="connsiteY5" fmla="*/ 428881 h 460864"/>
                  <a:gd name="connsiteX6" fmla="*/ 755162 w 798144"/>
                  <a:gd name="connsiteY6" fmla="*/ 428219 h 460864"/>
                  <a:gd name="connsiteX7" fmla="*/ 765116 w 798144"/>
                  <a:gd name="connsiteY7" fmla="*/ 425435 h 460864"/>
                  <a:gd name="connsiteX8" fmla="*/ 797518 w 798144"/>
                  <a:gd name="connsiteY8" fmla="*/ 413080 h 460864"/>
                  <a:gd name="connsiteX9" fmla="*/ 798144 w 798144"/>
                  <a:gd name="connsiteY9" fmla="*/ 406119 h 460864"/>
                  <a:gd name="connsiteX10" fmla="*/ 749316 w 798144"/>
                  <a:gd name="connsiteY10" fmla="*/ 401804 h 460864"/>
                  <a:gd name="connsiteX11" fmla="*/ 748689 w 798144"/>
                  <a:gd name="connsiteY11" fmla="*/ 408764 h 460864"/>
                  <a:gd name="connsiteX12" fmla="*/ 774896 w 798144"/>
                  <a:gd name="connsiteY12" fmla="*/ 411096 h 460864"/>
                  <a:gd name="connsiteX13" fmla="*/ 786172 w 798144"/>
                  <a:gd name="connsiteY13" fmla="*/ 411444 h 460864"/>
                  <a:gd name="connsiteX14" fmla="*/ 786103 w 798144"/>
                  <a:gd name="connsiteY14" fmla="*/ 412105 h 460864"/>
                  <a:gd name="connsiteX15" fmla="*/ 775000 w 798144"/>
                  <a:gd name="connsiteY15" fmla="*/ 414750 h 460864"/>
                  <a:gd name="connsiteX16" fmla="*/ 747227 w 798144"/>
                  <a:gd name="connsiteY16" fmla="*/ 425191 h 460864"/>
                  <a:gd name="connsiteX17" fmla="*/ 746740 w 798144"/>
                  <a:gd name="connsiteY17" fmla="*/ 430725 h 460864"/>
                  <a:gd name="connsiteX18" fmla="*/ 771450 w 798144"/>
                  <a:gd name="connsiteY18" fmla="*/ 445168 h 460864"/>
                  <a:gd name="connsiteX19" fmla="*/ 782379 w 798144"/>
                  <a:gd name="connsiteY19" fmla="*/ 450667 h 460864"/>
                  <a:gd name="connsiteX20" fmla="*/ 782309 w 798144"/>
                  <a:gd name="connsiteY20" fmla="*/ 451329 h 460864"/>
                  <a:gd name="connsiteX21" fmla="*/ 770546 w 798144"/>
                  <a:gd name="connsiteY21" fmla="*/ 449380 h 460864"/>
                  <a:gd name="connsiteX22" fmla="*/ 745278 w 798144"/>
                  <a:gd name="connsiteY22" fmla="*/ 447117 h 460864"/>
                  <a:gd name="connsiteX23" fmla="*/ 789548 w 798144"/>
                  <a:gd name="connsiteY23" fmla="*/ 364529 h 460864"/>
                  <a:gd name="connsiteX24" fmla="*/ 790697 w 798144"/>
                  <a:gd name="connsiteY24" fmla="*/ 394251 h 460864"/>
                  <a:gd name="connsiteX25" fmla="*/ 797274 w 798144"/>
                  <a:gd name="connsiteY25" fmla="*/ 394008 h 460864"/>
                  <a:gd name="connsiteX26" fmla="*/ 796161 w 798144"/>
                  <a:gd name="connsiteY26" fmla="*/ 364286 h 460864"/>
                  <a:gd name="connsiteX27" fmla="*/ 789548 w 798144"/>
                  <a:gd name="connsiteY27" fmla="*/ 364564 h 460864"/>
                  <a:gd name="connsiteX28" fmla="*/ 747193 w 798144"/>
                  <a:gd name="connsiteY28" fmla="*/ 366130 h 460864"/>
                  <a:gd name="connsiteX29" fmla="*/ 748341 w 798144"/>
                  <a:gd name="connsiteY29" fmla="*/ 396479 h 460864"/>
                  <a:gd name="connsiteX30" fmla="*/ 754954 w 798144"/>
                  <a:gd name="connsiteY30" fmla="*/ 396235 h 460864"/>
                  <a:gd name="connsiteX31" fmla="*/ 754049 w 798144"/>
                  <a:gd name="connsiteY31" fmla="*/ 373126 h 460864"/>
                  <a:gd name="connsiteX32" fmla="*/ 769014 w 798144"/>
                  <a:gd name="connsiteY32" fmla="*/ 372569 h 460864"/>
                  <a:gd name="connsiteX33" fmla="*/ 769745 w 798144"/>
                  <a:gd name="connsiteY33" fmla="*/ 391780 h 460864"/>
                  <a:gd name="connsiteX34" fmla="*/ 776358 w 798144"/>
                  <a:gd name="connsiteY34" fmla="*/ 391502 h 460864"/>
                  <a:gd name="connsiteX35" fmla="*/ 775627 w 798144"/>
                  <a:gd name="connsiteY35" fmla="*/ 372290 h 460864"/>
                  <a:gd name="connsiteX36" fmla="*/ 786555 w 798144"/>
                  <a:gd name="connsiteY36" fmla="*/ 371873 h 460864"/>
                  <a:gd name="connsiteX37" fmla="*/ 786277 w 798144"/>
                  <a:gd name="connsiteY37" fmla="*/ 364634 h 460864"/>
                  <a:gd name="connsiteX38" fmla="*/ 747227 w 798144"/>
                  <a:gd name="connsiteY38" fmla="*/ 366095 h 460864"/>
                  <a:gd name="connsiteX39" fmla="*/ 782727 w 798144"/>
                  <a:gd name="connsiteY39" fmla="*/ 319111 h 460864"/>
                  <a:gd name="connsiteX40" fmla="*/ 788817 w 798144"/>
                  <a:gd name="connsiteY40" fmla="*/ 355933 h 460864"/>
                  <a:gd name="connsiteX41" fmla="*/ 795395 w 798144"/>
                  <a:gd name="connsiteY41" fmla="*/ 354854 h 460864"/>
                  <a:gd name="connsiteX42" fmla="*/ 789270 w 798144"/>
                  <a:gd name="connsiteY42" fmla="*/ 318067 h 460864"/>
                  <a:gd name="connsiteX43" fmla="*/ 782727 w 798144"/>
                  <a:gd name="connsiteY43" fmla="*/ 319146 h 460864"/>
                  <a:gd name="connsiteX44" fmla="*/ 743399 w 798144"/>
                  <a:gd name="connsiteY44" fmla="*/ 340863 h 460864"/>
                  <a:gd name="connsiteX45" fmla="*/ 744582 w 798144"/>
                  <a:gd name="connsiteY45" fmla="*/ 348033 h 460864"/>
                  <a:gd name="connsiteX46" fmla="*/ 783075 w 798144"/>
                  <a:gd name="connsiteY46" fmla="*/ 341664 h 460864"/>
                  <a:gd name="connsiteX47" fmla="*/ 781891 w 798144"/>
                  <a:gd name="connsiteY47" fmla="*/ 334529 h 460864"/>
                  <a:gd name="connsiteX48" fmla="*/ 743399 w 798144"/>
                  <a:gd name="connsiteY48" fmla="*/ 340898 h 460864"/>
                  <a:gd name="connsiteX49" fmla="*/ 735011 w 798144"/>
                  <a:gd name="connsiteY49" fmla="*/ 305886 h 460864"/>
                  <a:gd name="connsiteX50" fmla="*/ 735568 w 798144"/>
                  <a:gd name="connsiteY50" fmla="*/ 308044 h 460864"/>
                  <a:gd name="connsiteX51" fmla="*/ 754153 w 798144"/>
                  <a:gd name="connsiteY51" fmla="*/ 320468 h 460864"/>
                  <a:gd name="connsiteX52" fmla="*/ 755545 w 798144"/>
                  <a:gd name="connsiteY52" fmla="*/ 320086 h 460864"/>
                  <a:gd name="connsiteX53" fmla="*/ 764107 w 798144"/>
                  <a:gd name="connsiteY53" fmla="*/ 302684 h 460864"/>
                  <a:gd name="connsiteX54" fmla="*/ 762715 w 798144"/>
                  <a:gd name="connsiteY54" fmla="*/ 297568 h 460864"/>
                  <a:gd name="connsiteX55" fmla="*/ 767413 w 798144"/>
                  <a:gd name="connsiteY55" fmla="*/ 288902 h 460864"/>
                  <a:gd name="connsiteX56" fmla="*/ 768492 w 798144"/>
                  <a:gd name="connsiteY56" fmla="*/ 288623 h 460864"/>
                  <a:gd name="connsiteX57" fmla="*/ 777228 w 798144"/>
                  <a:gd name="connsiteY57" fmla="*/ 294923 h 460864"/>
                  <a:gd name="connsiteX58" fmla="*/ 777785 w 798144"/>
                  <a:gd name="connsiteY58" fmla="*/ 296941 h 460864"/>
                  <a:gd name="connsiteX59" fmla="*/ 773260 w 798144"/>
                  <a:gd name="connsiteY59" fmla="*/ 306686 h 460864"/>
                  <a:gd name="connsiteX60" fmla="*/ 775140 w 798144"/>
                  <a:gd name="connsiteY60" fmla="*/ 313682 h 460864"/>
                  <a:gd name="connsiteX61" fmla="*/ 784223 w 798144"/>
                  <a:gd name="connsiteY61" fmla="*/ 295236 h 460864"/>
                  <a:gd name="connsiteX62" fmla="*/ 783632 w 798144"/>
                  <a:gd name="connsiteY62" fmla="*/ 293078 h 460864"/>
                  <a:gd name="connsiteX63" fmla="*/ 766404 w 798144"/>
                  <a:gd name="connsiteY63" fmla="*/ 281489 h 460864"/>
                  <a:gd name="connsiteX64" fmla="*/ 764699 w 798144"/>
                  <a:gd name="connsiteY64" fmla="*/ 281941 h 460864"/>
                  <a:gd name="connsiteX65" fmla="*/ 755893 w 798144"/>
                  <a:gd name="connsiteY65" fmla="*/ 299726 h 460864"/>
                  <a:gd name="connsiteX66" fmla="*/ 757181 w 798144"/>
                  <a:gd name="connsiteY66" fmla="*/ 304528 h 460864"/>
                  <a:gd name="connsiteX67" fmla="*/ 752622 w 798144"/>
                  <a:gd name="connsiteY67" fmla="*/ 313125 h 460864"/>
                  <a:gd name="connsiteX68" fmla="*/ 751752 w 798144"/>
                  <a:gd name="connsiteY68" fmla="*/ 313369 h 460864"/>
                  <a:gd name="connsiteX69" fmla="*/ 741937 w 798144"/>
                  <a:gd name="connsiteY69" fmla="*/ 306129 h 460864"/>
                  <a:gd name="connsiteX70" fmla="*/ 741380 w 798144"/>
                  <a:gd name="connsiteY70" fmla="*/ 304111 h 460864"/>
                  <a:gd name="connsiteX71" fmla="*/ 746810 w 798144"/>
                  <a:gd name="connsiteY71" fmla="*/ 292869 h 460864"/>
                  <a:gd name="connsiteX72" fmla="*/ 744930 w 798144"/>
                  <a:gd name="connsiteY72" fmla="*/ 285874 h 460864"/>
                  <a:gd name="connsiteX73" fmla="*/ 734977 w 798144"/>
                  <a:gd name="connsiteY73" fmla="*/ 305781 h 460864"/>
                  <a:gd name="connsiteX74" fmla="*/ 722447 w 798144"/>
                  <a:gd name="connsiteY74" fmla="*/ 266906 h 460864"/>
                  <a:gd name="connsiteX75" fmla="*/ 725197 w 798144"/>
                  <a:gd name="connsiteY75" fmla="*/ 273623 h 460864"/>
                  <a:gd name="connsiteX76" fmla="*/ 741937 w 798144"/>
                  <a:gd name="connsiteY76" fmla="*/ 266767 h 460864"/>
                  <a:gd name="connsiteX77" fmla="*/ 777297 w 798144"/>
                  <a:gd name="connsiteY77" fmla="*/ 271535 h 460864"/>
                  <a:gd name="connsiteX78" fmla="*/ 774409 w 798144"/>
                  <a:gd name="connsiteY78" fmla="*/ 264470 h 460864"/>
                  <a:gd name="connsiteX79" fmla="*/ 754466 w 798144"/>
                  <a:gd name="connsiteY79" fmla="*/ 261790 h 460864"/>
                  <a:gd name="connsiteX80" fmla="*/ 746496 w 798144"/>
                  <a:gd name="connsiteY80" fmla="*/ 261755 h 460864"/>
                  <a:gd name="connsiteX81" fmla="*/ 746218 w 798144"/>
                  <a:gd name="connsiteY81" fmla="*/ 261164 h 460864"/>
                  <a:gd name="connsiteX82" fmla="*/ 751926 w 798144"/>
                  <a:gd name="connsiteY82" fmla="*/ 255456 h 460864"/>
                  <a:gd name="connsiteX83" fmla="*/ 764246 w 798144"/>
                  <a:gd name="connsiteY83" fmla="*/ 239690 h 460864"/>
                  <a:gd name="connsiteX84" fmla="*/ 761149 w 798144"/>
                  <a:gd name="connsiteY84" fmla="*/ 232068 h 460864"/>
                  <a:gd name="connsiteX85" fmla="*/ 739466 w 798144"/>
                  <a:gd name="connsiteY85" fmla="*/ 259980 h 460864"/>
                  <a:gd name="connsiteX86" fmla="*/ 722482 w 798144"/>
                  <a:gd name="connsiteY86" fmla="*/ 266941 h 460864"/>
                  <a:gd name="connsiteX87" fmla="*/ 705603 w 798144"/>
                  <a:gd name="connsiteY87" fmla="*/ 232834 h 460864"/>
                  <a:gd name="connsiteX88" fmla="*/ 706647 w 798144"/>
                  <a:gd name="connsiteY88" fmla="*/ 234783 h 460864"/>
                  <a:gd name="connsiteX89" fmla="*/ 727529 w 798144"/>
                  <a:gd name="connsiteY89" fmla="*/ 242822 h 460864"/>
                  <a:gd name="connsiteX90" fmla="*/ 728782 w 798144"/>
                  <a:gd name="connsiteY90" fmla="*/ 242161 h 460864"/>
                  <a:gd name="connsiteX91" fmla="*/ 733306 w 798144"/>
                  <a:gd name="connsiteY91" fmla="*/ 223298 h 460864"/>
                  <a:gd name="connsiteX92" fmla="*/ 730835 w 798144"/>
                  <a:gd name="connsiteY92" fmla="*/ 218599 h 460864"/>
                  <a:gd name="connsiteX93" fmla="*/ 733515 w 798144"/>
                  <a:gd name="connsiteY93" fmla="*/ 209133 h 460864"/>
                  <a:gd name="connsiteX94" fmla="*/ 734524 w 798144"/>
                  <a:gd name="connsiteY94" fmla="*/ 208611 h 460864"/>
                  <a:gd name="connsiteX95" fmla="*/ 744443 w 798144"/>
                  <a:gd name="connsiteY95" fmla="*/ 212857 h 460864"/>
                  <a:gd name="connsiteX96" fmla="*/ 745418 w 798144"/>
                  <a:gd name="connsiteY96" fmla="*/ 214701 h 460864"/>
                  <a:gd name="connsiteX97" fmla="*/ 743121 w 798144"/>
                  <a:gd name="connsiteY97" fmla="*/ 225212 h 460864"/>
                  <a:gd name="connsiteX98" fmla="*/ 746496 w 798144"/>
                  <a:gd name="connsiteY98" fmla="*/ 231616 h 460864"/>
                  <a:gd name="connsiteX99" fmla="*/ 751334 w 798144"/>
                  <a:gd name="connsiteY99" fmla="*/ 211639 h 460864"/>
                  <a:gd name="connsiteX100" fmla="*/ 750290 w 798144"/>
                  <a:gd name="connsiteY100" fmla="*/ 209655 h 460864"/>
                  <a:gd name="connsiteX101" fmla="*/ 730939 w 798144"/>
                  <a:gd name="connsiteY101" fmla="*/ 202137 h 460864"/>
                  <a:gd name="connsiteX102" fmla="*/ 729373 w 798144"/>
                  <a:gd name="connsiteY102" fmla="*/ 202973 h 460864"/>
                  <a:gd name="connsiteX103" fmla="*/ 724744 w 798144"/>
                  <a:gd name="connsiteY103" fmla="*/ 222288 h 460864"/>
                  <a:gd name="connsiteX104" fmla="*/ 727041 w 798144"/>
                  <a:gd name="connsiteY104" fmla="*/ 226674 h 460864"/>
                  <a:gd name="connsiteX105" fmla="*/ 724466 w 798144"/>
                  <a:gd name="connsiteY105" fmla="*/ 236070 h 460864"/>
                  <a:gd name="connsiteX106" fmla="*/ 723666 w 798144"/>
                  <a:gd name="connsiteY106" fmla="*/ 236523 h 460864"/>
                  <a:gd name="connsiteX107" fmla="*/ 712494 w 798144"/>
                  <a:gd name="connsiteY107" fmla="*/ 231616 h 460864"/>
                  <a:gd name="connsiteX108" fmla="*/ 711519 w 798144"/>
                  <a:gd name="connsiteY108" fmla="*/ 229771 h 460864"/>
                  <a:gd name="connsiteX109" fmla="*/ 714338 w 798144"/>
                  <a:gd name="connsiteY109" fmla="*/ 217660 h 460864"/>
                  <a:gd name="connsiteX110" fmla="*/ 710962 w 798144"/>
                  <a:gd name="connsiteY110" fmla="*/ 211221 h 460864"/>
                  <a:gd name="connsiteX111" fmla="*/ 705603 w 798144"/>
                  <a:gd name="connsiteY111" fmla="*/ 232834 h 460864"/>
                  <a:gd name="connsiteX112" fmla="*/ 672505 w 798144"/>
                  <a:gd name="connsiteY112" fmla="*/ 181081 h 460864"/>
                  <a:gd name="connsiteX113" fmla="*/ 690394 w 798144"/>
                  <a:gd name="connsiteY113" fmla="*/ 205618 h 460864"/>
                  <a:gd name="connsiteX114" fmla="*/ 695719 w 798144"/>
                  <a:gd name="connsiteY114" fmla="*/ 201720 h 460864"/>
                  <a:gd name="connsiteX115" fmla="*/ 682076 w 798144"/>
                  <a:gd name="connsiteY115" fmla="*/ 183030 h 460864"/>
                  <a:gd name="connsiteX116" fmla="*/ 716357 w 798144"/>
                  <a:gd name="connsiteY116" fmla="*/ 158042 h 460864"/>
                  <a:gd name="connsiteX117" fmla="*/ 712076 w 798144"/>
                  <a:gd name="connsiteY117" fmla="*/ 152195 h 460864"/>
                  <a:gd name="connsiteX118" fmla="*/ 672470 w 798144"/>
                  <a:gd name="connsiteY118" fmla="*/ 181081 h 460864"/>
                  <a:gd name="connsiteX119" fmla="*/ 657957 w 798144"/>
                  <a:gd name="connsiteY119" fmla="*/ 155118 h 460864"/>
                  <a:gd name="connsiteX120" fmla="*/ 658166 w 798144"/>
                  <a:gd name="connsiteY120" fmla="*/ 136081 h 460864"/>
                  <a:gd name="connsiteX121" fmla="*/ 665544 w 798144"/>
                  <a:gd name="connsiteY121" fmla="*/ 129224 h 460864"/>
                  <a:gd name="connsiteX122" fmla="*/ 684582 w 798144"/>
                  <a:gd name="connsiteY122" fmla="*/ 130373 h 460864"/>
                  <a:gd name="connsiteX123" fmla="*/ 685556 w 798144"/>
                  <a:gd name="connsiteY123" fmla="*/ 131452 h 460864"/>
                  <a:gd name="connsiteX124" fmla="*/ 685347 w 798144"/>
                  <a:gd name="connsiteY124" fmla="*/ 150489 h 460864"/>
                  <a:gd name="connsiteX125" fmla="*/ 677969 w 798144"/>
                  <a:gd name="connsiteY125" fmla="*/ 157346 h 460864"/>
                  <a:gd name="connsiteX126" fmla="*/ 658932 w 798144"/>
                  <a:gd name="connsiteY126" fmla="*/ 156232 h 460864"/>
                  <a:gd name="connsiteX127" fmla="*/ 657957 w 798144"/>
                  <a:gd name="connsiteY127" fmla="*/ 155153 h 460864"/>
                  <a:gd name="connsiteX128" fmla="*/ 652806 w 798144"/>
                  <a:gd name="connsiteY128" fmla="*/ 159817 h 460864"/>
                  <a:gd name="connsiteX129" fmla="*/ 653885 w 798144"/>
                  <a:gd name="connsiteY129" fmla="*/ 160965 h 460864"/>
                  <a:gd name="connsiteX130" fmla="*/ 682667 w 798144"/>
                  <a:gd name="connsiteY130" fmla="*/ 162914 h 460864"/>
                  <a:gd name="connsiteX131" fmla="*/ 690603 w 798144"/>
                  <a:gd name="connsiteY131" fmla="*/ 155536 h 460864"/>
                  <a:gd name="connsiteX132" fmla="*/ 690707 w 798144"/>
                  <a:gd name="connsiteY132" fmla="*/ 126684 h 460864"/>
                  <a:gd name="connsiteX133" fmla="*/ 689663 w 798144"/>
                  <a:gd name="connsiteY133" fmla="*/ 125535 h 460864"/>
                  <a:gd name="connsiteX134" fmla="*/ 660881 w 798144"/>
                  <a:gd name="connsiteY134" fmla="*/ 123586 h 460864"/>
                  <a:gd name="connsiteX135" fmla="*/ 652945 w 798144"/>
                  <a:gd name="connsiteY135" fmla="*/ 130999 h 460864"/>
                  <a:gd name="connsiteX136" fmla="*/ 652841 w 798144"/>
                  <a:gd name="connsiteY136" fmla="*/ 159817 h 460864"/>
                  <a:gd name="connsiteX137" fmla="*/ 609407 w 798144"/>
                  <a:gd name="connsiteY137" fmla="*/ 119306 h 460864"/>
                  <a:gd name="connsiteX138" fmla="*/ 614940 w 798144"/>
                  <a:gd name="connsiteY138" fmla="*/ 124004 h 460864"/>
                  <a:gd name="connsiteX139" fmla="*/ 627643 w 798144"/>
                  <a:gd name="connsiteY139" fmla="*/ 108969 h 460864"/>
                  <a:gd name="connsiteX140" fmla="*/ 635996 w 798144"/>
                  <a:gd name="connsiteY140" fmla="*/ 116034 h 460864"/>
                  <a:gd name="connsiteX141" fmla="*/ 630428 w 798144"/>
                  <a:gd name="connsiteY141" fmla="*/ 137090 h 460864"/>
                  <a:gd name="connsiteX142" fmla="*/ 636762 w 798144"/>
                  <a:gd name="connsiteY142" fmla="*/ 142450 h 460864"/>
                  <a:gd name="connsiteX143" fmla="*/ 640764 w 798144"/>
                  <a:gd name="connsiteY143" fmla="*/ 126753 h 460864"/>
                  <a:gd name="connsiteX144" fmla="*/ 641669 w 798144"/>
                  <a:gd name="connsiteY144" fmla="*/ 118296 h 460864"/>
                  <a:gd name="connsiteX145" fmla="*/ 642087 w 798144"/>
                  <a:gd name="connsiteY145" fmla="*/ 117809 h 460864"/>
                  <a:gd name="connsiteX146" fmla="*/ 655521 w 798144"/>
                  <a:gd name="connsiteY146" fmla="*/ 116243 h 460864"/>
                  <a:gd name="connsiteX147" fmla="*/ 658340 w 798144"/>
                  <a:gd name="connsiteY147" fmla="*/ 112902 h 460864"/>
                  <a:gd name="connsiteX148" fmla="*/ 654929 w 798144"/>
                  <a:gd name="connsiteY148" fmla="*/ 93656 h 460864"/>
                  <a:gd name="connsiteX149" fmla="*/ 641008 w 798144"/>
                  <a:gd name="connsiteY149" fmla="*/ 81892 h 460864"/>
                  <a:gd name="connsiteX150" fmla="*/ 636692 w 798144"/>
                  <a:gd name="connsiteY150" fmla="*/ 86973 h 460864"/>
                  <a:gd name="connsiteX151" fmla="*/ 650648 w 798144"/>
                  <a:gd name="connsiteY151" fmla="*/ 98806 h 460864"/>
                  <a:gd name="connsiteX152" fmla="*/ 652528 w 798144"/>
                  <a:gd name="connsiteY152" fmla="*/ 108517 h 460864"/>
                  <a:gd name="connsiteX153" fmla="*/ 650196 w 798144"/>
                  <a:gd name="connsiteY153" fmla="*/ 111266 h 460864"/>
                  <a:gd name="connsiteX154" fmla="*/ 640312 w 798144"/>
                  <a:gd name="connsiteY154" fmla="*/ 111022 h 460864"/>
                  <a:gd name="connsiteX155" fmla="*/ 631855 w 798144"/>
                  <a:gd name="connsiteY155" fmla="*/ 103888 h 460864"/>
                  <a:gd name="connsiteX156" fmla="*/ 640033 w 798144"/>
                  <a:gd name="connsiteY156" fmla="*/ 94178 h 460864"/>
                  <a:gd name="connsiteX157" fmla="*/ 634500 w 798144"/>
                  <a:gd name="connsiteY157" fmla="*/ 89479 h 460864"/>
                  <a:gd name="connsiteX158" fmla="*/ 609302 w 798144"/>
                  <a:gd name="connsiteY158" fmla="*/ 119306 h 460864"/>
                  <a:gd name="connsiteX159" fmla="*/ 598757 w 798144"/>
                  <a:gd name="connsiteY159" fmla="*/ 61323 h 460864"/>
                  <a:gd name="connsiteX160" fmla="*/ 629941 w 798144"/>
                  <a:gd name="connsiteY160" fmla="*/ 81822 h 460864"/>
                  <a:gd name="connsiteX161" fmla="*/ 633595 w 798144"/>
                  <a:gd name="connsiteY161" fmla="*/ 76254 h 460864"/>
                  <a:gd name="connsiteX162" fmla="*/ 602411 w 798144"/>
                  <a:gd name="connsiteY162" fmla="*/ 55755 h 460864"/>
                  <a:gd name="connsiteX163" fmla="*/ 598757 w 798144"/>
                  <a:gd name="connsiteY163" fmla="*/ 61323 h 460864"/>
                  <a:gd name="connsiteX164" fmla="*/ 588037 w 798144"/>
                  <a:gd name="connsiteY164" fmla="*/ 104967 h 460864"/>
                  <a:gd name="connsiteX165" fmla="*/ 594093 w 798144"/>
                  <a:gd name="connsiteY165" fmla="*/ 108969 h 460864"/>
                  <a:gd name="connsiteX166" fmla="*/ 615567 w 798144"/>
                  <a:gd name="connsiteY166" fmla="*/ 76393 h 460864"/>
                  <a:gd name="connsiteX167" fmla="*/ 609511 w 798144"/>
                  <a:gd name="connsiteY167" fmla="*/ 72391 h 460864"/>
                  <a:gd name="connsiteX168" fmla="*/ 588072 w 798144"/>
                  <a:gd name="connsiteY168" fmla="*/ 104967 h 460864"/>
                  <a:gd name="connsiteX169" fmla="*/ 535798 w 798144"/>
                  <a:gd name="connsiteY169" fmla="*/ 76567 h 460864"/>
                  <a:gd name="connsiteX170" fmla="*/ 542062 w 798144"/>
                  <a:gd name="connsiteY170" fmla="*/ 79699 h 460864"/>
                  <a:gd name="connsiteX171" fmla="*/ 556401 w 798144"/>
                  <a:gd name="connsiteY171" fmla="*/ 50778 h 460864"/>
                  <a:gd name="connsiteX172" fmla="*/ 559012 w 798144"/>
                  <a:gd name="connsiteY172" fmla="*/ 44096 h 460864"/>
                  <a:gd name="connsiteX173" fmla="*/ 559603 w 798144"/>
                  <a:gd name="connsiteY173" fmla="*/ 44409 h 460864"/>
                  <a:gd name="connsiteX174" fmla="*/ 560160 w 798144"/>
                  <a:gd name="connsiteY174" fmla="*/ 52831 h 460864"/>
                  <a:gd name="connsiteX175" fmla="*/ 566355 w 798144"/>
                  <a:gd name="connsiteY175" fmla="*/ 91741 h 460864"/>
                  <a:gd name="connsiteX176" fmla="*/ 572620 w 798144"/>
                  <a:gd name="connsiteY176" fmla="*/ 94839 h 460864"/>
                  <a:gd name="connsiteX177" fmla="*/ 594441 w 798144"/>
                  <a:gd name="connsiteY177" fmla="*/ 50952 h 460864"/>
                  <a:gd name="connsiteX178" fmla="*/ 588177 w 798144"/>
                  <a:gd name="connsiteY178" fmla="*/ 47854 h 460864"/>
                  <a:gd name="connsiteX179" fmla="*/ 573699 w 798144"/>
                  <a:gd name="connsiteY179" fmla="*/ 77020 h 460864"/>
                  <a:gd name="connsiteX180" fmla="*/ 571367 w 798144"/>
                  <a:gd name="connsiteY180" fmla="*/ 83006 h 460864"/>
                  <a:gd name="connsiteX181" fmla="*/ 570775 w 798144"/>
                  <a:gd name="connsiteY181" fmla="*/ 82727 h 460864"/>
                  <a:gd name="connsiteX182" fmla="*/ 570114 w 798144"/>
                  <a:gd name="connsiteY182" fmla="*/ 74653 h 460864"/>
                  <a:gd name="connsiteX183" fmla="*/ 563849 w 798144"/>
                  <a:gd name="connsiteY183" fmla="*/ 35778 h 460864"/>
                  <a:gd name="connsiteX184" fmla="*/ 557585 w 798144"/>
                  <a:gd name="connsiteY184" fmla="*/ 32680 h 460864"/>
                  <a:gd name="connsiteX185" fmla="*/ 535763 w 798144"/>
                  <a:gd name="connsiteY185" fmla="*/ 76567 h 460864"/>
                  <a:gd name="connsiteX186" fmla="*/ 511087 w 798144"/>
                  <a:gd name="connsiteY186" fmla="*/ 61080 h 460864"/>
                  <a:gd name="connsiteX187" fmla="*/ 502039 w 798144"/>
                  <a:gd name="connsiteY187" fmla="*/ 44339 h 460864"/>
                  <a:gd name="connsiteX188" fmla="*/ 505136 w 798144"/>
                  <a:gd name="connsiteY188" fmla="*/ 34768 h 460864"/>
                  <a:gd name="connsiteX189" fmla="*/ 522329 w 798144"/>
                  <a:gd name="connsiteY189" fmla="*/ 26520 h 460864"/>
                  <a:gd name="connsiteX190" fmla="*/ 523686 w 798144"/>
                  <a:gd name="connsiteY190" fmla="*/ 26973 h 460864"/>
                  <a:gd name="connsiteX191" fmla="*/ 532735 w 798144"/>
                  <a:gd name="connsiteY191" fmla="*/ 43748 h 460864"/>
                  <a:gd name="connsiteX192" fmla="*/ 529638 w 798144"/>
                  <a:gd name="connsiteY192" fmla="*/ 53319 h 460864"/>
                  <a:gd name="connsiteX193" fmla="*/ 512480 w 798144"/>
                  <a:gd name="connsiteY193" fmla="*/ 61567 h 460864"/>
                  <a:gd name="connsiteX194" fmla="*/ 511122 w 798144"/>
                  <a:gd name="connsiteY194" fmla="*/ 61115 h 460864"/>
                  <a:gd name="connsiteX195" fmla="*/ 508860 w 798144"/>
                  <a:gd name="connsiteY195" fmla="*/ 67692 h 460864"/>
                  <a:gd name="connsiteX196" fmla="*/ 510357 w 798144"/>
                  <a:gd name="connsiteY196" fmla="*/ 68180 h 460864"/>
                  <a:gd name="connsiteX197" fmla="*/ 536459 w 798144"/>
                  <a:gd name="connsiteY197" fmla="*/ 55894 h 460864"/>
                  <a:gd name="connsiteX198" fmla="*/ 539800 w 798144"/>
                  <a:gd name="connsiteY198" fmla="*/ 45557 h 460864"/>
                  <a:gd name="connsiteX199" fmla="*/ 525879 w 798144"/>
                  <a:gd name="connsiteY199" fmla="*/ 20290 h 460864"/>
                  <a:gd name="connsiteX200" fmla="*/ 524382 w 798144"/>
                  <a:gd name="connsiteY200" fmla="*/ 19803 h 460864"/>
                  <a:gd name="connsiteX201" fmla="*/ 498280 w 798144"/>
                  <a:gd name="connsiteY201" fmla="*/ 32089 h 460864"/>
                  <a:gd name="connsiteX202" fmla="*/ 494904 w 798144"/>
                  <a:gd name="connsiteY202" fmla="*/ 42425 h 460864"/>
                  <a:gd name="connsiteX203" fmla="*/ 508825 w 798144"/>
                  <a:gd name="connsiteY203" fmla="*/ 67692 h 460864"/>
                  <a:gd name="connsiteX204" fmla="*/ 463233 w 798144"/>
                  <a:gd name="connsiteY204" fmla="*/ 55894 h 460864"/>
                  <a:gd name="connsiteX205" fmla="*/ 464764 w 798144"/>
                  <a:gd name="connsiteY205" fmla="*/ 56207 h 460864"/>
                  <a:gd name="connsiteX206" fmla="*/ 487491 w 798144"/>
                  <a:gd name="connsiteY206" fmla="*/ 42460 h 460864"/>
                  <a:gd name="connsiteX207" fmla="*/ 480287 w 798144"/>
                  <a:gd name="connsiteY207" fmla="*/ 41103 h 460864"/>
                  <a:gd name="connsiteX208" fmla="*/ 466017 w 798144"/>
                  <a:gd name="connsiteY208" fmla="*/ 49351 h 460864"/>
                  <a:gd name="connsiteX209" fmla="*/ 464590 w 798144"/>
                  <a:gd name="connsiteY209" fmla="*/ 49073 h 460864"/>
                  <a:gd name="connsiteX210" fmla="*/ 453523 w 798144"/>
                  <a:gd name="connsiteY210" fmla="*/ 33585 h 460864"/>
                  <a:gd name="connsiteX211" fmla="*/ 455437 w 798144"/>
                  <a:gd name="connsiteY211" fmla="*/ 23701 h 460864"/>
                  <a:gd name="connsiteX212" fmla="*/ 471447 w 798144"/>
                  <a:gd name="connsiteY212" fmla="*/ 13364 h 460864"/>
                  <a:gd name="connsiteX213" fmla="*/ 472874 w 798144"/>
                  <a:gd name="connsiteY213" fmla="*/ 13643 h 460864"/>
                  <a:gd name="connsiteX214" fmla="*/ 483106 w 798144"/>
                  <a:gd name="connsiteY214" fmla="*/ 26590 h 460864"/>
                  <a:gd name="connsiteX215" fmla="*/ 490275 w 798144"/>
                  <a:gd name="connsiteY215" fmla="*/ 27982 h 460864"/>
                  <a:gd name="connsiteX216" fmla="*/ 474231 w 798144"/>
                  <a:gd name="connsiteY216" fmla="*/ 6821 h 460864"/>
                  <a:gd name="connsiteX217" fmla="*/ 472700 w 798144"/>
                  <a:gd name="connsiteY217" fmla="*/ 6508 h 460864"/>
                  <a:gd name="connsiteX218" fmla="*/ 448302 w 798144"/>
                  <a:gd name="connsiteY218" fmla="*/ 21926 h 460864"/>
                  <a:gd name="connsiteX219" fmla="*/ 446249 w 798144"/>
                  <a:gd name="connsiteY219" fmla="*/ 32576 h 460864"/>
                  <a:gd name="connsiteX220" fmla="*/ 463198 w 798144"/>
                  <a:gd name="connsiteY220" fmla="*/ 55894 h 460864"/>
                  <a:gd name="connsiteX221" fmla="*/ 383499 w 798144"/>
                  <a:gd name="connsiteY221" fmla="*/ 49073 h 460864"/>
                  <a:gd name="connsiteX222" fmla="*/ 390494 w 798144"/>
                  <a:gd name="connsiteY222" fmla="*/ 49177 h 460864"/>
                  <a:gd name="connsiteX223" fmla="*/ 390912 w 798144"/>
                  <a:gd name="connsiteY223" fmla="*/ 16880 h 460864"/>
                  <a:gd name="connsiteX224" fmla="*/ 390355 w 798144"/>
                  <a:gd name="connsiteY224" fmla="*/ 9745 h 460864"/>
                  <a:gd name="connsiteX225" fmla="*/ 391016 w 798144"/>
                  <a:gd name="connsiteY225" fmla="*/ 9745 h 460864"/>
                  <a:gd name="connsiteX226" fmla="*/ 395193 w 798144"/>
                  <a:gd name="connsiteY226" fmla="*/ 17123 h 460864"/>
                  <a:gd name="connsiteX227" fmla="*/ 417676 w 798144"/>
                  <a:gd name="connsiteY227" fmla="*/ 49490 h 460864"/>
                  <a:gd name="connsiteX228" fmla="*/ 424671 w 798144"/>
                  <a:gd name="connsiteY228" fmla="*/ 49595 h 460864"/>
                  <a:gd name="connsiteX229" fmla="*/ 425298 w 798144"/>
                  <a:gd name="connsiteY229" fmla="*/ 592 h 460864"/>
                  <a:gd name="connsiteX230" fmla="*/ 418302 w 798144"/>
                  <a:gd name="connsiteY230" fmla="*/ 487 h 460864"/>
                  <a:gd name="connsiteX231" fmla="*/ 417884 w 798144"/>
                  <a:gd name="connsiteY231" fmla="*/ 33028 h 460864"/>
                  <a:gd name="connsiteX232" fmla="*/ 418407 w 798144"/>
                  <a:gd name="connsiteY232" fmla="*/ 39432 h 460864"/>
                  <a:gd name="connsiteX233" fmla="*/ 417745 w 798144"/>
                  <a:gd name="connsiteY233" fmla="*/ 39432 h 460864"/>
                  <a:gd name="connsiteX234" fmla="*/ 413673 w 798144"/>
                  <a:gd name="connsiteY234" fmla="*/ 32437 h 460864"/>
                  <a:gd name="connsiteX235" fmla="*/ 391190 w 798144"/>
                  <a:gd name="connsiteY235" fmla="*/ 104 h 460864"/>
                  <a:gd name="connsiteX236" fmla="*/ 384195 w 798144"/>
                  <a:gd name="connsiteY236" fmla="*/ 0 h 460864"/>
                  <a:gd name="connsiteX237" fmla="*/ 383568 w 798144"/>
                  <a:gd name="connsiteY237" fmla="*/ 49038 h 460864"/>
                  <a:gd name="connsiteX238" fmla="*/ 354160 w 798144"/>
                  <a:gd name="connsiteY238" fmla="*/ 45697 h 460864"/>
                  <a:gd name="connsiteX239" fmla="*/ 338951 w 798144"/>
                  <a:gd name="connsiteY239" fmla="*/ 34212 h 460864"/>
                  <a:gd name="connsiteX240" fmla="*/ 337802 w 798144"/>
                  <a:gd name="connsiteY240" fmla="*/ 24223 h 460864"/>
                  <a:gd name="connsiteX241" fmla="*/ 350018 w 798144"/>
                  <a:gd name="connsiteY241" fmla="*/ 9606 h 460864"/>
                  <a:gd name="connsiteX242" fmla="*/ 351445 w 798144"/>
                  <a:gd name="connsiteY242" fmla="*/ 9466 h 460864"/>
                  <a:gd name="connsiteX243" fmla="*/ 366654 w 798144"/>
                  <a:gd name="connsiteY243" fmla="*/ 20952 h 460864"/>
                  <a:gd name="connsiteX244" fmla="*/ 367803 w 798144"/>
                  <a:gd name="connsiteY244" fmla="*/ 30940 h 460864"/>
                  <a:gd name="connsiteX245" fmla="*/ 355552 w 798144"/>
                  <a:gd name="connsiteY245" fmla="*/ 45557 h 460864"/>
                  <a:gd name="connsiteX246" fmla="*/ 354125 w 798144"/>
                  <a:gd name="connsiteY246" fmla="*/ 45731 h 460864"/>
                  <a:gd name="connsiteX247" fmla="*/ 354856 w 798144"/>
                  <a:gd name="connsiteY247" fmla="*/ 52657 h 460864"/>
                  <a:gd name="connsiteX248" fmla="*/ 356422 w 798144"/>
                  <a:gd name="connsiteY248" fmla="*/ 52483 h 460864"/>
                  <a:gd name="connsiteX249" fmla="*/ 375076 w 798144"/>
                  <a:gd name="connsiteY249" fmla="*/ 30488 h 460864"/>
                  <a:gd name="connsiteX250" fmla="*/ 373824 w 798144"/>
                  <a:gd name="connsiteY250" fmla="*/ 19699 h 460864"/>
                  <a:gd name="connsiteX251" fmla="*/ 350679 w 798144"/>
                  <a:gd name="connsiteY251" fmla="*/ 2506 h 460864"/>
                  <a:gd name="connsiteX252" fmla="*/ 349113 w 798144"/>
                  <a:gd name="connsiteY252" fmla="*/ 2680 h 460864"/>
                  <a:gd name="connsiteX253" fmla="*/ 330459 w 798144"/>
                  <a:gd name="connsiteY253" fmla="*/ 24676 h 460864"/>
                  <a:gd name="connsiteX254" fmla="*/ 331712 w 798144"/>
                  <a:gd name="connsiteY254" fmla="*/ 35465 h 460864"/>
                  <a:gd name="connsiteX255" fmla="*/ 354821 w 798144"/>
                  <a:gd name="connsiteY255" fmla="*/ 52692 h 460864"/>
                  <a:gd name="connsiteX256" fmla="*/ 320261 w 798144"/>
                  <a:gd name="connsiteY256" fmla="*/ 58087 h 460864"/>
                  <a:gd name="connsiteX257" fmla="*/ 327326 w 798144"/>
                  <a:gd name="connsiteY257" fmla="*/ 56555 h 460864"/>
                  <a:gd name="connsiteX258" fmla="*/ 316886 w 798144"/>
                  <a:gd name="connsiteY258" fmla="*/ 8666 h 460864"/>
                  <a:gd name="connsiteX259" fmla="*/ 309820 w 798144"/>
                  <a:gd name="connsiteY259" fmla="*/ 10197 h 460864"/>
                  <a:gd name="connsiteX260" fmla="*/ 320261 w 798144"/>
                  <a:gd name="connsiteY260" fmla="*/ 58087 h 460864"/>
                  <a:gd name="connsiteX261" fmla="*/ 267987 w 798144"/>
                  <a:gd name="connsiteY261" fmla="*/ 28747 h 460864"/>
                  <a:gd name="connsiteX262" fmla="*/ 303730 w 798144"/>
                  <a:gd name="connsiteY262" fmla="*/ 18098 h 460864"/>
                  <a:gd name="connsiteX263" fmla="*/ 301816 w 798144"/>
                  <a:gd name="connsiteY263" fmla="*/ 11729 h 460864"/>
                  <a:gd name="connsiteX264" fmla="*/ 266073 w 798144"/>
                  <a:gd name="connsiteY264" fmla="*/ 22344 h 460864"/>
                  <a:gd name="connsiteX265" fmla="*/ 267987 w 798144"/>
                  <a:gd name="connsiteY265" fmla="*/ 28747 h 460864"/>
                  <a:gd name="connsiteX266" fmla="*/ 294472 w 798144"/>
                  <a:gd name="connsiteY266" fmla="*/ 65047 h 460864"/>
                  <a:gd name="connsiteX267" fmla="*/ 301433 w 798144"/>
                  <a:gd name="connsiteY267" fmla="*/ 62994 h 460864"/>
                  <a:gd name="connsiteX268" fmla="*/ 290296 w 798144"/>
                  <a:gd name="connsiteY268" fmla="*/ 25580 h 460864"/>
                  <a:gd name="connsiteX269" fmla="*/ 283335 w 798144"/>
                  <a:gd name="connsiteY269" fmla="*/ 27669 h 460864"/>
                  <a:gd name="connsiteX270" fmla="*/ 294472 w 798144"/>
                  <a:gd name="connsiteY270" fmla="*/ 65047 h 460864"/>
                  <a:gd name="connsiteX271" fmla="*/ 242789 w 798144"/>
                  <a:gd name="connsiteY271" fmla="*/ 85372 h 460864"/>
                  <a:gd name="connsiteX272" fmla="*/ 249750 w 798144"/>
                  <a:gd name="connsiteY272" fmla="*/ 82345 h 460864"/>
                  <a:gd name="connsiteX273" fmla="*/ 249124 w 798144"/>
                  <a:gd name="connsiteY273" fmla="*/ 69328 h 460864"/>
                  <a:gd name="connsiteX274" fmla="*/ 267778 w 798144"/>
                  <a:gd name="connsiteY274" fmla="*/ 61184 h 460864"/>
                  <a:gd name="connsiteX275" fmla="*/ 276827 w 798144"/>
                  <a:gd name="connsiteY275" fmla="*/ 70511 h 460864"/>
                  <a:gd name="connsiteX276" fmla="*/ 284240 w 798144"/>
                  <a:gd name="connsiteY276" fmla="*/ 67240 h 460864"/>
                  <a:gd name="connsiteX277" fmla="*/ 246548 w 798144"/>
                  <a:gd name="connsiteY277" fmla="*/ 30244 h 460864"/>
                  <a:gd name="connsiteX278" fmla="*/ 241189 w 798144"/>
                  <a:gd name="connsiteY278" fmla="*/ 32576 h 460864"/>
                  <a:gd name="connsiteX279" fmla="*/ 242755 w 798144"/>
                  <a:gd name="connsiteY279" fmla="*/ 85407 h 460864"/>
                  <a:gd name="connsiteX280" fmla="*/ 248288 w 798144"/>
                  <a:gd name="connsiteY280" fmla="*/ 51404 h 460864"/>
                  <a:gd name="connsiteX281" fmla="*/ 247035 w 798144"/>
                  <a:gd name="connsiteY281" fmla="*/ 40059 h 460864"/>
                  <a:gd name="connsiteX282" fmla="*/ 247627 w 798144"/>
                  <a:gd name="connsiteY282" fmla="*/ 39780 h 460864"/>
                  <a:gd name="connsiteX283" fmla="*/ 255597 w 798144"/>
                  <a:gd name="connsiteY283" fmla="*/ 48690 h 460864"/>
                  <a:gd name="connsiteX284" fmla="*/ 262801 w 798144"/>
                  <a:gd name="connsiteY284" fmla="*/ 56033 h 460864"/>
                  <a:gd name="connsiteX285" fmla="*/ 248810 w 798144"/>
                  <a:gd name="connsiteY285" fmla="*/ 62159 h 460864"/>
                  <a:gd name="connsiteX286" fmla="*/ 248323 w 798144"/>
                  <a:gd name="connsiteY286" fmla="*/ 51404 h 460864"/>
                  <a:gd name="connsiteX287" fmla="*/ 204784 w 798144"/>
                  <a:gd name="connsiteY287" fmla="*/ 107298 h 460864"/>
                  <a:gd name="connsiteX288" fmla="*/ 210805 w 798144"/>
                  <a:gd name="connsiteY288" fmla="*/ 103749 h 460864"/>
                  <a:gd name="connsiteX289" fmla="*/ 194378 w 798144"/>
                  <a:gd name="connsiteY289" fmla="*/ 75976 h 460864"/>
                  <a:gd name="connsiteX290" fmla="*/ 190202 w 798144"/>
                  <a:gd name="connsiteY290" fmla="*/ 70163 h 460864"/>
                  <a:gd name="connsiteX291" fmla="*/ 190759 w 798144"/>
                  <a:gd name="connsiteY291" fmla="*/ 69850 h 460864"/>
                  <a:gd name="connsiteX292" fmla="*/ 198137 w 798144"/>
                  <a:gd name="connsiteY292" fmla="*/ 73992 h 460864"/>
                  <a:gd name="connsiteX293" fmla="*/ 234158 w 798144"/>
                  <a:gd name="connsiteY293" fmla="*/ 89966 h 460864"/>
                  <a:gd name="connsiteX294" fmla="*/ 240179 w 798144"/>
                  <a:gd name="connsiteY294" fmla="*/ 86416 h 460864"/>
                  <a:gd name="connsiteX295" fmla="*/ 215225 w 798144"/>
                  <a:gd name="connsiteY295" fmla="*/ 44235 h 460864"/>
                  <a:gd name="connsiteX296" fmla="*/ 209204 w 798144"/>
                  <a:gd name="connsiteY296" fmla="*/ 47785 h 460864"/>
                  <a:gd name="connsiteX297" fmla="*/ 225771 w 798144"/>
                  <a:gd name="connsiteY297" fmla="*/ 75801 h 460864"/>
                  <a:gd name="connsiteX298" fmla="*/ 229529 w 798144"/>
                  <a:gd name="connsiteY298" fmla="*/ 81022 h 460864"/>
                  <a:gd name="connsiteX299" fmla="*/ 228973 w 798144"/>
                  <a:gd name="connsiteY299" fmla="*/ 81370 h 460864"/>
                  <a:gd name="connsiteX300" fmla="*/ 221838 w 798144"/>
                  <a:gd name="connsiteY300" fmla="*/ 77542 h 460864"/>
                  <a:gd name="connsiteX301" fmla="*/ 185851 w 798144"/>
                  <a:gd name="connsiteY301" fmla="*/ 61637 h 460864"/>
                  <a:gd name="connsiteX302" fmla="*/ 179830 w 798144"/>
                  <a:gd name="connsiteY302" fmla="*/ 65186 h 460864"/>
                  <a:gd name="connsiteX303" fmla="*/ 204784 w 798144"/>
                  <a:gd name="connsiteY303" fmla="*/ 107368 h 460864"/>
                  <a:gd name="connsiteX304" fmla="*/ 192394 w 798144"/>
                  <a:gd name="connsiteY304" fmla="*/ 116591 h 460864"/>
                  <a:gd name="connsiteX305" fmla="*/ 198241 w 798144"/>
                  <a:gd name="connsiteY305" fmla="*/ 112310 h 460864"/>
                  <a:gd name="connsiteX306" fmla="*/ 169355 w 798144"/>
                  <a:gd name="connsiteY306" fmla="*/ 72704 h 460864"/>
                  <a:gd name="connsiteX307" fmla="*/ 163508 w 798144"/>
                  <a:gd name="connsiteY307" fmla="*/ 76985 h 460864"/>
                  <a:gd name="connsiteX308" fmla="*/ 192394 w 798144"/>
                  <a:gd name="connsiteY308" fmla="*/ 116591 h 460864"/>
                  <a:gd name="connsiteX309" fmla="*/ 180039 w 798144"/>
                  <a:gd name="connsiteY309" fmla="*/ 125501 h 460864"/>
                  <a:gd name="connsiteX310" fmla="*/ 185295 w 798144"/>
                  <a:gd name="connsiteY310" fmla="*/ 120872 h 460864"/>
                  <a:gd name="connsiteX311" fmla="*/ 152754 w 798144"/>
                  <a:gd name="connsiteY311" fmla="*/ 84224 h 460864"/>
                  <a:gd name="connsiteX312" fmla="*/ 147533 w 798144"/>
                  <a:gd name="connsiteY312" fmla="*/ 88853 h 460864"/>
                  <a:gd name="connsiteX313" fmla="*/ 157139 w 798144"/>
                  <a:gd name="connsiteY313" fmla="*/ 122438 h 460864"/>
                  <a:gd name="connsiteX314" fmla="*/ 160410 w 798144"/>
                  <a:gd name="connsiteY314" fmla="*/ 132044 h 460864"/>
                  <a:gd name="connsiteX315" fmla="*/ 159923 w 798144"/>
                  <a:gd name="connsiteY315" fmla="*/ 132461 h 460864"/>
                  <a:gd name="connsiteX316" fmla="*/ 150770 w 798144"/>
                  <a:gd name="connsiteY316" fmla="*/ 127658 h 460864"/>
                  <a:gd name="connsiteX317" fmla="*/ 118751 w 798144"/>
                  <a:gd name="connsiteY317" fmla="*/ 114398 h 460864"/>
                  <a:gd name="connsiteX318" fmla="*/ 113495 w 798144"/>
                  <a:gd name="connsiteY318" fmla="*/ 119027 h 460864"/>
                  <a:gd name="connsiteX319" fmla="*/ 146036 w 798144"/>
                  <a:gd name="connsiteY319" fmla="*/ 155675 h 460864"/>
                  <a:gd name="connsiteX320" fmla="*/ 151257 w 798144"/>
                  <a:gd name="connsiteY320" fmla="*/ 151046 h 460864"/>
                  <a:gd name="connsiteX321" fmla="*/ 133786 w 798144"/>
                  <a:gd name="connsiteY321" fmla="*/ 131347 h 460864"/>
                  <a:gd name="connsiteX322" fmla="*/ 125816 w 798144"/>
                  <a:gd name="connsiteY322" fmla="*/ 123378 h 460864"/>
                  <a:gd name="connsiteX323" fmla="*/ 126303 w 798144"/>
                  <a:gd name="connsiteY323" fmla="*/ 122925 h 460864"/>
                  <a:gd name="connsiteX324" fmla="*/ 136222 w 798144"/>
                  <a:gd name="connsiteY324" fmla="*/ 128668 h 460864"/>
                  <a:gd name="connsiteX325" fmla="*/ 163612 w 798144"/>
                  <a:gd name="connsiteY325" fmla="*/ 140118 h 460864"/>
                  <a:gd name="connsiteX326" fmla="*/ 167754 w 798144"/>
                  <a:gd name="connsiteY326" fmla="*/ 136394 h 460864"/>
                  <a:gd name="connsiteX327" fmla="*/ 159714 w 798144"/>
                  <a:gd name="connsiteY327" fmla="*/ 108934 h 460864"/>
                  <a:gd name="connsiteX328" fmla="*/ 155538 w 798144"/>
                  <a:gd name="connsiteY328" fmla="*/ 97449 h 460864"/>
                  <a:gd name="connsiteX329" fmla="*/ 156025 w 798144"/>
                  <a:gd name="connsiteY329" fmla="*/ 96997 h 460864"/>
                  <a:gd name="connsiteX330" fmla="*/ 163229 w 798144"/>
                  <a:gd name="connsiteY330" fmla="*/ 106498 h 460864"/>
                  <a:gd name="connsiteX331" fmla="*/ 180039 w 798144"/>
                  <a:gd name="connsiteY331" fmla="*/ 125466 h 460864"/>
                  <a:gd name="connsiteX332" fmla="*/ 115514 w 798144"/>
                  <a:gd name="connsiteY332" fmla="*/ 192323 h 460864"/>
                  <a:gd name="connsiteX333" fmla="*/ 120421 w 798144"/>
                  <a:gd name="connsiteY333" fmla="*/ 186545 h 460864"/>
                  <a:gd name="connsiteX334" fmla="*/ 114122 w 798144"/>
                  <a:gd name="connsiteY334" fmla="*/ 175130 h 460864"/>
                  <a:gd name="connsiteX335" fmla="*/ 127278 w 798144"/>
                  <a:gd name="connsiteY335" fmla="*/ 159573 h 460864"/>
                  <a:gd name="connsiteX336" fmla="*/ 139528 w 798144"/>
                  <a:gd name="connsiteY336" fmla="*/ 163923 h 460864"/>
                  <a:gd name="connsiteX337" fmla="*/ 144749 w 798144"/>
                  <a:gd name="connsiteY337" fmla="*/ 157763 h 460864"/>
                  <a:gd name="connsiteX338" fmla="*/ 94597 w 798144"/>
                  <a:gd name="connsiteY338" fmla="*/ 141162 h 460864"/>
                  <a:gd name="connsiteX339" fmla="*/ 90839 w 798144"/>
                  <a:gd name="connsiteY339" fmla="*/ 145617 h 460864"/>
                  <a:gd name="connsiteX340" fmla="*/ 115514 w 798144"/>
                  <a:gd name="connsiteY340" fmla="*/ 192323 h 460864"/>
                  <a:gd name="connsiteX341" fmla="*/ 105421 w 798144"/>
                  <a:gd name="connsiteY341" fmla="*/ 159434 h 460864"/>
                  <a:gd name="connsiteX342" fmla="*/ 99296 w 798144"/>
                  <a:gd name="connsiteY342" fmla="*/ 149793 h 460864"/>
                  <a:gd name="connsiteX343" fmla="*/ 99713 w 798144"/>
                  <a:gd name="connsiteY343" fmla="*/ 149306 h 460864"/>
                  <a:gd name="connsiteX344" fmla="*/ 110781 w 798144"/>
                  <a:gd name="connsiteY344" fmla="*/ 153796 h 460864"/>
                  <a:gd name="connsiteX345" fmla="*/ 120491 w 798144"/>
                  <a:gd name="connsiteY345" fmla="*/ 157206 h 460864"/>
                  <a:gd name="connsiteX346" fmla="*/ 110607 w 798144"/>
                  <a:gd name="connsiteY346" fmla="*/ 168865 h 460864"/>
                  <a:gd name="connsiteX347" fmla="*/ 105386 w 798144"/>
                  <a:gd name="connsiteY347" fmla="*/ 159434 h 460864"/>
                  <a:gd name="connsiteX348" fmla="*/ 62544 w 798144"/>
                  <a:gd name="connsiteY348" fmla="*/ 196604 h 460864"/>
                  <a:gd name="connsiteX349" fmla="*/ 83043 w 798144"/>
                  <a:gd name="connsiteY349" fmla="*/ 165455 h 460864"/>
                  <a:gd name="connsiteX350" fmla="*/ 77474 w 798144"/>
                  <a:gd name="connsiteY350" fmla="*/ 161766 h 460864"/>
                  <a:gd name="connsiteX351" fmla="*/ 56975 w 798144"/>
                  <a:gd name="connsiteY351" fmla="*/ 192949 h 460864"/>
                  <a:gd name="connsiteX352" fmla="*/ 62544 w 798144"/>
                  <a:gd name="connsiteY352" fmla="*/ 196604 h 460864"/>
                  <a:gd name="connsiteX353" fmla="*/ 106187 w 798144"/>
                  <a:gd name="connsiteY353" fmla="*/ 207323 h 460864"/>
                  <a:gd name="connsiteX354" fmla="*/ 110189 w 798144"/>
                  <a:gd name="connsiteY354" fmla="*/ 201267 h 460864"/>
                  <a:gd name="connsiteX355" fmla="*/ 77613 w 798144"/>
                  <a:gd name="connsiteY355" fmla="*/ 179828 h 460864"/>
                  <a:gd name="connsiteX356" fmla="*/ 73611 w 798144"/>
                  <a:gd name="connsiteY356" fmla="*/ 185884 h 460864"/>
                  <a:gd name="connsiteX357" fmla="*/ 106187 w 798144"/>
                  <a:gd name="connsiteY357" fmla="*/ 207358 h 460864"/>
                  <a:gd name="connsiteX358" fmla="*/ 77544 w 798144"/>
                  <a:gd name="connsiteY358" fmla="*/ 259423 h 460864"/>
                  <a:gd name="connsiteX359" fmla="*/ 80641 w 798144"/>
                  <a:gd name="connsiteY359" fmla="*/ 253159 h 460864"/>
                  <a:gd name="connsiteX360" fmla="*/ 51720 w 798144"/>
                  <a:gd name="connsiteY360" fmla="*/ 238785 h 460864"/>
                  <a:gd name="connsiteX361" fmla="*/ 45038 w 798144"/>
                  <a:gd name="connsiteY361" fmla="*/ 236210 h 460864"/>
                  <a:gd name="connsiteX362" fmla="*/ 45316 w 798144"/>
                  <a:gd name="connsiteY362" fmla="*/ 235618 h 460864"/>
                  <a:gd name="connsiteX363" fmla="*/ 53773 w 798144"/>
                  <a:gd name="connsiteY363" fmla="*/ 235061 h 460864"/>
                  <a:gd name="connsiteX364" fmla="*/ 92683 w 798144"/>
                  <a:gd name="connsiteY364" fmla="*/ 228831 h 460864"/>
                  <a:gd name="connsiteX365" fmla="*/ 95781 w 798144"/>
                  <a:gd name="connsiteY365" fmla="*/ 222567 h 460864"/>
                  <a:gd name="connsiteX366" fmla="*/ 51894 w 798144"/>
                  <a:gd name="connsiteY366" fmla="*/ 200745 h 460864"/>
                  <a:gd name="connsiteX367" fmla="*/ 48796 w 798144"/>
                  <a:gd name="connsiteY367" fmla="*/ 207010 h 460864"/>
                  <a:gd name="connsiteX368" fmla="*/ 77927 w 798144"/>
                  <a:gd name="connsiteY368" fmla="*/ 221488 h 460864"/>
                  <a:gd name="connsiteX369" fmla="*/ 83913 w 798144"/>
                  <a:gd name="connsiteY369" fmla="*/ 223820 h 460864"/>
                  <a:gd name="connsiteX370" fmla="*/ 83634 w 798144"/>
                  <a:gd name="connsiteY370" fmla="*/ 224411 h 460864"/>
                  <a:gd name="connsiteX371" fmla="*/ 75560 w 798144"/>
                  <a:gd name="connsiteY371" fmla="*/ 225073 h 460864"/>
                  <a:gd name="connsiteX372" fmla="*/ 36685 w 798144"/>
                  <a:gd name="connsiteY372" fmla="*/ 231302 h 460864"/>
                  <a:gd name="connsiteX373" fmla="*/ 33587 w 798144"/>
                  <a:gd name="connsiteY373" fmla="*/ 237567 h 460864"/>
                  <a:gd name="connsiteX374" fmla="*/ 77474 w 798144"/>
                  <a:gd name="connsiteY374" fmla="*/ 259389 h 460864"/>
                  <a:gd name="connsiteX375" fmla="*/ 61569 w 798144"/>
                  <a:gd name="connsiteY375" fmla="*/ 284412 h 460864"/>
                  <a:gd name="connsiteX376" fmla="*/ 44585 w 798144"/>
                  <a:gd name="connsiteY376" fmla="*/ 293043 h 460864"/>
                  <a:gd name="connsiteX377" fmla="*/ 35084 w 798144"/>
                  <a:gd name="connsiteY377" fmla="*/ 289702 h 460864"/>
                  <a:gd name="connsiteX378" fmla="*/ 27288 w 798144"/>
                  <a:gd name="connsiteY378" fmla="*/ 272301 h 460864"/>
                  <a:gd name="connsiteX379" fmla="*/ 27775 w 798144"/>
                  <a:gd name="connsiteY379" fmla="*/ 270943 h 460864"/>
                  <a:gd name="connsiteX380" fmla="*/ 44759 w 798144"/>
                  <a:gd name="connsiteY380" fmla="*/ 262312 h 460864"/>
                  <a:gd name="connsiteX381" fmla="*/ 54260 w 798144"/>
                  <a:gd name="connsiteY381" fmla="*/ 265653 h 460864"/>
                  <a:gd name="connsiteX382" fmla="*/ 62056 w 798144"/>
                  <a:gd name="connsiteY382" fmla="*/ 283020 h 460864"/>
                  <a:gd name="connsiteX383" fmla="*/ 61604 w 798144"/>
                  <a:gd name="connsiteY383" fmla="*/ 284377 h 460864"/>
                  <a:gd name="connsiteX384" fmla="*/ 68147 w 798144"/>
                  <a:gd name="connsiteY384" fmla="*/ 286779 h 460864"/>
                  <a:gd name="connsiteX385" fmla="*/ 68669 w 798144"/>
                  <a:gd name="connsiteY385" fmla="*/ 285317 h 460864"/>
                  <a:gd name="connsiteX386" fmla="*/ 57045 w 798144"/>
                  <a:gd name="connsiteY386" fmla="*/ 258901 h 460864"/>
                  <a:gd name="connsiteX387" fmla="*/ 46813 w 798144"/>
                  <a:gd name="connsiteY387" fmla="*/ 255317 h 460864"/>
                  <a:gd name="connsiteX388" fmla="*/ 21197 w 798144"/>
                  <a:gd name="connsiteY388" fmla="*/ 268612 h 460864"/>
                  <a:gd name="connsiteX389" fmla="*/ 20675 w 798144"/>
                  <a:gd name="connsiteY389" fmla="*/ 270073 h 460864"/>
                  <a:gd name="connsiteX390" fmla="*/ 32265 w 798144"/>
                  <a:gd name="connsiteY390" fmla="*/ 296454 h 460864"/>
                  <a:gd name="connsiteX391" fmla="*/ 42497 w 798144"/>
                  <a:gd name="connsiteY391" fmla="*/ 300074 h 460864"/>
                  <a:gd name="connsiteX392" fmla="*/ 68112 w 798144"/>
                  <a:gd name="connsiteY392" fmla="*/ 286779 h 460864"/>
                  <a:gd name="connsiteX393" fmla="*/ 56209 w 798144"/>
                  <a:gd name="connsiteY393" fmla="*/ 331779 h 460864"/>
                  <a:gd name="connsiteX394" fmla="*/ 56523 w 798144"/>
                  <a:gd name="connsiteY394" fmla="*/ 330248 h 460864"/>
                  <a:gd name="connsiteX395" fmla="*/ 42775 w 798144"/>
                  <a:gd name="connsiteY395" fmla="*/ 307522 h 460864"/>
                  <a:gd name="connsiteX396" fmla="*/ 41418 w 798144"/>
                  <a:gd name="connsiteY396" fmla="*/ 314691 h 460864"/>
                  <a:gd name="connsiteX397" fmla="*/ 49666 w 798144"/>
                  <a:gd name="connsiteY397" fmla="*/ 328995 h 460864"/>
                  <a:gd name="connsiteX398" fmla="*/ 49388 w 798144"/>
                  <a:gd name="connsiteY398" fmla="*/ 330387 h 460864"/>
                  <a:gd name="connsiteX399" fmla="*/ 33901 w 798144"/>
                  <a:gd name="connsiteY399" fmla="*/ 341490 h 460864"/>
                  <a:gd name="connsiteX400" fmla="*/ 24016 w 798144"/>
                  <a:gd name="connsiteY400" fmla="*/ 339575 h 460864"/>
                  <a:gd name="connsiteX401" fmla="*/ 13715 w 798144"/>
                  <a:gd name="connsiteY401" fmla="*/ 323566 h 460864"/>
                  <a:gd name="connsiteX402" fmla="*/ 13993 w 798144"/>
                  <a:gd name="connsiteY402" fmla="*/ 322139 h 460864"/>
                  <a:gd name="connsiteX403" fmla="*/ 26940 w 798144"/>
                  <a:gd name="connsiteY403" fmla="*/ 311907 h 460864"/>
                  <a:gd name="connsiteX404" fmla="*/ 28297 w 798144"/>
                  <a:gd name="connsiteY404" fmla="*/ 304737 h 460864"/>
                  <a:gd name="connsiteX405" fmla="*/ 7137 w 798144"/>
                  <a:gd name="connsiteY405" fmla="*/ 320782 h 460864"/>
                  <a:gd name="connsiteX406" fmla="*/ 6858 w 798144"/>
                  <a:gd name="connsiteY406" fmla="*/ 322313 h 460864"/>
                  <a:gd name="connsiteX407" fmla="*/ 22276 w 798144"/>
                  <a:gd name="connsiteY407" fmla="*/ 346710 h 460864"/>
                  <a:gd name="connsiteX408" fmla="*/ 32926 w 798144"/>
                  <a:gd name="connsiteY408" fmla="*/ 348729 h 460864"/>
                  <a:gd name="connsiteX409" fmla="*/ 56244 w 798144"/>
                  <a:gd name="connsiteY409" fmla="*/ 331779 h 460864"/>
                  <a:gd name="connsiteX410" fmla="*/ 43297 w 798144"/>
                  <a:gd name="connsiteY410" fmla="*/ 379321 h 460864"/>
                  <a:gd name="connsiteX411" fmla="*/ 29306 w 798144"/>
                  <a:gd name="connsiteY411" fmla="*/ 392267 h 460864"/>
                  <a:gd name="connsiteX412" fmla="*/ 19248 w 798144"/>
                  <a:gd name="connsiteY412" fmla="*/ 391641 h 460864"/>
                  <a:gd name="connsiteX413" fmla="*/ 6998 w 798144"/>
                  <a:gd name="connsiteY413" fmla="*/ 377058 h 460864"/>
                  <a:gd name="connsiteX414" fmla="*/ 7102 w 798144"/>
                  <a:gd name="connsiteY414" fmla="*/ 375632 h 460864"/>
                  <a:gd name="connsiteX415" fmla="*/ 21093 w 798144"/>
                  <a:gd name="connsiteY415" fmla="*/ 362685 h 460864"/>
                  <a:gd name="connsiteX416" fmla="*/ 31151 w 798144"/>
                  <a:gd name="connsiteY416" fmla="*/ 363311 h 460864"/>
                  <a:gd name="connsiteX417" fmla="*/ 43402 w 798144"/>
                  <a:gd name="connsiteY417" fmla="*/ 377894 h 460864"/>
                  <a:gd name="connsiteX418" fmla="*/ 43297 w 798144"/>
                  <a:gd name="connsiteY418" fmla="*/ 379321 h 460864"/>
                  <a:gd name="connsiteX419" fmla="*/ 50293 w 798144"/>
                  <a:gd name="connsiteY419" fmla="*/ 379843 h 460864"/>
                  <a:gd name="connsiteX420" fmla="*/ 50397 w 798144"/>
                  <a:gd name="connsiteY420" fmla="*/ 378277 h 460864"/>
                  <a:gd name="connsiteX421" fmla="*/ 32056 w 798144"/>
                  <a:gd name="connsiteY421" fmla="*/ 356037 h 460864"/>
                  <a:gd name="connsiteX422" fmla="*/ 21197 w 798144"/>
                  <a:gd name="connsiteY422" fmla="*/ 355341 h 460864"/>
                  <a:gd name="connsiteX423" fmla="*/ 176 w 798144"/>
                  <a:gd name="connsiteY423" fmla="*/ 375109 h 460864"/>
                  <a:gd name="connsiteX424" fmla="*/ 72 w 798144"/>
                  <a:gd name="connsiteY424" fmla="*/ 376676 h 460864"/>
                  <a:gd name="connsiteX425" fmla="*/ 18413 w 798144"/>
                  <a:gd name="connsiteY425" fmla="*/ 398915 h 460864"/>
                  <a:gd name="connsiteX426" fmla="*/ 29237 w 798144"/>
                  <a:gd name="connsiteY426" fmla="*/ 399611 h 460864"/>
                  <a:gd name="connsiteX427" fmla="*/ 50258 w 798144"/>
                  <a:gd name="connsiteY427" fmla="*/ 379843 h 460864"/>
                  <a:gd name="connsiteX428" fmla="*/ 49492 w 798144"/>
                  <a:gd name="connsiteY428" fmla="*/ 414855 h 460864"/>
                  <a:gd name="connsiteX429" fmla="*/ 49214 w 798144"/>
                  <a:gd name="connsiteY429" fmla="*/ 407616 h 460864"/>
                  <a:gd name="connsiteX430" fmla="*/ 246 w 798144"/>
                  <a:gd name="connsiteY430" fmla="*/ 409495 h 460864"/>
                  <a:gd name="connsiteX431" fmla="*/ 524 w 798144"/>
                  <a:gd name="connsiteY431" fmla="*/ 416734 h 460864"/>
                  <a:gd name="connsiteX432" fmla="*/ 49492 w 798144"/>
                  <a:gd name="connsiteY432" fmla="*/ 414890 h 460864"/>
                  <a:gd name="connsiteX433" fmla="*/ 53286 w 798144"/>
                  <a:gd name="connsiteY433" fmla="*/ 455296 h 460864"/>
                  <a:gd name="connsiteX434" fmla="*/ 51198 w 798144"/>
                  <a:gd name="connsiteY434" fmla="*/ 437164 h 460864"/>
                  <a:gd name="connsiteX435" fmla="*/ 37102 w 798144"/>
                  <a:gd name="connsiteY435" fmla="*/ 423660 h 460864"/>
                  <a:gd name="connsiteX436" fmla="*/ 33344 w 798144"/>
                  <a:gd name="connsiteY436" fmla="*/ 424078 h 460864"/>
                  <a:gd name="connsiteX437" fmla="*/ 25061 w 798144"/>
                  <a:gd name="connsiteY437" fmla="*/ 434379 h 460864"/>
                  <a:gd name="connsiteX438" fmla="*/ 24434 w 798144"/>
                  <a:gd name="connsiteY438" fmla="*/ 434449 h 460864"/>
                  <a:gd name="connsiteX439" fmla="*/ 15594 w 798144"/>
                  <a:gd name="connsiteY439" fmla="*/ 428115 h 460864"/>
                  <a:gd name="connsiteX440" fmla="*/ 12810 w 798144"/>
                  <a:gd name="connsiteY440" fmla="*/ 428428 h 460864"/>
                  <a:gd name="connsiteX441" fmla="*/ 2543 w 798144"/>
                  <a:gd name="connsiteY441" fmla="*/ 442732 h 460864"/>
                  <a:gd name="connsiteX442" fmla="*/ 4596 w 798144"/>
                  <a:gd name="connsiteY442" fmla="*/ 460865 h 460864"/>
                  <a:gd name="connsiteX443" fmla="*/ 11209 w 798144"/>
                  <a:gd name="connsiteY443" fmla="*/ 460099 h 460864"/>
                  <a:gd name="connsiteX444" fmla="*/ 9121 w 798144"/>
                  <a:gd name="connsiteY444" fmla="*/ 441932 h 460864"/>
                  <a:gd name="connsiteX445" fmla="*/ 14028 w 798144"/>
                  <a:gd name="connsiteY445" fmla="*/ 435598 h 460864"/>
                  <a:gd name="connsiteX446" fmla="*/ 17021 w 798144"/>
                  <a:gd name="connsiteY446" fmla="*/ 435250 h 460864"/>
                  <a:gd name="connsiteX447" fmla="*/ 23146 w 798144"/>
                  <a:gd name="connsiteY447" fmla="*/ 441653 h 460864"/>
                  <a:gd name="connsiteX448" fmla="*/ 24225 w 798144"/>
                  <a:gd name="connsiteY448" fmla="*/ 451363 h 460864"/>
                  <a:gd name="connsiteX449" fmla="*/ 13715 w 798144"/>
                  <a:gd name="connsiteY449" fmla="*/ 452547 h 460864"/>
                  <a:gd name="connsiteX450" fmla="*/ 14515 w 798144"/>
                  <a:gd name="connsiteY450" fmla="*/ 459751 h 460864"/>
                  <a:gd name="connsiteX451" fmla="*/ 53286 w 798144"/>
                  <a:gd name="connsiteY451" fmla="*/ 455296 h 460864"/>
                  <a:gd name="connsiteX452" fmla="*/ 29620 w 798144"/>
                  <a:gd name="connsiteY452" fmla="*/ 440888 h 460864"/>
                  <a:gd name="connsiteX453" fmla="*/ 34562 w 798144"/>
                  <a:gd name="connsiteY453" fmla="*/ 431247 h 460864"/>
                  <a:gd name="connsiteX454" fmla="*/ 37555 w 798144"/>
                  <a:gd name="connsiteY454" fmla="*/ 430899 h 460864"/>
                  <a:gd name="connsiteX455" fmla="*/ 44585 w 798144"/>
                  <a:gd name="connsiteY455" fmla="*/ 437860 h 460864"/>
                  <a:gd name="connsiteX456" fmla="*/ 45838 w 798144"/>
                  <a:gd name="connsiteY456" fmla="*/ 448823 h 460864"/>
                  <a:gd name="connsiteX457" fmla="*/ 30699 w 798144"/>
                  <a:gd name="connsiteY457" fmla="*/ 450563 h 460864"/>
                  <a:gd name="connsiteX458" fmla="*/ 29585 w 798144"/>
                  <a:gd name="connsiteY458" fmla="*/ 440888 h 4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</a:cxnLst>
                <a:rect l="l" t="t" r="r" b="b"/>
                <a:pathLst>
                  <a:path w="798144" h="460864">
                    <a:moveTo>
                      <a:pt x="745278" y="447083"/>
                    </a:moveTo>
                    <a:lnTo>
                      <a:pt x="744652" y="454043"/>
                    </a:lnTo>
                    <a:lnTo>
                      <a:pt x="793481" y="458394"/>
                    </a:lnTo>
                    <a:lnTo>
                      <a:pt x="794107" y="451433"/>
                    </a:lnTo>
                    <a:lnTo>
                      <a:pt x="764072" y="433614"/>
                    </a:lnTo>
                    <a:cubicBezTo>
                      <a:pt x="761149" y="431839"/>
                      <a:pt x="757216" y="429472"/>
                      <a:pt x="755093" y="428881"/>
                    </a:cubicBezTo>
                    <a:lnTo>
                      <a:pt x="755162" y="428219"/>
                    </a:lnTo>
                    <a:cubicBezTo>
                      <a:pt x="757842" y="427871"/>
                      <a:pt x="761740" y="426688"/>
                      <a:pt x="765116" y="425435"/>
                    </a:cubicBezTo>
                    <a:lnTo>
                      <a:pt x="797518" y="413080"/>
                    </a:lnTo>
                    <a:lnTo>
                      <a:pt x="798144" y="406119"/>
                    </a:lnTo>
                    <a:lnTo>
                      <a:pt x="749316" y="401804"/>
                    </a:lnTo>
                    <a:lnTo>
                      <a:pt x="748689" y="408764"/>
                    </a:lnTo>
                    <a:lnTo>
                      <a:pt x="774896" y="411096"/>
                    </a:lnTo>
                    <a:cubicBezTo>
                      <a:pt x="778689" y="411409"/>
                      <a:pt x="783318" y="411653"/>
                      <a:pt x="786172" y="411444"/>
                    </a:cubicBezTo>
                    <a:lnTo>
                      <a:pt x="786103" y="412105"/>
                    </a:lnTo>
                    <a:cubicBezTo>
                      <a:pt x="782727" y="412523"/>
                      <a:pt x="778864" y="413289"/>
                      <a:pt x="775000" y="414750"/>
                    </a:cubicBezTo>
                    <a:lnTo>
                      <a:pt x="747227" y="425191"/>
                    </a:lnTo>
                    <a:lnTo>
                      <a:pt x="746740" y="430725"/>
                    </a:lnTo>
                    <a:lnTo>
                      <a:pt x="771450" y="445168"/>
                    </a:lnTo>
                    <a:cubicBezTo>
                      <a:pt x="775557" y="447570"/>
                      <a:pt x="779316" y="449554"/>
                      <a:pt x="782379" y="450667"/>
                    </a:cubicBezTo>
                    <a:lnTo>
                      <a:pt x="782309" y="451329"/>
                    </a:lnTo>
                    <a:cubicBezTo>
                      <a:pt x="779038" y="450389"/>
                      <a:pt x="774513" y="449728"/>
                      <a:pt x="770546" y="449380"/>
                    </a:cubicBezTo>
                    <a:lnTo>
                      <a:pt x="745278" y="447117"/>
                    </a:lnTo>
                    <a:close/>
                    <a:moveTo>
                      <a:pt x="789548" y="364529"/>
                    </a:moveTo>
                    <a:lnTo>
                      <a:pt x="790697" y="394251"/>
                    </a:lnTo>
                    <a:lnTo>
                      <a:pt x="797274" y="394008"/>
                    </a:lnTo>
                    <a:lnTo>
                      <a:pt x="796161" y="364286"/>
                    </a:lnTo>
                    <a:lnTo>
                      <a:pt x="789548" y="364564"/>
                    </a:lnTo>
                    <a:close/>
                    <a:moveTo>
                      <a:pt x="747193" y="366130"/>
                    </a:moveTo>
                    <a:lnTo>
                      <a:pt x="748341" y="396479"/>
                    </a:lnTo>
                    <a:lnTo>
                      <a:pt x="754954" y="396235"/>
                    </a:lnTo>
                    <a:lnTo>
                      <a:pt x="754049" y="373126"/>
                    </a:lnTo>
                    <a:lnTo>
                      <a:pt x="769014" y="372569"/>
                    </a:lnTo>
                    <a:lnTo>
                      <a:pt x="769745" y="391780"/>
                    </a:lnTo>
                    <a:lnTo>
                      <a:pt x="776358" y="391502"/>
                    </a:lnTo>
                    <a:lnTo>
                      <a:pt x="775627" y="372290"/>
                    </a:lnTo>
                    <a:lnTo>
                      <a:pt x="786555" y="371873"/>
                    </a:lnTo>
                    <a:lnTo>
                      <a:pt x="786277" y="364634"/>
                    </a:lnTo>
                    <a:lnTo>
                      <a:pt x="747227" y="366095"/>
                    </a:lnTo>
                    <a:close/>
                    <a:moveTo>
                      <a:pt x="782727" y="319111"/>
                    </a:moveTo>
                    <a:lnTo>
                      <a:pt x="788817" y="355933"/>
                    </a:lnTo>
                    <a:lnTo>
                      <a:pt x="795395" y="354854"/>
                    </a:lnTo>
                    <a:lnTo>
                      <a:pt x="789270" y="318067"/>
                    </a:lnTo>
                    <a:lnTo>
                      <a:pt x="782727" y="319146"/>
                    </a:lnTo>
                    <a:close/>
                    <a:moveTo>
                      <a:pt x="743399" y="340863"/>
                    </a:moveTo>
                    <a:lnTo>
                      <a:pt x="744582" y="348033"/>
                    </a:lnTo>
                    <a:lnTo>
                      <a:pt x="783075" y="341664"/>
                    </a:lnTo>
                    <a:lnTo>
                      <a:pt x="781891" y="334529"/>
                    </a:lnTo>
                    <a:lnTo>
                      <a:pt x="743399" y="340898"/>
                    </a:lnTo>
                    <a:close/>
                    <a:moveTo>
                      <a:pt x="735011" y="305886"/>
                    </a:moveTo>
                    <a:lnTo>
                      <a:pt x="735568" y="308044"/>
                    </a:lnTo>
                    <a:cubicBezTo>
                      <a:pt x="738283" y="318067"/>
                      <a:pt x="745348" y="322870"/>
                      <a:pt x="754153" y="320468"/>
                    </a:cubicBezTo>
                    <a:lnTo>
                      <a:pt x="755545" y="320086"/>
                    </a:lnTo>
                    <a:cubicBezTo>
                      <a:pt x="762854" y="318102"/>
                      <a:pt x="766613" y="311907"/>
                      <a:pt x="764107" y="302684"/>
                    </a:cubicBezTo>
                    <a:lnTo>
                      <a:pt x="762715" y="297568"/>
                    </a:lnTo>
                    <a:cubicBezTo>
                      <a:pt x="761810" y="294157"/>
                      <a:pt x="762054" y="290364"/>
                      <a:pt x="767413" y="288902"/>
                    </a:cubicBezTo>
                    <a:lnTo>
                      <a:pt x="768492" y="288623"/>
                    </a:lnTo>
                    <a:cubicBezTo>
                      <a:pt x="772042" y="287649"/>
                      <a:pt x="775836" y="289702"/>
                      <a:pt x="777228" y="294923"/>
                    </a:cubicBezTo>
                    <a:lnTo>
                      <a:pt x="777785" y="296941"/>
                    </a:lnTo>
                    <a:cubicBezTo>
                      <a:pt x="779177" y="302092"/>
                      <a:pt x="777785" y="305468"/>
                      <a:pt x="773260" y="306686"/>
                    </a:cubicBezTo>
                    <a:lnTo>
                      <a:pt x="775140" y="313682"/>
                    </a:lnTo>
                    <a:cubicBezTo>
                      <a:pt x="784223" y="311246"/>
                      <a:pt x="786729" y="304459"/>
                      <a:pt x="784223" y="295236"/>
                    </a:cubicBezTo>
                    <a:lnTo>
                      <a:pt x="783632" y="293078"/>
                    </a:lnTo>
                    <a:cubicBezTo>
                      <a:pt x="781091" y="283681"/>
                      <a:pt x="773225" y="279644"/>
                      <a:pt x="766404" y="281489"/>
                    </a:cubicBezTo>
                    <a:lnTo>
                      <a:pt x="764699" y="281941"/>
                    </a:lnTo>
                    <a:cubicBezTo>
                      <a:pt x="757947" y="283751"/>
                      <a:pt x="753074" y="289250"/>
                      <a:pt x="755893" y="299726"/>
                    </a:cubicBezTo>
                    <a:lnTo>
                      <a:pt x="757181" y="304528"/>
                    </a:lnTo>
                    <a:cubicBezTo>
                      <a:pt x="758051" y="307696"/>
                      <a:pt x="757738" y="311768"/>
                      <a:pt x="752622" y="313125"/>
                    </a:cubicBezTo>
                    <a:lnTo>
                      <a:pt x="751752" y="313369"/>
                    </a:lnTo>
                    <a:cubicBezTo>
                      <a:pt x="746775" y="314726"/>
                      <a:pt x="743573" y="312116"/>
                      <a:pt x="741937" y="306129"/>
                    </a:cubicBezTo>
                    <a:lnTo>
                      <a:pt x="741380" y="304111"/>
                    </a:lnTo>
                    <a:cubicBezTo>
                      <a:pt x="739779" y="298160"/>
                      <a:pt x="741485" y="294331"/>
                      <a:pt x="746810" y="292869"/>
                    </a:cubicBezTo>
                    <a:lnTo>
                      <a:pt x="744930" y="285874"/>
                    </a:lnTo>
                    <a:cubicBezTo>
                      <a:pt x="735046" y="288554"/>
                      <a:pt x="732297" y="295932"/>
                      <a:pt x="734977" y="305781"/>
                    </a:cubicBezTo>
                    <a:moveTo>
                      <a:pt x="722447" y="266906"/>
                    </a:moveTo>
                    <a:lnTo>
                      <a:pt x="725197" y="273623"/>
                    </a:lnTo>
                    <a:lnTo>
                      <a:pt x="741937" y="266767"/>
                    </a:lnTo>
                    <a:lnTo>
                      <a:pt x="777297" y="271535"/>
                    </a:lnTo>
                    <a:lnTo>
                      <a:pt x="774409" y="264470"/>
                    </a:lnTo>
                    <a:lnTo>
                      <a:pt x="754466" y="261790"/>
                    </a:lnTo>
                    <a:cubicBezTo>
                      <a:pt x="751578" y="261442"/>
                      <a:pt x="748689" y="261338"/>
                      <a:pt x="746496" y="261755"/>
                    </a:cubicBezTo>
                    <a:lnTo>
                      <a:pt x="746218" y="261164"/>
                    </a:lnTo>
                    <a:cubicBezTo>
                      <a:pt x="748028" y="259876"/>
                      <a:pt x="750012" y="257857"/>
                      <a:pt x="751926" y="255456"/>
                    </a:cubicBezTo>
                    <a:lnTo>
                      <a:pt x="764246" y="239690"/>
                    </a:lnTo>
                    <a:lnTo>
                      <a:pt x="761149" y="232068"/>
                    </a:lnTo>
                    <a:lnTo>
                      <a:pt x="739466" y="259980"/>
                    </a:lnTo>
                    <a:lnTo>
                      <a:pt x="722482" y="266941"/>
                    </a:lnTo>
                    <a:close/>
                    <a:moveTo>
                      <a:pt x="705603" y="232834"/>
                    </a:moveTo>
                    <a:lnTo>
                      <a:pt x="706647" y="234783"/>
                    </a:lnTo>
                    <a:cubicBezTo>
                      <a:pt x="711484" y="243971"/>
                      <a:pt x="719420" y="247103"/>
                      <a:pt x="727529" y="242822"/>
                    </a:cubicBezTo>
                    <a:lnTo>
                      <a:pt x="728782" y="242161"/>
                    </a:lnTo>
                    <a:cubicBezTo>
                      <a:pt x="735499" y="238611"/>
                      <a:pt x="737761" y="231720"/>
                      <a:pt x="733306" y="223298"/>
                    </a:cubicBezTo>
                    <a:lnTo>
                      <a:pt x="730835" y="218599"/>
                    </a:lnTo>
                    <a:cubicBezTo>
                      <a:pt x="729199" y="215502"/>
                      <a:pt x="728608" y="211708"/>
                      <a:pt x="733515" y="209133"/>
                    </a:cubicBezTo>
                    <a:lnTo>
                      <a:pt x="734524" y="208611"/>
                    </a:lnTo>
                    <a:cubicBezTo>
                      <a:pt x="737761" y="206905"/>
                      <a:pt x="741902" y="208054"/>
                      <a:pt x="744443" y="212857"/>
                    </a:cubicBezTo>
                    <a:lnTo>
                      <a:pt x="745418" y="214701"/>
                    </a:lnTo>
                    <a:cubicBezTo>
                      <a:pt x="747923" y="219435"/>
                      <a:pt x="747297" y="223019"/>
                      <a:pt x="743121" y="225212"/>
                    </a:cubicBezTo>
                    <a:lnTo>
                      <a:pt x="746496" y="231616"/>
                    </a:lnTo>
                    <a:cubicBezTo>
                      <a:pt x="754814" y="227230"/>
                      <a:pt x="755789" y="220096"/>
                      <a:pt x="751334" y="211639"/>
                    </a:cubicBezTo>
                    <a:lnTo>
                      <a:pt x="750290" y="209655"/>
                    </a:lnTo>
                    <a:cubicBezTo>
                      <a:pt x="745731" y="201058"/>
                      <a:pt x="737204" y="198831"/>
                      <a:pt x="730939" y="202137"/>
                    </a:cubicBezTo>
                    <a:lnTo>
                      <a:pt x="729373" y="202973"/>
                    </a:lnTo>
                    <a:cubicBezTo>
                      <a:pt x="723213" y="206244"/>
                      <a:pt x="719663" y="212683"/>
                      <a:pt x="724744" y="222288"/>
                    </a:cubicBezTo>
                    <a:lnTo>
                      <a:pt x="727041" y="226674"/>
                    </a:lnTo>
                    <a:cubicBezTo>
                      <a:pt x="728573" y="229562"/>
                      <a:pt x="729164" y="233599"/>
                      <a:pt x="724466" y="236070"/>
                    </a:cubicBezTo>
                    <a:lnTo>
                      <a:pt x="723666" y="236523"/>
                    </a:lnTo>
                    <a:cubicBezTo>
                      <a:pt x="719106" y="238924"/>
                      <a:pt x="715417" y="237115"/>
                      <a:pt x="712494" y="231616"/>
                    </a:cubicBezTo>
                    <a:lnTo>
                      <a:pt x="711519" y="229771"/>
                    </a:lnTo>
                    <a:cubicBezTo>
                      <a:pt x="708665" y="224342"/>
                      <a:pt x="709501" y="220200"/>
                      <a:pt x="714338" y="217660"/>
                    </a:cubicBezTo>
                    <a:lnTo>
                      <a:pt x="710962" y="211221"/>
                    </a:lnTo>
                    <a:cubicBezTo>
                      <a:pt x="701879" y="216024"/>
                      <a:pt x="700835" y="223820"/>
                      <a:pt x="705603" y="232834"/>
                    </a:cubicBezTo>
                    <a:moveTo>
                      <a:pt x="672505" y="181081"/>
                    </a:moveTo>
                    <a:lnTo>
                      <a:pt x="690394" y="205618"/>
                    </a:lnTo>
                    <a:lnTo>
                      <a:pt x="695719" y="201720"/>
                    </a:lnTo>
                    <a:lnTo>
                      <a:pt x="682076" y="183030"/>
                    </a:lnTo>
                    <a:lnTo>
                      <a:pt x="716357" y="158042"/>
                    </a:lnTo>
                    <a:lnTo>
                      <a:pt x="712076" y="152195"/>
                    </a:lnTo>
                    <a:lnTo>
                      <a:pt x="672470" y="181081"/>
                    </a:lnTo>
                    <a:close/>
                    <a:moveTo>
                      <a:pt x="657957" y="155118"/>
                    </a:moveTo>
                    <a:cubicBezTo>
                      <a:pt x="651762" y="148471"/>
                      <a:pt x="651658" y="142136"/>
                      <a:pt x="658166" y="136081"/>
                    </a:cubicBezTo>
                    <a:lnTo>
                      <a:pt x="665544" y="129224"/>
                    </a:lnTo>
                    <a:cubicBezTo>
                      <a:pt x="672052" y="123169"/>
                      <a:pt x="678387" y="123691"/>
                      <a:pt x="684582" y="130373"/>
                    </a:cubicBezTo>
                    <a:lnTo>
                      <a:pt x="685556" y="131452"/>
                    </a:lnTo>
                    <a:cubicBezTo>
                      <a:pt x="691751" y="138099"/>
                      <a:pt x="691855" y="144433"/>
                      <a:pt x="685347" y="150489"/>
                    </a:cubicBezTo>
                    <a:lnTo>
                      <a:pt x="677969" y="157346"/>
                    </a:lnTo>
                    <a:cubicBezTo>
                      <a:pt x="671461" y="163401"/>
                      <a:pt x="665127" y="162879"/>
                      <a:pt x="658932" y="156232"/>
                    </a:cubicBezTo>
                    <a:lnTo>
                      <a:pt x="657957" y="155153"/>
                    </a:lnTo>
                    <a:close/>
                    <a:moveTo>
                      <a:pt x="652806" y="159817"/>
                    </a:moveTo>
                    <a:lnTo>
                      <a:pt x="653885" y="160965"/>
                    </a:lnTo>
                    <a:cubicBezTo>
                      <a:pt x="662690" y="170432"/>
                      <a:pt x="673340" y="171580"/>
                      <a:pt x="682667" y="162914"/>
                    </a:cubicBezTo>
                    <a:lnTo>
                      <a:pt x="690603" y="155536"/>
                    </a:lnTo>
                    <a:cubicBezTo>
                      <a:pt x="699930" y="146835"/>
                      <a:pt x="699547" y="136150"/>
                      <a:pt x="690707" y="126684"/>
                    </a:cubicBezTo>
                    <a:lnTo>
                      <a:pt x="689663" y="125535"/>
                    </a:lnTo>
                    <a:cubicBezTo>
                      <a:pt x="680823" y="116069"/>
                      <a:pt x="670208" y="114886"/>
                      <a:pt x="660881" y="123586"/>
                    </a:cubicBezTo>
                    <a:lnTo>
                      <a:pt x="652945" y="130999"/>
                    </a:lnTo>
                    <a:cubicBezTo>
                      <a:pt x="643618" y="139665"/>
                      <a:pt x="644001" y="150350"/>
                      <a:pt x="652841" y="159817"/>
                    </a:cubicBezTo>
                    <a:moveTo>
                      <a:pt x="609407" y="119306"/>
                    </a:moveTo>
                    <a:lnTo>
                      <a:pt x="614940" y="124004"/>
                    </a:lnTo>
                    <a:lnTo>
                      <a:pt x="627643" y="108969"/>
                    </a:lnTo>
                    <a:lnTo>
                      <a:pt x="635996" y="116034"/>
                    </a:lnTo>
                    <a:lnTo>
                      <a:pt x="630428" y="137090"/>
                    </a:lnTo>
                    <a:lnTo>
                      <a:pt x="636762" y="142450"/>
                    </a:lnTo>
                    <a:lnTo>
                      <a:pt x="640764" y="126753"/>
                    </a:lnTo>
                    <a:cubicBezTo>
                      <a:pt x="641878" y="122403"/>
                      <a:pt x="642400" y="120489"/>
                      <a:pt x="641669" y="118296"/>
                    </a:cubicBezTo>
                    <a:lnTo>
                      <a:pt x="642087" y="117809"/>
                    </a:lnTo>
                    <a:cubicBezTo>
                      <a:pt x="645846" y="120036"/>
                      <a:pt x="651588" y="120941"/>
                      <a:pt x="655521" y="116243"/>
                    </a:cubicBezTo>
                    <a:lnTo>
                      <a:pt x="658340" y="112902"/>
                    </a:lnTo>
                    <a:cubicBezTo>
                      <a:pt x="663734" y="106498"/>
                      <a:pt x="662029" y="99677"/>
                      <a:pt x="654929" y="93656"/>
                    </a:cubicBezTo>
                    <a:lnTo>
                      <a:pt x="641008" y="81892"/>
                    </a:lnTo>
                    <a:lnTo>
                      <a:pt x="636692" y="86973"/>
                    </a:lnTo>
                    <a:lnTo>
                      <a:pt x="650648" y="98806"/>
                    </a:lnTo>
                    <a:cubicBezTo>
                      <a:pt x="654477" y="102078"/>
                      <a:pt x="655312" y="105245"/>
                      <a:pt x="652528" y="108517"/>
                    </a:cubicBezTo>
                    <a:lnTo>
                      <a:pt x="650196" y="111266"/>
                    </a:lnTo>
                    <a:cubicBezTo>
                      <a:pt x="647412" y="114572"/>
                      <a:pt x="644140" y="114294"/>
                      <a:pt x="640312" y="111022"/>
                    </a:cubicBezTo>
                    <a:lnTo>
                      <a:pt x="631855" y="103888"/>
                    </a:lnTo>
                    <a:lnTo>
                      <a:pt x="640033" y="94178"/>
                    </a:lnTo>
                    <a:lnTo>
                      <a:pt x="634500" y="89479"/>
                    </a:lnTo>
                    <a:lnTo>
                      <a:pt x="609302" y="119306"/>
                    </a:lnTo>
                    <a:close/>
                    <a:moveTo>
                      <a:pt x="598757" y="61323"/>
                    </a:moveTo>
                    <a:lnTo>
                      <a:pt x="629941" y="81822"/>
                    </a:lnTo>
                    <a:lnTo>
                      <a:pt x="633595" y="76254"/>
                    </a:lnTo>
                    <a:lnTo>
                      <a:pt x="602411" y="55755"/>
                    </a:lnTo>
                    <a:lnTo>
                      <a:pt x="598757" y="61323"/>
                    </a:lnTo>
                    <a:close/>
                    <a:moveTo>
                      <a:pt x="588037" y="104967"/>
                    </a:moveTo>
                    <a:lnTo>
                      <a:pt x="594093" y="108969"/>
                    </a:lnTo>
                    <a:lnTo>
                      <a:pt x="615567" y="76393"/>
                    </a:lnTo>
                    <a:lnTo>
                      <a:pt x="609511" y="72391"/>
                    </a:lnTo>
                    <a:lnTo>
                      <a:pt x="588072" y="104967"/>
                    </a:lnTo>
                    <a:close/>
                    <a:moveTo>
                      <a:pt x="535798" y="76567"/>
                    </a:moveTo>
                    <a:lnTo>
                      <a:pt x="542062" y="79699"/>
                    </a:lnTo>
                    <a:lnTo>
                      <a:pt x="556401" y="50778"/>
                    </a:lnTo>
                    <a:cubicBezTo>
                      <a:pt x="557445" y="48690"/>
                      <a:pt x="558350" y="46254"/>
                      <a:pt x="559012" y="44096"/>
                    </a:cubicBezTo>
                    <a:lnTo>
                      <a:pt x="559603" y="44409"/>
                    </a:lnTo>
                    <a:cubicBezTo>
                      <a:pt x="559325" y="46671"/>
                      <a:pt x="559568" y="49177"/>
                      <a:pt x="560160" y="52831"/>
                    </a:cubicBezTo>
                    <a:lnTo>
                      <a:pt x="566355" y="91741"/>
                    </a:lnTo>
                    <a:lnTo>
                      <a:pt x="572620" y="94839"/>
                    </a:lnTo>
                    <a:lnTo>
                      <a:pt x="594441" y="50952"/>
                    </a:lnTo>
                    <a:lnTo>
                      <a:pt x="588177" y="47854"/>
                    </a:lnTo>
                    <a:lnTo>
                      <a:pt x="573699" y="77020"/>
                    </a:lnTo>
                    <a:cubicBezTo>
                      <a:pt x="572689" y="79003"/>
                      <a:pt x="571958" y="80952"/>
                      <a:pt x="571367" y="83006"/>
                    </a:cubicBezTo>
                    <a:lnTo>
                      <a:pt x="570775" y="82727"/>
                    </a:lnTo>
                    <a:cubicBezTo>
                      <a:pt x="570949" y="80187"/>
                      <a:pt x="570601" y="78064"/>
                      <a:pt x="570114" y="74653"/>
                    </a:cubicBezTo>
                    <a:lnTo>
                      <a:pt x="563849" y="35778"/>
                    </a:lnTo>
                    <a:lnTo>
                      <a:pt x="557585" y="32680"/>
                    </a:lnTo>
                    <a:lnTo>
                      <a:pt x="535763" y="76567"/>
                    </a:lnTo>
                    <a:close/>
                    <a:moveTo>
                      <a:pt x="511087" y="61080"/>
                    </a:moveTo>
                    <a:cubicBezTo>
                      <a:pt x="502456" y="58261"/>
                      <a:pt x="499289" y="52797"/>
                      <a:pt x="502039" y="44339"/>
                    </a:cubicBezTo>
                    <a:lnTo>
                      <a:pt x="505136" y="34768"/>
                    </a:lnTo>
                    <a:cubicBezTo>
                      <a:pt x="507886" y="26311"/>
                      <a:pt x="513663" y="23701"/>
                      <a:pt x="522329" y="26520"/>
                    </a:cubicBezTo>
                    <a:lnTo>
                      <a:pt x="523686" y="26973"/>
                    </a:lnTo>
                    <a:cubicBezTo>
                      <a:pt x="532317" y="29792"/>
                      <a:pt x="535485" y="35290"/>
                      <a:pt x="532735" y="43748"/>
                    </a:cubicBezTo>
                    <a:lnTo>
                      <a:pt x="529638" y="53319"/>
                    </a:lnTo>
                    <a:cubicBezTo>
                      <a:pt x="526888" y="61776"/>
                      <a:pt x="521111" y="64386"/>
                      <a:pt x="512480" y="61567"/>
                    </a:cubicBezTo>
                    <a:lnTo>
                      <a:pt x="511122" y="61115"/>
                    </a:lnTo>
                    <a:close/>
                    <a:moveTo>
                      <a:pt x="508860" y="67692"/>
                    </a:moveTo>
                    <a:lnTo>
                      <a:pt x="510357" y="68180"/>
                    </a:lnTo>
                    <a:cubicBezTo>
                      <a:pt x="522677" y="72182"/>
                      <a:pt x="532526" y="68040"/>
                      <a:pt x="536459" y="55894"/>
                    </a:cubicBezTo>
                    <a:lnTo>
                      <a:pt x="539800" y="45557"/>
                    </a:lnTo>
                    <a:cubicBezTo>
                      <a:pt x="543733" y="33446"/>
                      <a:pt x="538199" y="24293"/>
                      <a:pt x="525879" y="20290"/>
                    </a:cubicBezTo>
                    <a:lnTo>
                      <a:pt x="524382" y="19803"/>
                    </a:lnTo>
                    <a:cubicBezTo>
                      <a:pt x="512062" y="15801"/>
                      <a:pt x="502213" y="19942"/>
                      <a:pt x="498280" y="32089"/>
                    </a:cubicBezTo>
                    <a:lnTo>
                      <a:pt x="494904" y="42425"/>
                    </a:lnTo>
                    <a:cubicBezTo>
                      <a:pt x="491006" y="54572"/>
                      <a:pt x="496540" y="63690"/>
                      <a:pt x="508825" y="67692"/>
                    </a:cubicBezTo>
                    <a:moveTo>
                      <a:pt x="463233" y="55894"/>
                    </a:moveTo>
                    <a:lnTo>
                      <a:pt x="464764" y="56207"/>
                    </a:lnTo>
                    <a:cubicBezTo>
                      <a:pt x="476702" y="58504"/>
                      <a:pt x="485333" y="53771"/>
                      <a:pt x="487491" y="42460"/>
                    </a:cubicBezTo>
                    <a:lnTo>
                      <a:pt x="480287" y="41103"/>
                    </a:lnTo>
                    <a:cubicBezTo>
                      <a:pt x="478929" y="48272"/>
                      <a:pt x="474092" y="50882"/>
                      <a:pt x="466017" y="49351"/>
                    </a:cubicBezTo>
                    <a:lnTo>
                      <a:pt x="464590" y="49073"/>
                    </a:lnTo>
                    <a:cubicBezTo>
                      <a:pt x="455681" y="47367"/>
                      <a:pt x="451852" y="42286"/>
                      <a:pt x="453523" y="33585"/>
                    </a:cubicBezTo>
                    <a:lnTo>
                      <a:pt x="455437" y="23701"/>
                    </a:lnTo>
                    <a:cubicBezTo>
                      <a:pt x="457108" y="14965"/>
                      <a:pt x="462537" y="11659"/>
                      <a:pt x="471447" y="13364"/>
                    </a:cubicBezTo>
                    <a:lnTo>
                      <a:pt x="472874" y="13643"/>
                    </a:lnTo>
                    <a:cubicBezTo>
                      <a:pt x="480948" y="15174"/>
                      <a:pt x="484463" y="19385"/>
                      <a:pt x="483106" y="26590"/>
                    </a:cubicBezTo>
                    <a:lnTo>
                      <a:pt x="490275" y="27982"/>
                    </a:lnTo>
                    <a:cubicBezTo>
                      <a:pt x="492433" y="16671"/>
                      <a:pt x="486203" y="9118"/>
                      <a:pt x="474231" y="6821"/>
                    </a:cubicBezTo>
                    <a:lnTo>
                      <a:pt x="472700" y="6508"/>
                    </a:lnTo>
                    <a:cubicBezTo>
                      <a:pt x="459996" y="4072"/>
                      <a:pt x="450704" y="9397"/>
                      <a:pt x="448302" y="21926"/>
                    </a:cubicBezTo>
                    <a:lnTo>
                      <a:pt x="446249" y="32576"/>
                    </a:lnTo>
                    <a:cubicBezTo>
                      <a:pt x="443848" y="45105"/>
                      <a:pt x="450495" y="53493"/>
                      <a:pt x="463198" y="55894"/>
                    </a:cubicBezTo>
                    <a:moveTo>
                      <a:pt x="383499" y="49073"/>
                    </a:moveTo>
                    <a:lnTo>
                      <a:pt x="390494" y="49177"/>
                    </a:lnTo>
                    <a:lnTo>
                      <a:pt x="390912" y="16880"/>
                    </a:lnTo>
                    <a:cubicBezTo>
                      <a:pt x="390912" y="14513"/>
                      <a:pt x="390703" y="11972"/>
                      <a:pt x="390355" y="9745"/>
                    </a:cubicBezTo>
                    <a:lnTo>
                      <a:pt x="391016" y="9745"/>
                    </a:lnTo>
                    <a:cubicBezTo>
                      <a:pt x="391782" y="11938"/>
                      <a:pt x="393070" y="14095"/>
                      <a:pt x="395193" y="17123"/>
                    </a:cubicBezTo>
                    <a:lnTo>
                      <a:pt x="417676" y="49490"/>
                    </a:lnTo>
                    <a:lnTo>
                      <a:pt x="424671" y="49595"/>
                    </a:lnTo>
                    <a:lnTo>
                      <a:pt x="425298" y="592"/>
                    </a:lnTo>
                    <a:lnTo>
                      <a:pt x="418302" y="487"/>
                    </a:lnTo>
                    <a:lnTo>
                      <a:pt x="417884" y="33028"/>
                    </a:lnTo>
                    <a:cubicBezTo>
                      <a:pt x="417884" y="35221"/>
                      <a:pt x="418024" y="37344"/>
                      <a:pt x="418407" y="39432"/>
                    </a:cubicBezTo>
                    <a:lnTo>
                      <a:pt x="417745" y="39432"/>
                    </a:lnTo>
                    <a:cubicBezTo>
                      <a:pt x="416806" y="37065"/>
                      <a:pt x="415553" y="35290"/>
                      <a:pt x="413673" y="32437"/>
                    </a:cubicBezTo>
                    <a:lnTo>
                      <a:pt x="391190" y="104"/>
                    </a:lnTo>
                    <a:lnTo>
                      <a:pt x="384195" y="0"/>
                    </a:lnTo>
                    <a:lnTo>
                      <a:pt x="383568" y="49038"/>
                    </a:lnTo>
                    <a:close/>
                    <a:moveTo>
                      <a:pt x="354160" y="45697"/>
                    </a:moveTo>
                    <a:cubicBezTo>
                      <a:pt x="345111" y="46741"/>
                      <a:pt x="339960" y="43052"/>
                      <a:pt x="338951" y="34212"/>
                    </a:cubicBezTo>
                    <a:lnTo>
                      <a:pt x="337802" y="24223"/>
                    </a:lnTo>
                    <a:cubicBezTo>
                      <a:pt x="336793" y="15383"/>
                      <a:pt x="340969" y="10615"/>
                      <a:pt x="350018" y="9606"/>
                    </a:cubicBezTo>
                    <a:lnTo>
                      <a:pt x="351445" y="9466"/>
                    </a:lnTo>
                    <a:cubicBezTo>
                      <a:pt x="360459" y="8422"/>
                      <a:pt x="365645" y="12112"/>
                      <a:pt x="366654" y="20952"/>
                    </a:cubicBezTo>
                    <a:lnTo>
                      <a:pt x="367803" y="30940"/>
                    </a:lnTo>
                    <a:cubicBezTo>
                      <a:pt x="368812" y="39780"/>
                      <a:pt x="364601" y="44548"/>
                      <a:pt x="355552" y="45557"/>
                    </a:cubicBezTo>
                    <a:lnTo>
                      <a:pt x="354125" y="45731"/>
                    </a:lnTo>
                    <a:close/>
                    <a:moveTo>
                      <a:pt x="354856" y="52657"/>
                    </a:moveTo>
                    <a:lnTo>
                      <a:pt x="356422" y="52483"/>
                    </a:lnTo>
                    <a:cubicBezTo>
                      <a:pt x="369264" y="51022"/>
                      <a:pt x="376538" y="43156"/>
                      <a:pt x="375076" y="30488"/>
                    </a:cubicBezTo>
                    <a:lnTo>
                      <a:pt x="373824" y="19699"/>
                    </a:lnTo>
                    <a:cubicBezTo>
                      <a:pt x="372362" y="7030"/>
                      <a:pt x="363557" y="1044"/>
                      <a:pt x="350679" y="2506"/>
                    </a:cubicBezTo>
                    <a:lnTo>
                      <a:pt x="349113" y="2680"/>
                    </a:lnTo>
                    <a:cubicBezTo>
                      <a:pt x="336236" y="4142"/>
                      <a:pt x="328997" y="12007"/>
                      <a:pt x="330459" y="24676"/>
                    </a:cubicBezTo>
                    <a:lnTo>
                      <a:pt x="331712" y="35465"/>
                    </a:lnTo>
                    <a:cubicBezTo>
                      <a:pt x="333173" y="48133"/>
                      <a:pt x="341979" y="54119"/>
                      <a:pt x="354821" y="52692"/>
                    </a:cubicBezTo>
                    <a:moveTo>
                      <a:pt x="320261" y="58087"/>
                    </a:moveTo>
                    <a:lnTo>
                      <a:pt x="327326" y="56555"/>
                    </a:lnTo>
                    <a:lnTo>
                      <a:pt x="316886" y="8666"/>
                    </a:lnTo>
                    <a:lnTo>
                      <a:pt x="309820" y="10197"/>
                    </a:lnTo>
                    <a:lnTo>
                      <a:pt x="320261" y="58087"/>
                    </a:lnTo>
                    <a:close/>
                    <a:moveTo>
                      <a:pt x="267987" y="28747"/>
                    </a:moveTo>
                    <a:lnTo>
                      <a:pt x="303730" y="18098"/>
                    </a:lnTo>
                    <a:lnTo>
                      <a:pt x="301816" y="11729"/>
                    </a:lnTo>
                    <a:lnTo>
                      <a:pt x="266073" y="22344"/>
                    </a:lnTo>
                    <a:lnTo>
                      <a:pt x="267987" y="28747"/>
                    </a:lnTo>
                    <a:close/>
                    <a:moveTo>
                      <a:pt x="294472" y="65047"/>
                    </a:moveTo>
                    <a:lnTo>
                      <a:pt x="301433" y="62994"/>
                    </a:lnTo>
                    <a:lnTo>
                      <a:pt x="290296" y="25580"/>
                    </a:lnTo>
                    <a:lnTo>
                      <a:pt x="283335" y="27669"/>
                    </a:lnTo>
                    <a:lnTo>
                      <a:pt x="294472" y="65047"/>
                    </a:lnTo>
                    <a:close/>
                    <a:moveTo>
                      <a:pt x="242789" y="85372"/>
                    </a:moveTo>
                    <a:lnTo>
                      <a:pt x="249750" y="82345"/>
                    </a:lnTo>
                    <a:lnTo>
                      <a:pt x="249124" y="69328"/>
                    </a:lnTo>
                    <a:lnTo>
                      <a:pt x="267778" y="61184"/>
                    </a:lnTo>
                    <a:lnTo>
                      <a:pt x="276827" y="70511"/>
                    </a:lnTo>
                    <a:lnTo>
                      <a:pt x="284240" y="67240"/>
                    </a:lnTo>
                    <a:lnTo>
                      <a:pt x="246548" y="30244"/>
                    </a:lnTo>
                    <a:lnTo>
                      <a:pt x="241189" y="32576"/>
                    </a:lnTo>
                    <a:lnTo>
                      <a:pt x="242755" y="85407"/>
                    </a:lnTo>
                    <a:close/>
                    <a:moveTo>
                      <a:pt x="248288" y="51404"/>
                    </a:moveTo>
                    <a:cubicBezTo>
                      <a:pt x="248080" y="47228"/>
                      <a:pt x="247940" y="42843"/>
                      <a:pt x="247035" y="40059"/>
                    </a:cubicBezTo>
                    <a:lnTo>
                      <a:pt x="247627" y="39780"/>
                    </a:lnTo>
                    <a:cubicBezTo>
                      <a:pt x="249263" y="42321"/>
                      <a:pt x="252465" y="45488"/>
                      <a:pt x="255597" y="48690"/>
                    </a:cubicBezTo>
                    <a:lnTo>
                      <a:pt x="262801" y="56033"/>
                    </a:lnTo>
                    <a:lnTo>
                      <a:pt x="248810" y="62159"/>
                    </a:lnTo>
                    <a:lnTo>
                      <a:pt x="248323" y="51404"/>
                    </a:lnTo>
                    <a:close/>
                    <a:moveTo>
                      <a:pt x="204784" y="107298"/>
                    </a:moveTo>
                    <a:lnTo>
                      <a:pt x="210805" y="103749"/>
                    </a:lnTo>
                    <a:lnTo>
                      <a:pt x="194378" y="75976"/>
                    </a:lnTo>
                    <a:cubicBezTo>
                      <a:pt x="193195" y="73957"/>
                      <a:pt x="191664" y="71869"/>
                      <a:pt x="190202" y="70163"/>
                    </a:cubicBezTo>
                    <a:lnTo>
                      <a:pt x="190759" y="69850"/>
                    </a:lnTo>
                    <a:cubicBezTo>
                      <a:pt x="192534" y="71312"/>
                      <a:pt x="194761" y="72495"/>
                      <a:pt x="198137" y="73992"/>
                    </a:cubicBezTo>
                    <a:lnTo>
                      <a:pt x="234158" y="89966"/>
                    </a:lnTo>
                    <a:lnTo>
                      <a:pt x="240179" y="86416"/>
                    </a:lnTo>
                    <a:lnTo>
                      <a:pt x="215225" y="44235"/>
                    </a:lnTo>
                    <a:lnTo>
                      <a:pt x="209204" y="47785"/>
                    </a:lnTo>
                    <a:lnTo>
                      <a:pt x="225771" y="75801"/>
                    </a:lnTo>
                    <a:cubicBezTo>
                      <a:pt x="226919" y="77716"/>
                      <a:pt x="228137" y="79421"/>
                      <a:pt x="229529" y="81022"/>
                    </a:cubicBezTo>
                    <a:lnTo>
                      <a:pt x="228973" y="81370"/>
                    </a:lnTo>
                    <a:cubicBezTo>
                      <a:pt x="226919" y="79839"/>
                      <a:pt x="224970" y="78969"/>
                      <a:pt x="221838" y="77542"/>
                    </a:cubicBezTo>
                    <a:lnTo>
                      <a:pt x="185851" y="61637"/>
                    </a:lnTo>
                    <a:lnTo>
                      <a:pt x="179830" y="65186"/>
                    </a:lnTo>
                    <a:lnTo>
                      <a:pt x="204784" y="107368"/>
                    </a:lnTo>
                    <a:close/>
                    <a:moveTo>
                      <a:pt x="192394" y="116591"/>
                    </a:moveTo>
                    <a:lnTo>
                      <a:pt x="198241" y="112310"/>
                    </a:lnTo>
                    <a:lnTo>
                      <a:pt x="169355" y="72704"/>
                    </a:lnTo>
                    <a:lnTo>
                      <a:pt x="163508" y="76985"/>
                    </a:lnTo>
                    <a:lnTo>
                      <a:pt x="192394" y="116591"/>
                    </a:lnTo>
                    <a:close/>
                    <a:moveTo>
                      <a:pt x="180039" y="125501"/>
                    </a:moveTo>
                    <a:lnTo>
                      <a:pt x="185295" y="120872"/>
                    </a:lnTo>
                    <a:lnTo>
                      <a:pt x="152754" y="84224"/>
                    </a:lnTo>
                    <a:lnTo>
                      <a:pt x="147533" y="88853"/>
                    </a:lnTo>
                    <a:lnTo>
                      <a:pt x="157139" y="122438"/>
                    </a:lnTo>
                    <a:cubicBezTo>
                      <a:pt x="158044" y="125709"/>
                      <a:pt x="159262" y="130129"/>
                      <a:pt x="160410" y="132044"/>
                    </a:cubicBezTo>
                    <a:lnTo>
                      <a:pt x="159923" y="132461"/>
                    </a:lnTo>
                    <a:cubicBezTo>
                      <a:pt x="157730" y="130895"/>
                      <a:pt x="154111" y="129050"/>
                      <a:pt x="150770" y="127658"/>
                    </a:cubicBezTo>
                    <a:lnTo>
                      <a:pt x="118751" y="114398"/>
                    </a:lnTo>
                    <a:lnTo>
                      <a:pt x="113495" y="119027"/>
                    </a:lnTo>
                    <a:lnTo>
                      <a:pt x="146036" y="155675"/>
                    </a:lnTo>
                    <a:lnTo>
                      <a:pt x="151257" y="151046"/>
                    </a:lnTo>
                    <a:lnTo>
                      <a:pt x="133786" y="131347"/>
                    </a:lnTo>
                    <a:cubicBezTo>
                      <a:pt x="131245" y="128494"/>
                      <a:pt x="128008" y="125187"/>
                      <a:pt x="125816" y="123378"/>
                    </a:cubicBezTo>
                    <a:lnTo>
                      <a:pt x="126303" y="122925"/>
                    </a:lnTo>
                    <a:cubicBezTo>
                      <a:pt x="129053" y="124944"/>
                      <a:pt x="132428" y="127067"/>
                      <a:pt x="136222" y="128668"/>
                    </a:cubicBezTo>
                    <a:lnTo>
                      <a:pt x="163612" y="140118"/>
                    </a:lnTo>
                    <a:lnTo>
                      <a:pt x="167754" y="136394"/>
                    </a:lnTo>
                    <a:lnTo>
                      <a:pt x="159714" y="108934"/>
                    </a:lnTo>
                    <a:cubicBezTo>
                      <a:pt x="158357" y="104375"/>
                      <a:pt x="157000" y="100338"/>
                      <a:pt x="155538" y="97449"/>
                    </a:cubicBezTo>
                    <a:lnTo>
                      <a:pt x="156025" y="96997"/>
                    </a:lnTo>
                    <a:cubicBezTo>
                      <a:pt x="157730" y="99920"/>
                      <a:pt x="160584" y="103505"/>
                      <a:pt x="163229" y="106498"/>
                    </a:cubicBezTo>
                    <a:lnTo>
                      <a:pt x="180039" y="125466"/>
                    </a:lnTo>
                    <a:close/>
                    <a:moveTo>
                      <a:pt x="115514" y="192323"/>
                    </a:moveTo>
                    <a:lnTo>
                      <a:pt x="120421" y="186545"/>
                    </a:lnTo>
                    <a:lnTo>
                      <a:pt x="114122" y="175130"/>
                    </a:lnTo>
                    <a:lnTo>
                      <a:pt x="127278" y="159573"/>
                    </a:lnTo>
                    <a:lnTo>
                      <a:pt x="139528" y="163923"/>
                    </a:lnTo>
                    <a:lnTo>
                      <a:pt x="144749" y="157763"/>
                    </a:lnTo>
                    <a:lnTo>
                      <a:pt x="94597" y="141162"/>
                    </a:lnTo>
                    <a:lnTo>
                      <a:pt x="90839" y="145617"/>
                    </a:lnTo>
                    <a:lnTo>
                      <a:pt x="115514" y="192323"/>
                    </a:lnTo>
                    <a:close/>
                    <a:moveTo>
                      <a:pt x="105421" y="159434"/>
                    </a:moveTo>
                    <a:cubicBezTo>
                      <a:pt x="103403" y="155745"/>
                      <a:pt x="101349" y="151881"/>
                      <a:pt x="99296" y="149793"/>
                    </a:cubicBezTo>
                    <a:lnTo>
                      <a:pt x="99713" y="149306"/>
                    </a:lnTo>
                    <a:cubicBezTo>
                      <a:pt x="102289" y="150907"/>
                      <a:pt x="106604" y="152299"/>
                      <a:pt x="110781" y="153796"/>
                    </a:cubicBezTo>
                    <a:lnTo>
                      <a:pt x="120491" y="157206"/>
                    </a:lnTo>
                    <a:lnTo>
                      <a:pt x="110607" y="168865"/>
                    </a:lnTo>
                    <a:lnTo>
                      <a:pt x="105386" y="159434"/>
                    </a:lnTo>
                    <a:close/>
                    <a:moveTo>
                      <a:pt x="62544" y="196604"/>
                    </a:moveTo>
                    <a:lnTo>
                      <a:pt x="83043" y="165455"/>
                    </a:lnTo>
                    <a:lnTo>
                      <a:pt x="77474" y="161766"/>
                    </a:lnTo>
                    <a:lnTo>
                      <a:pt x="56975" y="192949"/>
                    </a:lnTo>
                    <a:lnTo>
                      <a:pt x="62544" y="196604"/>
                    </a:lnTo>
                    <a:close/>
                    <a:moveTo>
                      <a:pt x="106187" y="207323"/>
                    </a:moveTo>
                    <a:lnTo>
                      <a:pt x="110189" y="201267"/>
                    </a:lnTo>
                    <a:lnTo>
                      <a:pt x="77613" y="179828"/>
                    </a:lnTo>
                    <a:lnTo>
                      <a:pt x="73611" y="185884"/>
                    </a:lnTo>
                    <a:lnTo>
                      <a:pt x="106187" y="207358"/>
                    </a:lnTo>
                    <a:close/>
                    <a:moveTo>
                      <a:pt x="77544" y="259423"/>
                    </a:moveTo>
                    <a:lnTo>
                      <a:pt x="80641" y="253159"/>
                    </a:lnTo>
                    <a:lnTo>
                      <a:pt x="51720" y="238785"/>
                    </a:lnTo>
                    <a:cubicBezTo>
                      <a:pt x="49597" y="237741"/>
                      <a:pt x="47195" y="236836"/>
                      <a:pt x="45038" y="236210"/>
                    </a:cubicBezTo>
                    <a:lnTo>
                      <a:pt x="45316" y="235618"/>
                    </a:lnTo>
                    <a:cubicBezTo>
                      <a:pt x="47578" y="235896"/>
                      <a:pt x="50119" y="235688"/>
                      <a:pt x="53773" y="235061"/>
                    </a:cubicBezTo>
                    <a:lnTo>
                      <a:pt x="92683" y="228831"/>
                    </a:lnTo>
                    <a:lnTo>
                      <a:pt x="95781" y="222567"/>
                    </a:lnTo>
                    <a:lnTo>
                      <a:pt x="51894" y="200745"/>
                    </a:lnTo>
                    <a:lnTo>
                      <a:pt x="48796" y="207010"/>
                    </a:lnTo>
                    <a:lnTo>
                      <a:pt x="77927" y="221488"/>
                    </a:lnTo>
                    <a:cubicBezTo>
                      <a:pt x="79910" y="222462"/>
                      <a:pt x="81894" y="223228"/>
                      <a:pt x="83913" y="223820"/>
                    </a:cubicBezTo>
                    <a:lnTo>
                      <a:pt x="83634" y="224411"/>
                    </a:lnTo>
                    <a:cubicBezTo>
                      <a:pt x="81094" y="224237"/>
                      <a:pt x="78971" y="224585"/>
                      <a:pt x="75560" y="225073"/>
                    </a:cubicBezTo>
                    <a:lnTo>
                      <a:pt x="36685" y="231302"/>
                    </a:lnTo>
                    <a:lnTo>
                      <a:pt x="33587" y="237567"/>
                    </a:lnTo>
                    <a:lnTo>
                      <a:pt x="77474" y="259389"/>
                    </a:lnTo>
                    <a:close/>
                    <a:moveTo>
                      <a:pt x="61569" y="284412"/>
                    </a:moveTo>
                    <a:cubicBezTo>
                      <a:pt x="58541" y="292974"/>
                      <a:pt x="52973" y="296002"/>
                      <a:pt x="44585" y="293043"/>
                    </a:cubicBezTo>
                    <a:lnTo>
                      <a:pt x="35084" y="289702"/>
                    </a:lnTo>
                    <a:cubicBezTo>
                      <a:pt x="26696" y="286744"/>
                      <a:pt x="24260" y="280897"/>
                      <a:pt x="27288" y="272301"/>
                    </a:cubicBezTo>
                    <a:lnTo>
                      <a:pt x="27775" y="270943"/>
                    </a:lnTo>
                    <a:cubicBezTo>
                      <a:pt x="30803" y="262347"/>
                      <a:pt x="36372" y="259354"/>
                      <a:pt x="44759" y="262312"/>
                    </a:cubicBezTo>
                    <a:lnTo>
                      <a:pt x="54260" y="265653"/>
                    </a:lnTo>
                    <a:cubicBezTo>
                      <a:pt x="62648" y="268577"/>
                      <a:pt x="65084" y="274458"/>
                      <a:pt x="62056" y="283020"/>
                    </a:cubicBezTo>
                    <a:lnTo>
                      <a:pt x="61604" y="284377"/>
                    </a:lnTo>
                    <a:close/>
                    <a:moveTo>
                      <a:pt x="68147" y="286779"/>
                    </a:moveTo>
                    <a:lnTo>
                      <a:pt x="68669" y="285317"/>
                    </a:lnTo>
                    <a:cubicBezTo>
                      <a:pt x="72950" y="273101"/>
                      <a:pt x="69087" y="263147"/>
                      <a:pt x="57045" y="258901"/>
                    </a:cubicBezTo>
                    <a:lnTo>
                      <a:pt x="46813" y="255317"/>
                    </a:lnTo>
                    <a:cubicBezTo>
                      <a:pt x="34771" y="251071"/>
                      <a:pt x="25513" y="256396"/>
                      <a:pt x="21197" y="268612"/>
                    </a:cubicBezTo>
                    <a:lnTo>
                      <a:pt x="20675" y="270073"/>
                    </a:lnTo>
                    <a:cubicBezTo>
                      <a:pt x="16360" y="282289"/>
                      <a:pt x="20258" y="292243"/>
                      <a:pt x="32265" y="296454"/>
                    </a:cubicBezTo>
                    <a:lnTo>
                      <a:pt x="42497" y="300074"/>
                    </a:lnTo>
                    <a:cubicBezTo>
                      <a:pt x="54539" y="304320"/>
                      <a:pt x="63796" y="298995"/>
                      <a:pt x="68112" y="286779"/>
                    </a:cubicBezTo>
                    <a:moveTo>
                      <a:pt x="56209" y="331779"/>
                    </a:moveTo>
                    <a:lnTo>
                      <a:pt x="56523" y="330248"/>
                    </a:lnTo>
                    <a:cubicBezTo>
                      <a:pt x="58820" y="318276"/>
                      <a:pt x="54086" y="309679"/>
                      <a:pt x="42775" y="307522"/>
                    </a:cubicBezTo>
                    <a:lnTo>
                      <a:pt x="41418" y="314691"/>
                    </a:lnTo>
                    <a:cubicBezTo>
                      <a:pt x="48587" y="316048"/>
                      <a:pt x="51198" y="320886"/>
                      <a:pt x="49666" y="328995"/>
                    </a:cubicBezTo>
                    <a:lnTo>
                      <a:pt x="49388" y="330387"/>
                    </a:lnTo>
                    <a:cubicBezTo>
                      <a:pt x="47683" y="339332"/>
                      <a:pt x="42601" y="343160"/>
                      <a:pt x="33901" y="341490"/>
                    </a:cubicBezTo>
                    <a:lnTo>
                      <a:pt x="24016" y="339575"/>
                    </a:lnTo>
                    <a:cubicBezTo>
                      <a:pt x="15281" y="337905"/>
                      <a:pt x="11974" y="332476"/>
                      <a:pt x="13715" y="323566"/>
                    </a:cubicBezTo>
                    <a:lnTo>
                      <a:pt x="13993" y="322139"/>
                    </a:lnTo>
                    <a:cubicBezTo>
                      <a:pt x="15524" y="314065"/>
                      <a:pt x="19736" y="310515"/>
                      <a:pt x="26940" y="311907"/>
                    </a:cubicBezTo>
                    <a:lnTo>
                      <a:pt x="28297" y="304737"/>
                    </a:lnTo>
                    <a:cubicBezTo>
                      <a:pt x="16986" y="302580"/>
                      <a:pt x="9434" y="308844"/>
                      <a:pt x="7137" y="320782"/>
                    </a:cubicBezTo>
                    <a:lnTo>
                      <a:pt x="6858" y="322313"/>
                    </a:lnTo>
                    <a:cubicBezTo>
                      <a:pt x="4422" y="335016"/>
                      <a:pt x="9747" y="344309"/>
                      <a:pt x="22276" y="346710"/>
                    </a:cubicBezTo>
                    <a:lnTo>
                      <a:pt x="32926" y="348729"/>
                    </a:lnTo>
                    <a:cubicBezTo>
                      <a:pt x="45455" y="351130"/>
                      <a:pt x="53843" y="344517"/>
                      <a:pt x="56244" y="331779"/>
                    </a:cubicBezTo>
                    <a:moveTo>
                      <a:pt x="43297" y="379321"/>
                    </a:moveTo>
                    <a:cubicBezTo>
                      <a:pt x="42741" y="388404"/>
                      <a:pt x="38181" y="392824"/>
                      <a:pt x="29306" y="392267"/>
                    </a:cubicBezTo>
                    <a:lnTo>
                      <a:pt x="19248" y="391641"/>
                    </a:lnTo>
                    <a:cubicBezTo>
                      <a:pt x="10374" y="391084"/>
                      <a:pt x="6441" y="386107"/>
                      <a:pt x="6998" y="377058"/>
                    </a:cubicBezTo>
                    <a:lnTo>
                      <a:pt x="7102" y="375632"/>
                    </a:lnTo>
                    <a:cubicBezTo>
                      <a:pt x="7659" y="366583"/>
                      <a:pt x="12218" y="362128"/>
                      <a:pt x="21093" y="362685"/>
                    </a:cubicBezTo>
                    <a:lnTo>
                      <a:pt x="31151" y="363311"/>
                    </a:lnTo>
                    <a:cubicBezTo>
                      <a:pt x="40026" y="363868"/>
                      <a:pt x="43959" y="368845"/>
                      <a:pt x="43402" y="377894"/>
                    </a:cubicBezTo>
                    <a:lnTo>
                      <a:pt x="43297" y="379321"/>
                    </a:lnTo>
                    <a:close/>
                    <a:moveTo>
                      <a:pt x="50293" y="379843"/>
                    </a:moveTo>
                    <a:lnTo>
                      <a:pt x="50397" y="378277"/>
                    </a:lnTo>
                    <a:cubicBezTo>
                      <a:pt x="51198" y="365365"/>
                      <a:pt x="44759" y="356838"/>
                      <a:pt x="32056" y="356037"/>
                    </a:cubicBezTo>
                    <a:lnTo>
                      <a:pt x="21197" y="355341"/>
                    </a:lnTo>
                    <a:cubicBezTo>
                      <a:pt x="8494" y="354541"/>
                      <a:pt x="1011" y="362163"/>
                      <a:pt x="176" y="375109"/>
                    </a:cubicBezTo>
                    <a:lnTo>
                      <a:pt x="72" y="376676"/>
                    </a:lnTo>
                    <a:cubicBezTo>
                      <a:pt x="-763" y="389588"/>
                      <a:pt x="5710" y="398114"/>
                      <a:pt x="18413" y="398915"/>
                    </a:cubicBezTo>
                    <a:lnTo>
                      <a:pt x="29237" y="399611"/>
                    </a:lnTo>
                    <a:cubicBezTo>
                      <a:pt x="41975" y="400411"/>
                      <a:pt x="49458" y="392790"/>
                      <a:pt x="50258" y="379843"/>
                    </a:cubicBezTo>
                    <a:moveTo>
                      <a:pt x="49492" y="414855"/>
                    </a:moveTo>
                    <a:lnTo>
                      <a:pt x="49214" y="407616"/>
                    </a:lnTo>
                    <a:lnTo>
                      <a:pt x="246" y="409495"/>
                    </a:lnTo>
                    <a:lnTo>
                      <a:pt x="524" y="416734"/>
                    </a:lnTo>
                    <a:lnTo>
                      <a:pt x="49492" y="414890"/>
                    </a:lnTo>
                    <a:close/>
                    <a:moveTo>
                      <a:pt x="53286" y="455296"/>
                    </a:moveTo>
                    <a:lnTo>
                      <a:pt x="51198" y="437164"/>
                    </a:lnTo>
                    <a:cubicBezTo>
                      <a:pt x="50119" y="427941"/>
                      <a:pt x="45386" y="422720"/>
                      <a:pt x="37102" y="423660"/>
                    </a:cubicBezTo>
                    <a:lnTo>
                      <a:pt x="33344" y="424078"/>
                    </a:lnTo>
                    <a:cubicBezTo>
                      <a:pt x="28854" y="424600"/>
                      <a:pt x="25061" y="427662"/>
                      <a:pt x="25061" y="434379"/>
                    </a:cubicBezTo>
                    <a:lnTo>
                      <a:pt x="24434" y="434449"/>
                    </a:lnTo>
                    <a:cubicBezTo>
                      <a:pt x="22903" y="428776"/>
                      <a:pt x="19109" y="427697"/>
                      <a:pt x="15594" y="428115"/>
                    </a:cubicBezTo>
                    <a:lnTo>
                      <a:pt x="12810" y="428428"/>
                    </a:lnTo>
                    <a:cubicBezTo>
                      <a:pt x="4875" y="429333"/>
                      <a:pt x="1638" y="434762"/>
                      <a:pt x="2543" y="442732"/>
                    </a:cubicBezTo>
                    <a:lnTo>
                      <a:pt x="4596" y="460865"/>
                    </a:lnTo>
                    <a:lnTo>
                      <a:pt x="11209" y="460099"/>
                    </a:lnTo>
                    <a:lnTo>
                      <a:pt x="9121" y="441932"/>
                    </a:lnTo>
                    <a:cubicBezTo>
                      <a:pt x="8703" y="438173"/>
                      <a:pt x="10165" y="436015"/>
                      <a:pt x="14028" y="435598"/>
                    </a:cubicBezTo>
                    <a:lnTo>
                      <a:pt x="17021" y="435250"/>
                    </a:lnTo>
                    <a:cubicBezTo>
                      <a:pt x="20710" y="434832"/>
                      <a:pt x="22624" y="437059"/>
                      <a:pt x="23146" y="441653"/>
                    </a:cubicBezTo>
                    <a:lnTo>
                      <a:pt x="24225" y="451363"/>
                    </a:lnTo>
                    <a:lnTo>
                      <a:pt x="13715" y="452547"/>
                    </a:lnTo>
                    <a:lnTo>
                      <a:pt x="14515" y="459751"/>
                    </a:lnTo>
                    <a:lnTo>
                      <a:pt x="53286" y="455296"/>
                    </a:lnTo>
                    <a:close/>
                    <a:moveTo>
                      <a:pt x="29620" y="440888"/>
                    </a:moveTo>
                    <a:cubicBezTo>
                      <a:pt x="28958" y="435110"/>
                      <a:pt x="30420" y="431734"/>
                      <a:pt x="34562" y="431247"/>
                    </a:cubicBezTo>
                    <a:lnTo>
                      <a:pt x="37555" y="430899"/>
                    </a:lnTo>
                    <a:cubicBezTo>
                      <a:pt x="41836" y="430412"/>
                      <a:pt x="44028" y="432918"/>
                      <a:pt x="44585" y="437860"/>
                    </a:cubicBezTo>
                    <a:lnTo>
                      <a:pt x="45838" y="448823"/>
                    </a:lnTo>
                    <a:lnTo>
                      <a:pt x="30699" y="450563"/>
                    </a:lnTo>
                    <a:lnTo>
                      <a:pt x="29585" y="44088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7865B38B-B39F-8688-82B7-D4DD1DCB8FFB}"/>
                  </a:ext>
                </a:extLst>
              </p:cNvPr>
              <p:cNvSpPr/>
              <p:nvPr/>
            </p:nvSpPr>
            <p:spPr>
              <a:xfrm>
                <a:off x="2633401" y="6185121"/>
                <a:ext cx="284342" cy="50360"/>
              </a:xfrm>
              <a:custGeom>
                <a:avLst/>
                <a:gdLst>
                  <a:gd name="connsiteX0" fmla="*/ 284273 w 284342"/>
                  <a:gd name="connsiteY0" fmla="*/ 32959 h 50360"/>
                  <a:gd name="connsiteX1" fmla="*/ 270560 w 284342"/>
                  <a:gd name="connsiteY1" fmla="*/ 17471 h 50360"/>
                  <a:gd name="connsiteX2" fmla="*/ 268820 w 284342"/>
                  <a:gd name="connsiteY2" fmla="*/ 17471 h 50360"/>
                  <a:gd name="connsiteX3" fmla="*/ 261477 w 284342"/>
                  <a:gd name="connsiteY3" fmla="*/ 20604 h 50360"/>
                  <a:gd name="connsiteX4" fmla="*/ 260850 w 284342"/>
                  <a:gd name="connsiteY4" fmla="*/ 20604 h 50360"/>
                  <a:gd name="connsiteX5" fmla="*/ 262764 w 284342"/>
                  <a:gd name="connsiteY5" fmla="*/ 7274 h 50360"/>
                  <a:gd name="connsiteX6" fmla="*/ 281349 w 284342"/>
                  <a:gd name="connsiteY6" fmla="*/ 7274 h 50360"/>
                  <a:gd name="connsiteX7" fmla="*/ 281349 w 284342"/>
                  <a:gd name="connsiteY7" fmla="*/ 661 h 50360"/>
                  <a:gd name="connsiteX8" fmla="*/ 256883 w 284342"/>
                  <a:gd name="connsiteY8" fmla="*/ 661 h 50360"/>
                  <a:gd name="connsiteX9" fmla="*/ 253437 w 284342"/>
                  <a:gd name="connsiteY9" fmla="*/ 27669 h 50360"/>
                  <a:gd name="connsiteX10" fmla="*/ 259110 w 284342"/>
                  <a:gd name="connsiteY10" fmla="*/ 27669 h 50360"/>
                  <a:gd name="connsiteX11" fmla="*/ 265931 w 284342"/>
                  <a:gd name="connsiteY11" fmla="*/ 24084 h 50360"/>
                  <a:gd name="connsiteX12" fmla="*/ 268159 w 284342"/>
                  <a:gd name="connsiteY12" fmla="*/ 24084 h 50360"/>
                  <a:gd name="connsiteX13" fmla="*/ 277034 w 284342"/>
                  <a:gd name="connsiteY13" fmla="*/ 32785 h 50360"/>
                  <a:gd name="connsiteX14" fmla="*/ 277034 w 284342"/>
                  <a:gd name="connsiteY14" fmla="*/ 34594 h 50360"/>
                  <a:gd name="connsiteX15" fmla="*/ 268785 w 284342"/>
                  <a:gd name="connsiteY15" fmla="*/ 43365 h 50360"/>
                  <a:gd name="connsiteX16" fmla="*/ 267358 w 284342"/>
                  <a:gd name="connsiteY16" fmla="*/ 43365 h 50360"/>
                  <a:gd name="connsiteX17" fmla="*/ 258135 w 284342"/>
                  <a:gd name="connsiteY17" fmla="*/ 36509 h 50360"/>
                  <a:gd name="connsiteX18" fmla="*/ 250827 w 284342"/>
                  <a:gd name="connsiteY18" fmla="*/ 36509 h 50360"/>
                  <a:gd name="connsiteX19" fmla="*/ 267289 w 284342"/>
                  <a:gd name="connsiteY19" fmla="*/ 50360 h 50360"/>
                  <a:gd name="connsiteX20" fmla="*/ 268855 w 284342"/>
                  <a:gd name="connsiteY20" fmla="*/ 50360 h 50360"/>
                  <a:gd name="connsiteX21" fmla="*/ 284342 w 284342"/>
                  <a:gd name="connsiteY21" fmla="*/ 34420 h 50360"/>
                  <a:gd name="connsiteX22" fmla="*/ 284342 w 284342"/>
                  <a:gd name="connsiteY22" fmla="*/ 32993 h 50360"/>
                  <a:gd name="connsiteX23" fmla="*/ 210037 w 284342"/>
                  <a:gd name="connsiteY23" fmla="*/ 32645 h 50360"/>
                  <a:gd name="connsiteX24" fmla="*/ 226499 w 284342"/>
                  <a:gd name="connsiteY24" fmla="*/ 50325 h 50360"/>
                  <a:gd name="connsiteX25" fmla="*/ 228066 w 284342"/>
                  <a:gd name="connsiteY25" fmla="*/ 50325 h 50360"/>
                  <a:gd name="connsiteX26" fmla="*/ 244527 w 284342"/>
                  <a:gd name="connsiteY26" fmla="*/ 35186 h 50360"/>
                  <a:gd name="connsiteX27" fmla="*/ 244527 w 284342"/>
                  <a:gd name="connsiteY27" fmla="*/ 32819 h 50360"/>
                  <a:gd name="connsiteX28" fmla="*/ 229492 w 284342"/>
                  <a:gd name="connsiteY28" fmla="*/ 17854 h 50360"/>
                  <a:gd name="connsiteX29" fmla="*/ 227926 w 284342"/>
                  <a:gd name="connsiteY29" fmla="*/ 17854 h 50360"/>
                  <a:gd name="connsiteX30" fmla="*/ 218007 w 284342"/>
                  <a:gd name="connsiteY30" fmla="*/ 23666 h 50360"/>
                  <a:gd name="connsiteX31" fmla="*/ 217346 w 284342"/>
                  <a:gd name="connsiteY31" fmla="*/ 23666 h 50360"/>
                  <a:gd name="connsiteX32" fmla="*/ 217346 w 284342"/>
                  <a:gd name="connsiteY32" fmla="*/ 22170 h 50360"/>
                  <a:gd name="connsiteX33" fmla="*/ 227683 w 284342"/>
                  <a:gd name="connsiteY33" fmla="*/ 6995 h 50360"/>
                  <a:gd name="connsiteX34" fmla="*/ 228727 w 284342"/>
                  <a:gd name="connsiteY34" fmla="*/ 6995 h 50360"/>
                  <a:gd name="connsiteX35" fmla="*/ 235966 w 284342"/>
                  <a:gd name="connsiteY35" fmla="*/ 11903 h 50360"/>
                  <a:gd name="connsiteX36" fmla="*/ 243135 w 284342"/>
                  <a:gd name="connsiteY36" fmla="*/ 11903 h 50360"/>
                  <a:gd name="connsiteX37" fmla="*/ 228970 w 284342"/>
                  <a:gd name="connsiteY37" fmla="*/ 0 h 50360"/>
                  <a:gd name="connsiteX38" fmla="*/ 227926 w 284342"/>
                  <a:gd name="connsiteY38" fmla="*/ 0 h 50360"/>
                  <a:gd name="connsiteX39" fmla="*/ 210037 w 284342"/>
                  <a:gd name="connsiteY39" fmla="*/ 21230 h 50360"/>
                  <a:gd name="connsiteX40" fmla="*/ 210037 w 284342"/>
                  <a:gd name="connsiteY40" fmla="*/ 32611 h 50360"/>
                  <a:gd name="connsiteX41" fmla="*/ 226569 w 284342"/>
                  <a:gd name="connsiteY41" fmla="*/ 43330 h 50360"/>
                  <a:gd name="connsiteX42" fmla="*/ 217346 w 284342"/>
                  <a:gd name="connsiteY42" fmla="*/ 34107 h 50360"/>
                  <a:gd name="connsiteX43" fmla="*/ 217346 w 284342"/>
                  <a:gd name="connsiteY43" fmla="*/ 32541 h 50360"/>
                  <a:gd name="connsiteX44" fmla="*/ 226569 w 284342"/>
                  <a:gd name="connsiteY44" fmla="*/ 24850 h 50360"/>
                  <a:gd name="connsiteX45" fmla="*/ 228031 w 284342"/>
                  <a:gd name="connsiteY45" fmla="*/ 24850 h 50360"/>
                  <a:gd name="connsiteX46" fmla="*/ 237254 w 284342"/>
                  <a:gd name="connsiteY46" fmla="*/ 33202 h 50360"/>
                  <a:gd name="connsiteX47" fmla="*/ 237254 w 284342"/>
                  <a:gd name="connsiteY47" fmla="*/ 34768 h 50360"/>
                  <a:gd name="connsiteX48" fmla="*/ 228031 w 284342"/>
                  <a:gd name="connsiteY48" fmla="*/ 43330 h 50360"/>
                  <a:gd name="connsiteX49" fmla="*/ 226569 w 284342"/>
                  <a:gd name="connsiteY49" fmla="*/ 43330 h 50360"/>
                  <a:gd name="connsiteX50" fmla="*/ 182926 w 284342"/>
                  <a:gd name="connsiteY50" fmla="*/ 43330 h 50360"/>
                  <a:gd name="connsiteX51" fmla="*/ 171754 w 284342"/>
                  <a:gd name="connsiteY51" fmla="*/ 30174 h 50360"/>
                  <a:gd name="connsiteX52" fmla="*/ 171754 w 284342"/>
                  <a:gd name="connsiteY52" fmla="*/ 20116 h 50360"/>
                  <a:gd name="connsiteX53" fmla="*/ 182926 w 284342"/>
                  <a:gd name="connsiteY53" fmla="*/ 6961 h 50360"/>
                  <a:gd name="connsiteX54" fmla="*/ 184387 w 284342"/>
                  <a:gd name="connsiteY54" fmla="*/ 6961 h 50360"/>
                  <a:gd name="connsiteX55" fmla="*/ 195559 w 284342"/>
                  <a:gd name="connsiteY55" fmla="*/ 20116 h 50360"/>
                  <a:gd name="connsiteX56" fmla="*/ 195559 w 284342"/>
                  <a:gd name="connsiteY56" fmla="*/ 30174 h 50360"/>
                  <a:gd name="connsiteX57" fmla="*/ 184387 w 284342"/>
                  <a:gd name="connsiteY57" fmla="*/ 43330 h 50360"/>
                  <a:gd name="connsiteX58" fmla="*/ 182926 w 284342"/>
                  <a:gd name="connsiteY58" fmla="*/ 43330 h 50360"/>
                  <a:gd name="connsiteX59" fmla="*/ 182856 w 284342"/>
                  <a:gd name="connsiteY59" fmla="*/ 50325 h 50360"/>
                  <a:gd name="connsiteX60" fmla="*/ 184422 w 284342"/>
                  <a:gd name="connsiteY60" fmla="*/ 50325 h 50360"/>
                  <a:gd name="connsiteX61" fmla="*/ 202833 w 284342"/>
                  <a:gd name="connsiteY61" fmla="*/ 30592 h 50360"/>
                  <a:gd name="connsiteX62" fmla="*/ 202833 w 284342"/>
                  <a:gd name="connsiteY62" fmla="*/ 19733 h 50360"/>
                  <a:gd name="connsiteX63" fmla="*/ 184422 w 284342"/>
                  <a:gd name="connsiteY63" fmla="*/ 0 h 50360"/>
                  <a:gd name="connsiteX64" fmla="*/ 182856 w 284342"/>
                  <a:gd name="connsiteY64" fmla="*/ 0 h 50360"/>
                  <a:gd name="connsiteX65" fmla="*/ 164445 w 284342"/>
                  <a:gd name="connsiteY65" fmla="*/ 19733 h 50360"/>
                  <a:gd name="connsiteX66" fmla="*/ 164445 w 284342"/>
                  <a:gd name="connsiteY66" fmla="*/ 30592 h 50360"/>
                  <a:gd name="connsiteX67" fmla="*/ 182856 w 284342"/>
                  <a:gd name="connsiteY67" fmla="*/ 50325 h 50360"/>
                  <a:gd name="connsiteX68" fmla="*/ 124804 w 284342"/>
                  <a:gd name="connsiteY68" fmla="*/ 35047 h 50360"/>
                  <a:gd name="connsiteX69" fmla="*/ 146174 w 284342"/>
                  <a:gd name="connsiteY69" fmla="*/ 35047 h 50360"/>
                  <a:gd name="connsiteX70" fmla="*/ 146174 w 284342"/>
                  <a:gd name="connsiteY70" fmla="*/ 49699 h 50360"/>
                  <a:gd name="connsiteX71" fmla="*/ 153413 w 284342"/>
                  <a:gd name="connsiteY71" fmla="*/ 49699 h 50360"/>
                  <a:gd name="connsiteX72" fmla="*/ 153413 w 284342"/>
                  <a:gd name="connsiteY72" fmla="*/ 35047 h 50360"/>
                  <a:gd name="connsiteX73" fmla="*/ 158912 w 284342"/>
                  <a:gd name="connsiteY73" fmla="*/ 35047 h 50360"/>
                  <a:gd name="connsiteX74" fmla="*/ 158912 w 284342"/>
                  <a:gd name="connsiteY74" fmla="*/ 28434 h 50360"/>
                  <a:gd name="connsiteX75" fmla="*/ 153413 w 284342"/>
                  <a:gd name="connsiteY75" fmla="*/ 28434 h 50360"/>
                  <a:gd name="connsiteX76" fmla="*/ 153413 w 284342"/>
                  <a:gd name="connsiteY76" fmla="*/ 15905 h 50360"/>
                  <a:gd name="connsiteX77" fmla="*/ 146174 w 284342"/>
                  <a:gd name="connsiteY77" fmla="*/ 17924 h 50360"/>
                  <a:gd name="connsiteX78" fmla="*/ 146174 w 284342"/>
                  <a:gd name="connsiteY78" fmla="*/ 28434 h 50360"/>
                  <a:gd name="connsiteX79" fmla="*/ 133679 w 284342"/>
                  <a:gd name="connsiteY79" fmla="*/ 28434 h 50360"/>
                  <a:gd name="connsiteX80" fmla="*/ 133679 w 284342"/>
                  <a:gd name="connsiteY80" fmla="*/ 27773 h 50360"/>
                  <a:gd name="connsiteX81" fmla="*/ 147218 w 284342"/>
                  <a:gd name="connsiteY81" fmla="*/ 10719 h 50360"/>
                  <a:gd name="connsiteX82" fmla="*/ 152299 w 284342"/>
                  <a:gd name="connsiteY82" fmla="*/ 661 h 50360"/>
                  <a:gd name="connsiteX83" fmla="*/ 143529 w 284342"/>
                  <a:gd name="connsiteY83" fmla="*/ 661 h 50360"/>
                  <a:gd name="connsiteX84" fmla="*/ 140640 w 284342"/>
                  <a:gd name="connsiteY84" fmla="*/ 7657 h 50360"/>
                  <a:gd name="connsiteX85" fmla="*/ 124770 w 284342"/>
                  <a:gd name="connsiteY85" fmla="*/ 29757 h 50360"/>
                  <a:gd name="connsiteX86" fmla="*/ 124770 w 284342"/>
                  <a:gd name="connsiteY86" fmla="*/ 35047 h 50360"/>
                  <a:gd name="connsiteX87" fmla="*/ 100407 w 284342"/>
                  <a:gd name="connsiteY87" fmla="*/ 17054 h 50360"/>
                  <a:gd name="connsiteX88" fmla="*/ 110396 w 284342"/>
                  <a:gd name="connsiteY88" fmla="*/ 12355 h 50360"/>
                  <a:gd name="connsiteX89" fmla="*/ 111057 w 284342"/>
                  <a:gd name="connsiteY89" fmla="*/ 12355 h 50360"/>
                  <a:gd name="connsiteX90" fmla="*/ 111057 w 284342"/>
                  <a:gd name="connsiteY90" fmla="*/ 49664 h 50360"/>
                  <a:gd name="connsiteX91" fmla="*/ 118296 w 284342"/>
                  <a:gd name="connsiteY91" fmla="*/ 49664 h 50360"/>
                  <a:gd name="connsiteX92" fmla="*/ 118296 w 284342"/>
                  <a:gd name="connsiteY92" fmla="*/ 626 h 50360"/>
                  <a:gd name="connsiteX93" fmla="*/ 112484 w 284342"/>
                  <a:gd name="connsiteY93" fmla="*/ 626 h 50360"/>
                  <a:gd name="connsiteX94" fmla="*/ 100407 w 284342"/>
                  <a:gd name="connsiteY94" fmla="*/ 10058 h 50360"/>
                  <a:gd name="connsiteX95" fmla="*/ 100407 w 284342"/>
                  <a:gd name="connsiteY95" fmla="*/ 17054 h 50360"/>
                  <a:gd name="connsiteX96" fmla="*/ 38562 w 284342"/>
                  <a:gd name="connsiteY96" fmla="*/ 49664 h 50360"/>
                  <a:gd name="connsiteX97" fmla="*/ 45557 w 284342"/>
                  <a:gd name="connsiteY97" fmla="*/ 49664 h 50360"/>
                  <a:gd name="connsiteX98" fmla="*/ 45557 w 284342"/>
                  <a:gd name="connsiteY98" fmla="*/ 17367 h 50360"/>
                  <a:gd name="connsiteX99" fmla="*/ 44931 w 284342"/>
                  <a:gd name="connsiteY99" fmla="*/ 10267 h 50360"/>
                  <a:gd name="connsiteX100" fmla="*/ 45557 w 284342"/>
                  <a:gd name="connsiteY100" fmla="*/ 10267 h 50360"/>
                  <a:gd name="connsiteX101" fmla="*/ 49803 w 284342"/>
                  <a:gd name="connsiteY101" fmla="*/ 17576 h 50360"/>
                  <a:gd name="connsiteX102" fmla="*/ 72669 w 284342"/>
                  <a:gd name="connsiteY102" fmla="*/ 49664 h 50360"/>
                  <a:gd name="connsiteX103" fmla="*/ 79665 w 284342"/>
                  <a:gd name="connsiteY103" fmla="*/ 49664 h 50360"/>
                  <a:gd name="connsiteX104" fmla="*/ 79665 w 284342"/>
                  <a:gd name="connsiteY104" fmla="*/ 626 h 50360"/>
                  <a:gd name="connsiteX105" fmla="*/ 72669 w 284342"/>
                  <a:gd name="connsiteY105" fmla="*/ 626 h 50360"/>
                  <a:gd name="connsiteX106" fmla="*/ 72669 w 284342"/>
                  <a:gd name="connsiteY106" fmla="*/ 33167 h 50360"/>
                  <a:gd name="connsiteX107" fmla="*/ 73261 w 284342"/>
                  <a:gd name="connsiteY107" fmla="*/ 39571 h 50360"/>
                  <a:gd name="connsiteX108" fmla="*/ 72600 w 284342"/>
                  <a:gd name="connsiteY108" fmla="*/ 39571 h 50360"/>
                  <a:gd name="connsiteX109" fmla="*/ 68423 w 284342"/>
                  <a:gd name="connsiteY109" fmla="*/ 32645 h 50360"/>
                  <a:gd name="connsiteX110" fmla="*/ 45523 w 284342"/>
                  <a:gd name="connsiteY110" fmla="*/ 626 h 50360"/>
                  <a:gd name="connsiteX111" fmla="*/ 38527 w 284342"/>
                  <a:gd name="connsiteY111" fmla="*/ 626 h 50360"/>
                  <a:gd name="connsiteX112" fmla="*/ 38527 w 284342"/>
                  <a:gd name="connsiteY112" fmla="*/ 49664 h 50360"/>
                  <a:gd name="connsiteX113" fmla="*/ 0 w 284342"/>
                  <a:gd name="connsiteY113" fmla="*/ 7274 h 50360"/>
                  <a:gd name="connsiteX114" fmla="*/ 29722 w 284342"/>
                  <a:gd name="connsiteY114" fmla="*/ 7274 h 50360"/>
                  <a:gd name="connsiteX115" fmla="*/ 29722 w 284342"/>
                  <a:gd name="connsiteY115" fmla="*/ 661 h 50360"/>
                  <a:gd name="connsiteX116" fmla="*/ 0 w 284342"/>
                  <a:gd name="connsiteY116" fmla="*/ 661 h 50360"/>
                  <a:gd name="connsiteX117" fmla="*/ 0 w 284342"/>
                  <a:gd name="connsiteY117" fmla="*/ 7274 h 50360"/>
                  <a:gd name="connsiteX118" fmla="*/ 0 w 284342"/>
                  <a:gd name="connsiteY118" fmla="*/ 49664 h 50360"/>
                  <a:gd name="connsiteX119" fmla="*/ 30383 w 284342"/>
                  <a:gd name="connsiteY119" fmla="*/ 49664 h 50360"/>
                  <a:gd name="connsiteX120" fmla="*/ 30383 w 284342"/>
                  <a:gd name="connsiteY120" fmla="*/ 43052 h 50360"/>
                  <a:gd name="connsiteX121" fmla="*/ 7274 w 284342"/>
                  <a:gd name="connsiteY121" fmla="*/ 43052 h 50360"/>
                  <a:gd name="connsiteX122" fmla="*/ 7274 w 284342"/>
                  <a:gd name="connsiteY122" fmla="*/ 28086 h 50360"/>
                  <a:gd name="connsiteX123" fmla="*/ 26485 w 284342"/>
                  <a:gd name="connsiteY123" fmla="*/ 28086 h 50360"/>
                  <a:gd name="connsiteX124" fmla="*/ 26485 w 284342"/>
                  <a:gd name="connsiteY124" fmla="*/ 21474 h 50360"/>
                  <a:gd name="connsiteX125" fmla="*/ 7274 w 284342"/>
                  <a:gd name="connsiteY125" fmla="*/ 21474 h 50360"/>
                  <a:gd name="connsiteX126" fmla="*/ 7274 w 284342"/>
                  <a:gd name="connsiteY126" fmla="*/ 10580 h 50360"/>
                  <a:gd name="connsiteX127" fmla="*/ 35 w 284342"/>
                  <a:gd name="connsiteY127" fmla="*/ 10580 h 50360"/>
                  <a:gd name="connsiteX128" fmla="*/ 35 w 284342"/>
                  <a:gd name="connsiteY128" fmla="*/ 49664 h 5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284342" h="50360">
                    <a:moveTo>
                      <a:pt x="284273" y="32959"/>
                    </a:moveTo>
                    <a:cubicBezTo>
                      <a:pt x="284273" y="23492"/>
                      <a:pt x="278252" y="17471"/>
                      <a:pt x="270560" y="17471"/>
                    </a:cubicBezTo>
                    <a:lnTo>
                      <a:pt x="268820" y="17471"/>
                    </a:lnTo>
                    <a:cubicBezTo>
                      <a:pt x="265827" y="17471"/>
                      <a:pt x="263460" y="18724"/>
                      <a:pt x="261477" y="20604"/>
                    </a:cubicBezTo>
                    <a:lnTo>
                      <a:pt x="260850" y="20604"/>
                    </a:lnTo>
                    <a:lnTo>
                      <a:pt x="262764" y="7274"/>
                    </a:lnTo>
                    <a:lnTo>
                      <a:pt x="281349" y="7274"/>
                    </a:lnTo>
                    <a:lnTo>
                      <a:pt x="281349" y="661"/>
                    </a:lnTo>
                    <a:lnTo>
                      <a:pt x="256883" y="661"/>
                    </a:lnTo>
                    <a:lnTo>
                      <a:pt x="253437" y="27669"/>
                    </a:lnTo>
                    <a:lnTo>
                      <a:pt x="259110" y="27669"/>
                    </a:lnTo>
                    <a:cubicBezTo>
                      <a:pt x="260433" y="25754"/>
                      <a:pt x="262347" y="24084"/>
                      <a:pt x="265931" y="24084"/>
                    </a:cubicBezTo>
                    <a:lnTo>
                      <a:pt x="268159" y="24084"/>
                    </a:lnTo>
                    <a:cubicBezTo>
                      <a:pt x="272335" y="24084"/>
                      <a:pt x="277034" y="27007"/>
                      <a:pt x="277034" y="32785"/>
                    </a:cubicBezTo>
                    <a:lnTo>
                      <a:pt x="277034" y="34594"/>
                    </a:lnTo>
                    <a:cubicBezTo>
                      <a:pt x="277034" y="40476"/>
                      <a:pt x="274215" y="43365"/>
                      <a:pt x="268785" y="43365"/>
                    </a:cubicBezTo>
                    <a:lnTo>
                      <a:pt x="267358" y="43365"/>
                    </a:lnTo>
                    <a:cubicBezTo>
                      <a:pt x="261337" y="43365"/>
                      <a:pt x="258135" y="41137"/>
                      <a:pt x="258135" y="36509"/>
                    </a:cubicBezTo>
                    <a:lnTo>
                      <a:pt x="250827" y="36509"/>
                    </a:lnTo>
                    <a:cubicBezTo>
                      <a:pt x="250827" y="45453"/>
                      <a:pt x="257091" y="50360"/>
                      <a:pt x="267289" y="50360"/>
                    </a:cubicBezTo>
                    <a:lnTo>
                      <a:pt x="268855" y="50360"/>
                    </a:lnTo>
                    <a:cubicBezTo>
                      <a:pt x="278391" y="50360"/>
                      <a:pt x="284342" y="44757"/>
                      <a:pt x="284342" y="34420"/>
                    </a:cubicBezTo>
                    <a:lnTo>
                      <a:pt x="284342" y="32993"/>
                    </a:lnTo>
                    <a:close/>
                    <a:moveTo>
                      <a:pt x="210037" y="32645"/>
                    </a:moveTo>
                    <a:cubicBezTo>
                      <a:pt x="210037" y="44026"/>
                      <a:pt x="216372" y="50325"/>
                      <a:pt x="226499" y="50325"/>
                    </a:cubicBezTo>
                    <a:lnTo>
                      <a:pt x="228066" y="50325"/>
                    </a:lnTo>
                    <a:cubicBezTo>
                      <a:pt x="238193" y="50325"/>
                      <a:pt x="244527" y="44896"/>
                      <a:pt x="244527" y="35186"/>
                    </a:cubicBezTo>
                    <a:lnTo>
                      <a:pt x="244527" y="32819"/>
                    </a:lnTo>
                    <a:cubicBezTo>
                      <a:pt x="244527" y="23214"/>
                      <a:pt x="238715" y="17854"/>
                      <a:pt x="229492" y="17854"/>
                    </a:cubicBezTo>
                    <a:lnTo>
                      <a:pt x="227926" y="17854"/>
                    </a:lnTo>
                    <a:cubicBezTo>
                      <a:pt x="221801" y="17854"/>
                      <a:pt x="219156" y="20221"/>
                      <a:pt x="218007" y="23666"/>
                    </a:cubicBezTo>
                    <a:lnTo>
                      <a:pt x="217346" y="23666"/>
                    </a:lnTo>
                    <a:lnTo>
                      <a:pt x="217346" y="22170"/>
                    </a:lnTo>
                    <a:cubicBezTo>
                      <a:pt x="217346" y="10337"/>
                      <a:pt x="222775" y="6995"/>
                      <a:pt x="227683" y="6995"/>
                    </a:cubicBezTo>
                    <a:lnTo>
                      <a:pt x="228727" y="6995"/>
                    </a:lnTo>
                    <a:cubicBezTo>
                      <a:pt x="233495" y="6995"/>
                      <a:pt x="235618" y="8701"/>
                      <a:pt x="235966" y="11903"/>
                    </a:cubicBezTo>
                    <a:lnTo>
                      <a:pt x="243135" y="11903"/>
                    </a:lnTo>
                    <a:cubicBezTo>
                      <a:pt x="242752" y="4246"/>
                      <a:pt x="237393" y="0"/>
                      <a:pt x="228970" y="0"/>
                    </a:cubicBezTo>
                    <a:lnTo>
                      <a:pt x="227926" y="0"/>
                    </a:lnTo>
                    <a:cubicBezTo>
                      <a:pt x="218460" y="0"/>
                      <a:pt x="210037" y="7065"/>
                      <a:pt x="210037" y="21230"/>
                    </a:cubicBezTo>
                    <a:lnTo>
                      <a:pt x="210037" y="32611"/>
                    </a:lnTo>
                    <a:close/>
                    <a:moveTo>
                      <a:pt x="226569" y="43330"/>
                    </a:moveTo>
                    <a:cubicBezTo>
                      <a:pt x="220583" y="43330"/>
                      <a:pt x="217346" y="40407"/>
                      <a:pt x="217346" y="34107"/>
                    </a:cubicBezTo>
                    <a:lnTo>
                      <a:pt x="217346" y="32541"/>
                    </a:lnTo>
                    <a:cubicBezTo>
                      <a:pt x="217346" y="27321"/>
                      <a:pt x="220548" y="24850"/>
                      <a:pt x="226569" y="24850"/>
                    </a:cubicBezTo>
                    <a:lnTo>
                      <a:pt x="228031" y="24850"/>
                    </a:lnTo>
                    <a:cubicBezTo>
                      <a:pt x="234052" y="24850"/>
                      <a:pt x="237254" y="27529"/>
                      <a:pt x="237254" y="33202"/>
                    </a:cubicBezTo>
                    <a:lnTo>
                      <a:pt x="237254" y="34768"/>
                    </a:lnTo>
                    <a:cubicBezTo>
                      <a:pt x="237254" y="40581"/>
                      <a:pt x="234052" y="43330"/>
                      <a:pt x="228031" y="43330"/>
                    </a:cubicBezTo>
                    <a:lnTo>
                      <a:pt x="226569" y="43330"/>
                    </a:lnTo>
                    <a:close/>
                    <a:moveTo>
                      <a:pt x="182926" y="43330"/>
                    </a:moveTo>
                    <a:cubicBezTo>
                      <a:pt x="175617" y="43330"/>
                      <a:pt x="171754" y="39084"/>
                      <a:pt x="171754" y="30174"/>
                    </a:cubicBezTo>
                    <a:lnTo>
                      <a:pt x="171754" y="20116"/>
                    </a:lnTo>
                    <a:cubicBezTo>
                      <a:pt x="171754" y="11241"/>
                      <a:pt x="175617" y="6961"/>
                      <a:pt x="182926" y="6961"/>
                    </a:cubicBezTo>
                    <a:lnTo>
                      <a:pt x="184387" y="6961"/>
                    </a:lnTo>
                    <a:cubicBezTo>
                      <a:pt x="191696" y="6961"/>
                      <a:pt x="195559" y="11207"/>
                      <a:pt x="195559" y="20116"/>
                    </a:cubicBezTo>
                    <a:lnTo>
                      <a:pt x="195559" y="30174"/>
                    </a:lnTo>
                    <a:cubicBezTo>
                      <a:pt x="195559" y="39049"/>
                      <a:pt x="191696" y="43330"/>
                      <a:pt x="184387" y="43330"/>
                    </a:cubicBezTo>
                    <a:lnTo>
                      <a:pt x="182926" y="43330"/>
                    </a:lnTo>
                    <a:close/>
                    <a:moveTo>
                      <a:pt x="182856" y="50325"/>
                    </a:moveTo>
                    <a:lnTo>
                      <a:pt x="184422" y="50325"/>
                    </a:lnTo>
                    <a:cubicBezTo>
                      <a:pt x="195803" y="50325"/>
                      <a:pt x="202833" y="43330"/>
                      <a:pt x="202833" y="30592"/>
                    </a:cubicBezTo>
                    <a:lnTo>
                      <a:pt x="202833" y="19733"/>
                    </a:lnTo>
                    <a:cubicBezTo>
                      <a:pt x="202833" y="6995"/>
                      <a:pt x="195768" y="0"/>
                      <a:pt x="184422" y="0"/>
                    </a:cubicBezTo>
                    <a:lnTo>
                      <a:pt x="182856" y="0"/>
                    </a:lnTo>
                    <a:cubicBezTo>
                      <a:pt x="171475" y="0"/>
                      <a:pt x="164445" y="6995"/>
                      <a:pt x="164445" y="19733"/>
                    </a:cubicBezTo>
                    <a:lnTo>
                      <a:pt x="164445" y="30592"/>
                    </a:lnTo>
                    <a:cubicBezTo>
                      <a:pt x="164445" y="43330"/>
                      <a:pt x="171510" y="50325"/>
                      <a:pt x="182856" y="50325"/>
                    </a:cubicBezTo>
                    <a:moveTo>
                      <a:pt x="124804" y="35047"/>
                    </a:moveTo>
                    <a:lnTo>
                      <a:pt x="146174" y="35047"/>
                    </a:lnTo>
                    <a:lnTo>
                      <a:pt x="146174" y="49699"/>
                    </a:lnTo>
                    <a:lnTo>
                      <a:pt x="153413" y="49699"/>
                    </a:lnTo>
                    <a:lnTo>
                      <a:pt x="153413" y="35047"/>
                    </a:lnTo>
                    <a:lnTo>
                      <a:pt x="158912" y="35047"/>
                    </a:lnTo>
                    <a:lnTo>
                      <a:pt x="158912" y="28434"/>
                    </a:lnTo>
                    <a:lnTo>
                      <a:pt x="153413" y="28434"/>
                    </a:lnTo>
                    <a:lnTo>
                      <a:pt x="153413" y="15905"/>
                    </a:lnTo>
                    <a:lnTo>
                      <a:pt x="146174" y="17924"/>
                    </a:lnTo>
                    <a:lnTo>
                      <a:pt x="146174" y="28434"/>
                    </a:lnTo>
                    <a:lnTo>
                      <a:pt x="133679" y="28434"/>
                    </a:lnTo>
                    <a:lnTo>
                      <a:pt x="133679" y="27773"/>
                    </a:lnTo>
                    <a:cubicBezTo>
                      <a:pt x="137542" y="25685"/>
                      <a:pt x="142310" y="20325"/>
                      <a:pt x="147218" y="10719"/>
                    </a:cubicBezTo>
                    <a:lnTo>
                      <a:pt x="152299" y="661"/>
                    </a:lnTo>
                    <a:lnTo>
                      <a:pt x="143529" y="661"/>
                    </a:lnTo>
                    <a:lnTo>
                      <a:pt x="140640" y="7657"/>
                    </a:lnTo>
                    <a:cubicBezTo>
                      <a:pt x="137890" y="14443"/>
                      <a:pt x="132600" y="23214"/>
                      <a:pt x="124770" y="29757"/>
                    </a:cubicBezTo>
                    <a:lnTo>
                      <a:pt x="124770" y="35047"/>
                    </a:lnTo>
                    <a:close/>
                    <a:moveTo>
                      <a:pt x="100407" y="17054"/>
                    </a:moveTo>
                    <a:cubicBezTo>
                      <a:pt x="105628" y="17054"/>
                      <a:pt x="109073" y="14687"/>
                      <a:pt x="110396" y="12355"/>
                    </a:cubicBezTo>
                    <a:lnTo>
                      <a:pt x="111057" y="12355"/>
                    </a:lnTo>
                    <a:lnTo>
                      <a:pt x="111057" y="49664"/>
                    </a:lnTo>
                    <a:lnTo>
                      <a:pt x="118296" y="49664"/>
                    </a:lnTo>
                    <a:lnTo>
                      <a:pt x="118296" y="626"/>
                    </a:lnTo>
                    <a:lnTo>
                      <a:pt x="112484" y="626"/>
                    </a:lnTo>
                    <a:cubicBezTo>
                      <a:pt x="110918" y="6961"/>
                      <a:pt x="105871" y="10058"/>
                      <a:pt x="100407" y="10058"/>
                    </a:cubicBezTo>
                    <a:lnTo>
                      <a:pt x="100407" y="17054"/>
                    </a:lnTo>
                    <a:close/>
                    <a:moveTo>
                      <a:pt x="38562" y="49664"/>
                    </a:moveTo>
                    <a:lnTo>
                      <a:pt x="45557" y="49664"/>
                    </a:lnTo>
                    <a:lnTo>
                      <a:pt x="45557" y="17367"/>
                    </a:lnTo>
                    <a:cubicBezTo>
                      <a:pt x="45557" y="15000"/>
                      <a:pt x="45314" y="12460"/>
                      <a:pt x="44931" y="10267"/>
                    </a:cubicBezTo>
                    <a:lnTo>
                      <a:pt x="45557" y="10267"/>
                    </a:lnTo>
                    <a:cubicBezTo>
                      <a:pt x="46358" y="12425"/>
                      <a:pt x="47646" y="14583"/>
                      <a:pt x="49803" y="17576"/>
                    </a:cubicBezTo>
                    <a:lnTo>
                      <a:pt x="72669" y="49664"/>
                    </a:lnTo>
                    <a:lnTo>
                      <a:pt x="79665" y="49664"/>
                    </a:lnTo>
                    <a:lnTo>
                      <a:pt x="79665" y="626"/>
                    </a:lnTo>
                    <a:lnTo>
                      <a:pt x="72669" y="626"/>
                    </a:lnTo>
                    <a:lnTo>
                      <a:pt x="72669" y="33167"/>
                    </a:lnTo>
                    <a:cubicBezTo>
                      <a:pt x="72669" y="35395"/>
                      <a:pt x="72843" y="37483"/>
                      <a:pt x="73261" y="39571"/>
                    </a:cubicBezTo>
                    <a:lnTo>
                      <a:pt x="72600" y="39571"/>
                    </a:lnTo>
                    <a:cubicBezTo>
                      <a:pt x="71625" y="37205"/>
                      <a:pt x="70372" y="35465"/>
                      <a:pt x="68423" y="32645"/>
                    </a:cubicBezTo>
                    <a:lnTo>
                      <a:pt x="45523" y="626"/>
                    </a:lnTo>
                    <a:lnTo>
                      <a:pt x="38527" y="626"/>
                    </a:lnTo>
                    <a:lnTo>
                      <a:pt x="38527" y="49664"/>
                    </a:lnTo>
                    <a:close/>
                    <a:moveTo>
                      <a:pt x="0" y="7274"/>
                    </a:moveTo>
                    <a:lnTo>
                      <a:pt x="29722" y="7274"/>
                    </a:lnTo>
                    <a:lnTo>
                      <a:pt x="29722" y="661"/>
                    </a:lnTo>
                    <a:lnTo>
                      <a:pt x="0" y="661"/>
                    </a:lnTo>
                    <a:lnTo>
                      <a:pt x="0" y="7274"/>
                    </a:lnTo>
                    <a:close/>
                    <a:moveTo>
                      <a:pt x="0" y="49664"/>
                    </a:moveTo>
                    <a:lnTo>
                      <a:pt x="30383" y="49664"/>
                    </a:lnTo>
                    <a:lnTo>
                      <a:pt x="30383" y="43052"/>
                    </a:lnTo>
                    <a:lnTo>
                      <a:pt x="7274" y="43052"/>
                    </a:lnTo>
                    <a:lnTo>
                      <a:pt x="7274" y="28086"/>
                    </a:lnTo>
                    <a:lnTo>
                      <a:pt x="26485" y="28086"/>
                    </a:lnTo>
                    <a:lnTo>
                      <a:pt x="26485" y="21474"/>
                    </a:lnTo>
                    <a:lnTo>
                      <a:pt x="7274" y="21474"/>
                    </a:lnTo>
                    <a:lnTo>
                      <a:pt x="7274" y="10580"/>
                    </a:lnTo>
                    <a:lnTo>
                      <a:pt x="35" y="10580"/>
                    </a:lnTo>
                    <a:lnTo>
                      <a:pt x="35" y="4966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5B1D4A4-17D3-CDA5-1334-5D724DCD3248}"/>
                  </a:ext>
                </a:extLst>
              </p:cNvPr>
              <p:cNvSpPr/>
              <p:nvPr/>
            </p:nvSpPr>
            <p:spPr>
              <a:xfrm>
                <a:off x="2607159" y="5924584"/>
                <a:ext cx="90349" cy="85859"/>
              </a:xfrm>
              <a:custGeom>
                <a:avLst/>
                <a:gdLst>
                  <a:gd name="connsiteX0" fmla="*/ 76254 w 90349"/>
                  <a:gd name="connsiteY0" fmla="*/ 45453 h 85859"/>
                  <a:gd name="connsiteX1" fmla="*/ 68806 w 90349"/>
                  <a:gd name="connsiteY1" fmla="*/ 66161 h 85859"/>
                  <a:gd name="connsiteX2" fmla="*/ 46602 w 90349"/>
                  <a:gd name="connsiteY2" fmla="*/ 72913 h 85859"/>
                  <a:gd name="connsiteX3" fmla="*/ 14304 w 90349"/>
                  <a:gd name="connsiteY3" fmla="*/ 72913 h 85859"/>
                  <a:gd name="connsiteX4" fmla="*/ 14304 w 90349"/>
                  <a:gd name="connsiteY4" fmla="*/ 12912 h 85859"/>
                  <a:gd name="connsiteX5" fmla="*/ 46602 w 90349"/>
                  <a:gd name="connsiteY5" fmla="*/ 12912 h 85859"/>
                  <a:gd name="connsiteX6" fmla="*/ 68806 w 90349"/>
                  <a:gd name="connsiteY6" fmla="*/ 19490 h 85859"/>
                  <a:gd name="connsiteX7" fmla="*/ 76254 w 90349"/>
                  <a:gd name="connsiteY7" fmla="*/ 40407 h 85859"/>
                  <a:gd name="connsiteX8" fmla="*/ 76254 w 90349"/>
                  <a:gd name="connsiteY8" fmla="*/ 45453 h 85859"/>
                  <a:gd name="connsiteX9" fmla="*/ 69989 w 90349"/>
                  <a:gd name="connsiteY9" fmla="*/ 4420 h 85859"/>
                  <a:gd name="connsiteX10" fmla="*/ 46497 w 90349"/>
                  <a:gd name="connsiteY10" fmla="*/ 0 h 85859"/>
                  <a:gd name="connsiteX11" fmla="*/ 0 w 90349"/>
                  <a:gd name="connsiteY11" fmla="*/ 0 h 85859"/>
                  <a:gd name="connsiteX12" fmla="*/ 0 w 90349"/>
                  <a:gd name="connsiteY12" fmla="*/ 85860 h 85859"/>
                  <a:gd name="connsiteX13" fmla="*/ 46497 w 90349"/>
                  <a:gd name="connsiteY13" fmla="*/ 85860 h 85859"/>
                  <a:gd name="connsiteX14" fmla="*/ 69989 w 90349"/>
                  <a:gd name="connsiteY14" fmla="*/ 81440 h 85859"/>
                  <a:gd name="connsiteX15" fmla="*/ 85094 w 90349"/>
                  <a:gd name="connsiteY15" fmla="*/ 68145 h 85859"/>
                  <a:gd name="connsiteX16" fmla="*/ 90349 w 90349"/>
                  <a:gd name="connsiteY16" fmla="*/ 45871 h 85859"/>
                  <a:gd name="connsiteX17" fmla="*/ 90349 w 90349"/>
                  <a:gd name="connsiteY17" fmla="*/ 39919 h 85859"/>
                  <a:gd name="connsiteX18" fmla="*/ 85094 w 90349"/>
                  <a:gd name="connsiteY18" fmla="*/ 17645 h 85859"/>
                  <a:gd name="connsiteX19" fmla="*/ 69989 w 90349"/>
                  <a:gd name="connsiteY19" fmla="*/ 4385 h 85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349" h="85859">
                    <a:moveTo>
                      <a:pt x="76254" y="45453"/>
                    </a:moveTo>
                    <a:cubicBezTo>
                      <a:pt x="76254" y="54746"/>
                      <a:pt x="73783" y="61671"/>
                      <a:pt x="68806" y="66161"/>
                    </a:cubicBezTo>
                    <a:cubicBezTo>
                      <a:pt x="63829" y="70685"/>
                      <a:pt x="56416" y="72913"/>
                      <a:pt x="46602" y="72913"/>
                    </a:cubicBezTo>
                    <a:lnTo>
                      <a:pt x="14304" y="72913"/>
                    </a:lnTo>
                    <a:lnTo>
                      <a:pt x="14304" y="12912"/>
                    </a:lnTo>
                    <a:lnTo>
                      <a:pt x="46602" y="12912"/>
                    </a:lnTo>
                    <a:cubicBezTo>
                      <a:pt x="56451" y="12912"/>
                      <a:pt x="63864" y="15105"/>
                      <a:pt x="68806" y="19490"/>
                    </a:cubicBezTo>
                    <a:cubicBezTo>
                      <a:pt x="73748" y="23875"/>
                      <a:pt x="76254" y="30836"/>
                      <a:pt x="76254" y="40407"/>
                    </a:cubicBezTo>
                    <a:lnTo>
                      <a:pt x="76254" y="45453"/>
                    </a:lnTo>
                    <a:close/>
                    <a:moveTo>
                      <a:pt x="69989" y="4420"/>
                    </a:moveTo>
                    <a:cubicBezTo>
                      <a:pt x="63411" y="1497"/>
                      <a:pt x="55581" y="0"/>
                      <a:pt x="46497" y="0"/>
                    </a:cubicBezTo>
                    <a:lnTo>
                      <a:pt x="0" y="0"/>
                    </a:lnTo>
                    <a:lnTo>
                      <a:pt x="0" y="85860"/>
                    </a:lnTo>
                    <a:lnTo>
                      <a:pt x="46497" y="85860"/>
                    </a:lnTo>
                    <a:cubicBezTo>
                      <a:pt x="55581" y="85860"/>
                      <a:pt x="63411" y="84398"/>
                      <a:pt x="69989" y="81440"/>
                    </a:cubicBezTo>
                    <a:cubicBezTo>
                      <a:pt x="76567" y="78481"/>
                      <a:pt x="81579" y="74061"/>
                      <a:pt x="85094" y="68145"/>
                    </a:cubicBezTo>
                    <a:cubicBezTo>
                      <a:pt x="88609" y="62228"/>
                      <a:pt x="90349" y="54815"/>
                      <a:pt x="90349" y="45871"/>
                    </a:cubicBezTo>
                    <a:lnTo>
                      <a:pt x="90349" y="39919"/>
                    </a:lnTo>
                    <a:cubicBezTo>
                      <a:pt x="90349" y="30975"/>
                      <a:pt x="88574" y="23562"/>
                      <a:pt x="85094" y="17645"/>
                    </a:cubicBezTo>
                    <a:cubicBezTo>
                      <a:pt x="81579" y="11729"/>
                      <a:pt x="76567" y="7309"/>
                      <a:pt x="69989" y="4385"/>
                    </a:cubicBezTo>
                  </a:path>
                </a:pathLst>
              </a:custGeom>
              <a:solidFill>
                <a:srgbClr val="1C1A4D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sz="1013"/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DECB7A0-773C-CE52-ADF7-9935D365126B}"/>
                </a:ext>
              </a:extLst>
            </p:cNvPr>
            <p:cNvSpPr/>
            <p:nvPr/>
          </p:nvSpPr>
          <p:spPr>
            <a:xfrm>
              <a:off x="2724655" y="5924584"/>
              <a:ext cx="94455" cy="85859"/>
            </a:xfrm>
            <a:custGeom>
              <a:avLst/>
              <a:gdLst>
                <a:gd name="connsiteX0" fmla="*/ 80361 w 94455"/>
                <a:gd name="connsiteY0" fmla="*/ 67101 h 85859"/>
                <a:gd name="connsiteX1" fmla="*/ 13956 w 94455"/>
                <a:gd name="connsiteY1" fmla="*/ 0 h 85859"/>
                <a:gd name="connsiteX2" fmla="*/ 6056 w 94455"/>
                <a:gd name="connsiteY2" fmla="*/ 0 h 85859"/>
                <a:gd name="connsiteX3" fmla="*/ 0 w 94455"/>
                <a:gd name="connsiteY3" fmla="*/ 0 h 85859"/>
                <a:gd name="connsiteX4" fmla="*/ 0 w 94455"/>
                <a:gd name="connsiteY4" fmla="*/ 85860 h 85859"/>
                <a:gd name="connsiteX5" fmla="*/ 13956 w 94455"/>
                <a:gd name="connsiteY5" fmla="*/ 85860 h 85859"/>
                <a:gd name="connsiteX6" fmla="*/ 13956 w 94455"/>
                <a:gd name="connsiteY6" fmla="*/ 18829 h 85859"/>
                <a:gd name="connsiteX7" fmla="*/ 80361 w 94455"/>
                <a:gd name="connsiteY7" fmla="*/ 85860 h 85859"/>
                <a:gd name="connsiteX8" fmla="*/ 94456 w 94455"/>
                <a:gd name="connsiteY8" fmla="*/ 85860 h 85859"/>
                <a:gd name="connsiteX9" fmla="*/ 94456 w 94455"/>
                <a:gd name="connsiteY9" fmla="*/ 0 h 85859"/>
                <a:gd name="connsiteX10" fmla="*/ 80361 w 94455"/>
                <a:gd name="connsiteY10" fmla="*/ 0 h 85859"/>
                <a:gd name="connsiteX11" fmla="*/ 80361 w 94455"/>
                <a:gd name="connsiteY11" fmla="*/ 67101 h 8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455" h="85859">
                  <a:moveTo>
                    <a:pt x="80361" y="67101"/>
                  </a:moveTo>
                  <a:lnTo>
                    <a:pt x="13956" y="0"/>
                  </a:lnTo>
                  <a:lnTo>
                    <a:pt x="6056" y="0"/>
                  </a:lnTo>
                  <a:lnTo>
                    <a:pt x="0" y="0"/>
                  </a:lnTo>
                  <a:lnTo>
                    <a:pt x="0" y="85860"/>
                  </a:lnTo>
                  <a:lnTo>
                    <a:pt x="13956" y="85860"/>
                  </a:lnTo>
                  <a:lnTo>
                    <a:pt x="13956" y="18829"/>
                  </a:lnTo>
                  <a:lnTo>
                    <a:pt x="80361" y="85860"/>
                  </a:lnTo>
                  <a:lnTo>
                    <a:pt x="94456" y="85860"/>
                  </a:lnTo>
                  <a:lnTo>
                    <a:pt x="94456" y="0"/>
                  </a:lnTo>
                  <a:lnTo>
                    <a:pt x="80361" y="0"/>
                  </a:lnTo>
                  <a:lnTo>
                    <a:pt x="80361" y="67101"/>
                  </a:lnTo>
                  <a:close/>
                </a:path>
              </a:pathLst>
            </a:custGeom>
            <a:solidFill>
              <a:srgbClr val="1C1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85CD573-71C9-ED43-7681-32FC77FBCA03}"/>
                </a:ext>
              </a:extLst>
            </p:cNvPr>
            <p:cNvSpPr/>
            <p:nvPr/>
          </p:nvSpPr>
          <p:spPr>
            <a:xfrm>
              <a:off x="2607055" y="5724848"/>
              <a:ext cx="334389" cy="79838"/>
            </a:xfrm>
            <a:custGeom>
              <a:avLst/>
              <a:gdLst>
                <a:gd name="connsiteX0" fmla="*/ 0 w 334389"/>
                <a:gd name="connsiteY0" fmla="*/ 0 h 79838"/>
                <a:gd name="connsiteX1" fmla="*/ 334389 w 334389"/>
                <a:gd name="connsiteY1" fmla="*/ 0 h 79838"/>
                <a:gd name="connsiteX2" fmla="*/ 334389 w 334389"/>
                <a:gd name="connsiteY2" fmla="*/ 79839 h 79838"/>
                <a:gd name="connsiteX3" fmla="*/ 0 w 334389"/>
                <a:gd name="connsiteY3" fmla="*/ 79839 h 7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89" h="79838">
                  <a:moveTo>
                    <a:pt x="0" y="0"/>
                  </a:moveTo>
                  <a:lnTo>
                    <a:pt x="334389" y="0"/>
                  </a:lnTo>
                  <a:lnTo>
                    <a:pt x="334389" y="79839"/>
                  </a:lnTo>
                  <a:lnTo>
                    <a:pt x="0" y="79839"/>
                  </a:lnTo>
                  <a:close/>
                </a:path>
              </a:pathLst>
            </a:custGeom>
            <a:solidFill>
              <a:srgbClr val="9DD8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C7C8237-253A-EEDA-2813-B54A12F8F391}"/>
                </a:ext>
              </a:extLst>
            </p:cNvPr>
            <p:cNvSpPr/>
            <p:nvPr/>
          </p:nvSpPr>
          <p:spPr>
            <a:xfrm>
              <a:off x="2607055" y="5831276"/>
              <a:ext cx="334389" cy="13329"/>
            </a:xfrm>
            <a:custGeom>
              <a:avLst/>
              <a:gdLst>
                <a:gd name="connsiteX0" fmla="*/ 0 w 334389"/>
                <a:gd name="connsiteY0" fmla="*/ 0 h 13329"/>
                <a:gd name="connsiteX1" fmla="*/ 334389 w 334389"/>
                <a:gd name="connsiteY1" fmla="*/ 0 h 13329"/>
                <a:gd name="connsiteX2" fmla="*/ 334389 w 334389"/>
                <a:gd name="connsiteY2" fmla="*/ 13330 h 13329"/>
                <a:gd name="connsiteX3" fmla="*/ 0 w 334389"/>
                <a:gd name="connsiteY3" fmla="*/ 13330 h 1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89" h="13329">
                  <a:moveTo>
                    <a:pt x="0" y="0"/>
                  </a:moveTo>
                  <a:lnTo>
                    <a:pt x="334389" y="0"/>
                  </a:lnTo>
                  <a:lnTo>
                    <a:pt x="334389" y="13330"/>
                  </a:lnTo>
                  <a:lnTo>
                    <a:pt x="0" y="13330"/>
                  </a:lnTo>
                  <a:close/>
                </a:path>
              </a:pathLst>
            </a:custGeom>
            <a:solidFill>
              <a:srgbClr val="59B04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533880B-556E-43D6-D394-1FFFA9984A20}"/>
                </a:ext>
              </a:extLst>
            </p:cNvPr>
            <p:cNvSpPr/>
            <p:nvPr/>
          </p:nvSpPr>
          <p:spPr>
            <a:xfrm>
              <a:off x="2607055" y="5857866"/>
              <a:ext cx="334389" cy="26589"/>
            </a:xfrm>
            <a:custGeom>
              <a:avLst/>
              <a:gdLst>
                <a:gd name="connsiteX0" fmla="*/ 0 w 334389"/>
                <a:gd name="connsiteY0" fmla="*/ 0 h 26589"/>
                <a:gd name="connsiteX1" fmla="*/ 334389 w 334389"/>
                <a:gd name="connsiteY1" fmla="*/ 0 h 26589"/>
                <a:gd name="connsiteX2" fmla="*/ 334389 w 334389"/>
                <a:gd name="connsiteY2" fmla="*/ 26590 h 26589"/>
                <a:gd name="connsiteX3" fmla="*/ 0 w 334389"/>
                <a:gd name="connsiteY3" fmla="*/ 26590 h 2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89" h="26589">
                  <a:moveTo>
                    <a:pt x="0" y="0"/>
                  </a:moveTo>
                  <a:lnTo>
                    <a:pt x="334389" y="0"/>
                  </a:lnTo>
                  <a:lnTo>
                    <a:pt x="334389" y="26590"/>
                  </a:lnTo>
                  <a:lnTo>
                    <a:pt x="0" y="26590"/>
                  </a:lnTo>
                  <a:close/>
                </a:path>
              </a:pathLst>
            </a:custGeom>
            <a:solidFill>
              <a:srgbClr val="01519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E77CC02-AEA0-A5B8-5284-0674622A57C5}"/>
                </a:ext>
              </a:extLst>
            </p:cNvPr>
            <p:cNvSpPr/>
            <p:nvPr/>
          </p:nvSpPr>
          <p:spPr>
            <a:xfrm>
              <a:off x="2844308" y="5924584"/>
              <a:ext cx="97100" cy="85859"/>
            </a:xfrm>
            <a:custGeom>
              <a:avLst/>
              <a:gdLst>
                <a:gd name="connsiteX0" fmla="*/ 81857 w 97100"/>
                <a:gd name="connsiteY0" fmla="*/ 0 h 85859"/>
                <a:gd name="connsiteX1" fmla="*/ 49003 w 97100"/>
                <a:gd name="connsiteY1" fmla="*/ 67101 h 85859"/>
                <a:gd name="connsiteX2" fmla="*/ 16149 w 97100"/>
                <a:gd name="connsiteY2" fmla="*/ 0 h 85859"/>
                <a:gd name="connsiteX3" fmla="*/ 0 w 97100"/>
                <a:gd name="connsiteY3" fmla="*/ 0 h 85859"/>
                <a:gd name="connsiteX4" fmla="*/ 43052 w 97100"/>
                <a:gd name="connsiteY4" fmla="*/ 85860 h 85859"/>
                <a:gd name="connsiteX5" fmla="*/ 54154 w 97100"/>
                <a:gd name="connsiteY5" fmla="*/ 85860 h 85859"/>
                <a:gd name="connsiteX6" fmla="*/ 97101 w 97100"/>
                <a:gd name="connsiteY6" fmla="*/ 0 h 85859"/>
                <a:gd name="connsiteX7" fmla="*/ 81857 w 97100"/>
                <a:gd name="connsiteY7" fmla="*/ 0 h 8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100" h="85859">
                  <a:moveTo>
                    <a:pt x="81857" y="0"/>
                  </a:moveTo>
                  <a:lnTo>
                    <a:pt x="49003" y="67101"/>
                  </a:lnTo>
                  <a:lnTo>
                    <a:pt x="16149" y="0"/>
                  </a:lnTo>
                  <a:lnTo>
                    <a:pt x="0" y="0"/>
                  </a:lnTo>
                  <a:lnTo>
                    <a:pt x="43052" y="85860"/>
                  </a:lnTo>
                  <a:lnTo>
                    <a:pt x="54154" y="85860"/>
                  </a:lnTo>
                  <a:lnTo>
                    <a:pt x="97101" y="0"/>
                  </a:lnTo>
                  <a:lnTo>
                    <a:pt x="81857" y="0"/>
                  </a:lnTo>
                  <a:close/>
                </a:path>
              </a:pathLst>
            </a:custGeom>
            <a:solidFill>
              <a:srgbClr val="1C1A4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1013"/>
            </a:p>
          </p:txBody>
        </p:sp>
      </p:grpSp>
    </p:spTree>
    <p:extLst>
      <p:ext uri="{BB962C8B-B14F-4D97-AF65-F5344CB8AC3E}">
        <p14:creationId xmlns:p14="http://schemas.microsoft.com/office/powerpoint/2010/main" val="75943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1301" y="339728"/>
            <a:ext cx="3060700" cy="821823"/>
          </a:xfrm>
        </p:spPr>
        <p:txBody>
          <a:bodyPr/>
          <a:lstStyle/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3" y="1384300"/>
            <a:ext cx="3997325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32453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1/2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1301" y="339728"/>
            <a:ext cx="3060700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3" y="1384300"/>
            <a:ext cx="3997325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06716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9794" y="339728"/>
            <a:ext cx="3862408" cy="821823"/>
          </a:xfrm>
        </p:spPr>
        <p:txBody>
          <a:bodyPr lIns="72000"/>
          <a:lstStyle/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9794" y="1384300"/>
            <a:ext cx="3862408" cy="3311526"/>
          </a:xfrm>
        </p:spPr>
        <p:txBody>
          <a:bodyPr lIns="72000"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548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2 pictur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9794" y="339728"/>
            <a:ext cx="3862408" cy="821823"/>
          </a:xfrm>
        </p:spPr>
        <p:txBody>
          <a:bodyPr l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49794" y="1384300"/>
            <a:ext cx="3862408" cy="3311526"/>
          </a:xfrm>
        </p:spPr>
        <p:txBody>
          <a:bodyPr l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196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1" y="794086"/>
            <a:ext cx="4129200" cy="3826042"/>
          </a:xfrm>
        </p:spPr>
        <p:txBody>
          <a:bodyPr anchor="ctr" anchorCtr="0"/>
          <a:lstStyle/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9900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5B02769-4A97-59E4-5CEA-1D1D4E51BA42}"/>
              </a:ext>
            </a:extLst>
          </p:cNvPr>
          <p:cNvSpPr/>
          <p:nvPr userDrawn="1"/>
        </p:nvSpPr>
        <p:spPr>
          <a:xfrm flipV="1">
            <a:off x="0" y="3997514"/>
            <a:ext cx="9144000" cy="1145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006000" cy="174240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33A9C2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>
                <a:solidFill>
                  <a:srgbClr val="003F72"/>
                </a:solidFill>
              </a:rPr>
              <a:t>LINDSTRÖM GROUP</a:t>
            </a:r>
          </a:p>
        </p:txBody>
      </p:sp>
    </p:spTree>
    <p:extLst>
      <p:ext uri="{BB962C8B-B14F-4D97-AF65-F5344CB8AC3E}">
        <p14:creationId xmlns:p14="http://schemas.microsoft.com/office/powerpoint/2010/main" val="1651199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1" y="794086"/>
            <a:ext cx="4129200" cy="382604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9685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1" y="794086"/>
            <a:ext cx="4129200" cy="382604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33477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801" y="794086"/>
            <a:ext cx="4129200" cy="382604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50498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5322824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642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1/3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983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1/3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464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1/3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460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1/3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737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249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603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 and Content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89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883134" cy="174240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4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>
                <a:solidFill>
                  <a:schemeClr val="bg1"/>
                </a:solidFill>
              </a:rPr>
              <a:t>LINDSTRÖM GROUP</a:t>
            </a:r>
          </a:p>
        </p:txBody>
      </p:sp>
      <p:pic>
        <p:nvPicPr>
          <p:cNvPr id="5" name="Kuva 4" descr="Kuva, joka sisältää kohteen henkilö, Ihmisen kasvot, vaate, hymy&#10;&#10;Tekoälyllä luotu sisältö voi olla virheellistä.">
            <a:extLst>
              <a:ext uri="{FF2B5EF4-FFF2-40B4-BE49-F238E27FC236}">
                <a16:creationId xmlns:a16="http://schemas.microsoft.com/office/drawing/2014/main" id="{779A968B-04C3-C5A8-1C5C-2A386463F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4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3 Imag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1577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/3 Imag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01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/3 Imag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9377" y="1384302"/>
            <a:ext cx="5322824" cy="3311526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64461" indent="-2857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67312" indent="-1714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747247" indent="-1714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963173" indent="-1714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2823464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376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84302"/>
            <a:ext cx="2824200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90500" y="1384302"/>
            <a:ext cx="5321700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765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384302"/>
            <a:ext cx="5321700" cy="33115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B93959B-E88C-10D0-7450-C50B9AD30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88000" y="1384302"/>
            <a:ext cx="2824200" cy="3311526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2AFBBDF-26FB-88C7-EA01-7DAE52AB6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269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31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D8E521-04C1-73DB-542F-EB096A7D83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2" y="2762623"/>
            <a:ext cx="8280401" cy="685826"/>
          </a:xfrm>
        </p:spPr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  <p:sp>
        <p:nvSpPr>
          <p:cNvPr id="9" name="Sisällön paikkamerkki 9">
            <a:extLst>
              <a:ext uri="{FF2B5EF4-FFF2-40B4-BE49-F238E27FC236}">
                <a16:creationId xmlns:a16="http://schemas.microsoft.com/office/drawing/2014/main" id="{4362DB50-BED2-E304-95F4-5CAD7A50481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3448450"/>
            <a:ext cx="8280400" cy="1247378"/>
          </a:xfrm>
        </p:spPr>
        <p:txBody>
          <a:bodyPr/>
          <a:lstStyle/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25590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8">
            <a:extLst>
              <a:ext uri="{FF2B5EF4-FFF2-40B4-BE49-F238E27FC236}">
                <a16:creationId xmlns:a16="http://schemas.microsoft.com/office/drawing/2014/main" id="{2F623948-95E1-104A-4B40-A8FABB9E8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345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385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444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28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5DFC67A-9654-ED1B-54C2-10F76F5527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713600"/>
            <a:ext cx="3883134" cy="174240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4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90B32B93-BEA0-4247-DD43-E9C1C246D9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700" y="440022"/>
            <a:ext cx="2311400" cy="556044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>
                <a:solidFill>
                  <a:schemeClr val="bg1"/>
                </a:solidFill>
              </a:rPr>
              <a:t>LINDSTRÖM GROUP</a:t>
            </a:r>
          </a:p>
        </p:txBody>
      </p:sp>
    </p:spTree>
    <p:extLst>
      <p:ext uri="{BB962C8B-B14F-4D97-AF65-F5344CB8AC3E}">
        <p14:creationId xmlns:p14="http://schemas.microsoft.com/office/powerpoint/2010/main" val="29981144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76041-2408-4376-5971-44B3EC7A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91987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D41E1-245D-D936-E881-771377151B24}"/>
              </a:ext>
            </a:extLst>
          </p:cNvPr>
          <p:cNvGrpSpPr/>
          <p:nvPr userDrawn="1"/>
        </p:nvGrpSpPr>
        <p:grpSpPr>
          <a:xfrm>
            <a:off x="251520" y="1275606"/>
            <a:ext cx="8280920" cy="2821772"/>
            <a:chOff x="251520" y="407893"/>
            <a:chExt cx="8280920" cy="2821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1AB24E-DC56-DB0E-E616-C9F7F46D477D}"/>
                </a:ext>
              </a:extLst>
            </p:cNvPr>
            <p:cNvSpPr txBox="1"/>
            <p:nvPr userDrawn="1"/>
          </p:nvSpPr>
          <p:spPr>
            <a:xfrm>
              <a:off x="251520" y="407893"/>
              <a:ext cx="5078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b="1" i="0">
                  <a:solidFill>
                    <a:schemeClr val="bg1"/>
                  </a:solidFill>
                  <a:latin typeface="Libre Franklin" pitchFamily="2" charset="77"/>
                </a:rPr>
                <a:t>Lindström PPT template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F897F-88C3-5A7A-BFC2-4F17018CE2C5}"/>
                </a:ext>
              </a:extLst>
            </p:cNvPr>
            <p:cNvSpPr txBox="1"/>
            <p:nvPr userDrawn="1"/>
          </p:nvSpPr>
          <p:spPr>
            <a:xfrm>
              <a:off x="251520" y="1203598"/>
              <a:ext cx="8280920" cy="2026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Images </a:t>
              </a:r>
              <a:br>
                <a:rPr lang="en-GB" sz="8800" noProof="0">
                  <a:solidFill>
                    <a:schemeClr val="bg1"/>
                  </a:solidFill>
                  <a:latin typeface="+mj-lt"/>
                </a:rPr>
              </a:b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slides</a:t>
              </a:r>
              <a:endParaRPr lang="en-GB" sz="88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862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Image Placeholder">
    <p:bg>
      <p:bgPr>
        <a:solidFill>
          <a:srgbClr val="002F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6">
            <a:extLst>
              <a:ext uri="{FF2B5EF4-FFF2-40B4-BE49-F238E27FC236}">
                <a16:creationId xmlns:a16="http://schemas.microsoft.com/office/drawing/2014/main" id="{8EF5985F-D91B-190C-F2CA-761CC20D24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78262" y="2715934"/>
            <a:ext cx="1420356" cy="171411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6">
            <a:extLst>
              <a:ext uri="{FF2B5EF4-FFF2-40B4-BE49-F238E27FC236}">
                <a16:creationId xmlns:a16="http://schemas.microsoft.com/office/drawing/2014/main" id="{BB23B5CF-3435-5B2F-7994-4BC5C7514F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4437" y="327806"/>
            <a:ext cx="2270598" cy="2740209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09267ABD-D7D0-C835-2611-DF6A85749F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94437" y="3186751"/>
            <a:ext cx="2270598" cy="143862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CD918241-F707-E215-A7D8-D741EA9EE6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9008" y="544764"/>
            <a:ext cx="1679610" cy="2026987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1" y="1042202"/>
            <a:ext cx="3880492" cy="1763383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79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sp>
        <p:nvSpPr>
          <p:cNvPr id="8" name="Sisällön paikkamerkki 9">
            <a:extLst>
              <a:ext uri="{FF2B5EF4-FFF2-40B4-BE49-F238E27FC236}">
                <a16:creationId xmlns:a16="http://schemas.microsoft.com/office/drawing/2014/main" id="{CE0111AF-F187-9B9D-5393-1F99503800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2" y="2805585"/>
            <a:ext cx="3880492" cy="123119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998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bg1"/>
              </a:buClr>
              <a:defRPr sz="998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B37043CD-005B-4AF4-4AA9-5134FD4C68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3FF6609-B8C4-95EA-3707-04C4AF65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E7E71F7-FF37-D8A5-E0F9-3C73D13A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718816C-2461-7587-9720-98C06C4E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9051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8">
            <a:extLst>
              <a:ext uri="{FF2B5EF4-FFF2-40B4-BE49-F238E27FC236}">
                <a16:creationId xmlns:a16="http://schemas.microsoft.com/office/drawing/2014/main" id="{2F623948-95E1-104A-4B40-A8FABB9E8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052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>
            <a:extLst>
              <a:ext uri="{FF2B5EF4-FFF2-40B4-BE49-F238E27FC236}">
                <a16:creationId xmlns:a16="http://schemas.microsoft.com/office/drawing/2014/main" id="{68081735-C5D5-66B0-F2FE-6328CBCBECBD}"/>
              </a:ext>
            </a:extLst>
          </p:cNvPr>
          <p:cNvSpPr/>
          <p:nvPr userDrawn="1"/>
        </p:nvSpPr>
        <p:spPr>
          <a:xfrm>
            <a:off x="0" y="2"/>
            <a:ext cx="9144000" cy="5143499"/>
          </a:xfrm>
          <a:custGeom>
            <a:avLst/>
            <a:gdLst>
              <a:gd name="connsiteX0" fmla="*/ 9459015 w 12192000"/>
              <a:gd name="connsiteY0" fmla="*/ 3947832 h 6857999"/>
              <a:gd name="connsiteX1" fmla="*/ 8921034 w 12192000"/>
              <a:gd name="connsiteY1" fmla="*/ 4271134 h 6857999"/>
              <a:gd name="connsiteX2" fmla="*/ 8822326 w 12192000"/>
              <a:gd name="connsiteY2" fmla="*/ 5185404 h 6857999"/>
              <a:gd name="connsiteX3" fmla="*/ 9207663 w 12192000"/>
              <a:gd name="connsiteY3" fmla="*/ 5974491 h 6857999"/>
              <a:gd name="connsiteX4" fmla="*/ 9636080 w 12192000"/>
              <a:gd name="connsiteY4" fmla="*/ 5487672 h 6857999"/>
              <a:gd name="connsiteX5" fmla="*/ 9940008 w 12192000"/>
              <a:gd name="connsiteY5" fmla="*/ 4363748 h 6857999"/>
              <a:gd name="connsiteX6" fmla="*/ 9523464 w 12192000"/>
              <a:gd name="connsiteY6" fmla="*/ 3953938 h 6857999"/>
              <a:gd name="connsiteX7" fmla="*/ 9459015 w 12192000"/>
              <a:gd name="connsiteY7" fmla="*/ 3948171 h 6857999"/>
              <a:gd name="connsiteX8" fmla="*/ 6604601 w 12192000"/>
              <a:gd name="connsiteY8" fmla="*/ 160481 h 6857999"/>
              <a:gd name="connsiteX9" fmla="*/ 6604601 w 12192000"/>
              <a:gd name="connsiteY9" fmla="*/ 160820 h 6857999"/>
              <a:gd name="connsiteX10" fmla="*/ 5984533 w 12192000"/>
              <a:gd name="connsiteY10" fmla="*/ 310767 h 6857999"/>
              <a:gd name="connsiteX11" fmla="*/ 4769160 w 12192000"/>
              <a:gd name="connsiteY11" fmla="*/ 2517906 h 6857999"/>
              <a:gd name="connsiteX12" fmla="*/ 4708443 w 12192000"/>
              <a:gd name="connsiteY12" fmla="*/ 3186562 h 6857999"/>
              <a:gd name="connsiteX13" fmla="*/ 7403091 w 12192000"/>
              <a:gd name="connsiteY13" fmla="*/ 1374645 h 6857999"/>
              <a:gd name="connsiteX14" fmla="*/ 7014362 w 12192000"/>
              <a:gd name="connsiteY14" fmla="*/ 267343 h 6857999"/>
              <a:gd name="connsiteX15" fmla="*/ 6604601 w 12192000"/>
              <a:gd name="connsiteY15" fmla="*/ 160481 h 6857999"/>
              <a:gd name="connsiteX16" fmla="*/ 5663938 w 12192000"/>
              <a:gd name="connsiteY16" fmla="*/ 0 h 6857999"/>
              <a:gd name="connsiteX17" fmla="*/ 7368462 w 12192000"/>
              <a:gd name="connsiteY17" fmla="*/ 0 h 6857999"/>
              <a:gd name="connsiteX18" fmla="*/ 7416666 w 12192000"/>
              <a:gd name="connsiteY18" fmla="*/ 42670 h 6857999"/>
              <a:gd name="connsiteX19" fmla="*/ 7826080 w 12192000"/>
              <a:gd name="connsiteY19" fmla="*/ 1448940 h 6857999"/>
              <a:gd name="connsiteX20" fmla="*/ 4719300 w 12192000"/>
              <a:gd name="connsiteY20" fmla="*/ 3623512 h 6857999"/>
              <a:gd name="connsiteX21" fmla="*/ 5613445 w 12192000"/>
              <a:gd name="connsiteY21" fmla="*/ 5765855 h 6857999"/>
              <a:gd name="connsiteX22" fmla="*/ 8400355 w 12192000"/>
              <a:gd name="connsiteY22" fmla="*/ 6474880 h 6857999"/>
              <a:gd name="connsiteX23" fmla="*/ 8867101 w 12192000"/>
              <a:gd name="connsiteY23" fmla="*/ 6237408 h 6857999"/>
              <a:gd name="connsiteX24" fmla="*/ 8404086 w 12192000"/>
              <a:gd name="connsiteY24" fmla="*/ 5280732 h 6857999"/>
              <a:gd name="connsiteX25" fmla="*/ 8567583 w 12192000"/>
              <a:gd name="connsiteY25" fmla="*/ 4028572 h 6857999"/>
              <a:gd name="connsiteX26" fmla="*/ 9602159 w 12192000"/>
              <a:gd name="connsiteY26" fmla="*/ 3531915 h 6857999"/>
              <a:gd name="connsiteX27" fmla="*/ 10345697 w 12192000"/>
              <a:gd name="connsiteY27" fmla="*/ 4222621 h 6857999"/>
              <a:gd name="connsiteX28" fmla="*/ 9989193 w 12192000"/>
              <a:gd name="connsiteY28" fmla="*/ 5732269 h 6857999"/>
              <a:gd name="connsiteX29" fmla="*/ 9525838 w 12192000"/>
              <a:gd name="connsiteY29" fmla="*/ 6265226 h 6857999"/>
              <a:gd name="connsiteX30" fmla="*/ 9596393 w 12192000"/>
              <a:gd name="connsiteY30" fmla="*/ 6308989 h 6857999"/>
              <a:gd name="connsiteX31" fmla="*/ 10913528 w 12192000"/>
              <a:gd name="connsiteY31" fmla="*/ 6357840 h 6857999"/>
              <a:gd name="connsiteX32" fmla="*/ 12061059 w 12192000"/>
              <a:gd name="connsiteY32" fmla="*/ 5503617 h 6857999"/>
              <a:gd name="connsiteX33" fmla="*/ 12185860 w 12192000"/>
              <a:gd name="connsiteY33" fmla="*/ 5311636 h 6857999"/>
              <a:gd name="connsiteX34" fmla="*/ 12192000 w 12192000"/>
              <a:gd name="connsiteY34" fmla="*/ 5299490 h 6857999"/>
              <a:gd name="connsiteX35" fmla="*/ 12192000 w 12192000"/>
              <a:gd name="connsiteY35" fmla="*/ 6011988 h 6857999"/>
              <a:gd name="connsiteX36" fmla="*/ 12134391 w 12192000"/>
              <a:gd name="connsiteY36" fmla="*/ 6073891 h 6857999"/>
              <a:gd name="connsiteX37" fmla="*/ 11060743 w 12192000"/>
              <a:gd name="connsiteY37" fmla="*/ 6760866 h 6857999"/>
              <a:gd name="connsiteX38" fmla="*/ 10833887 w 12192000"/>
              <a:gd name="connsiteY38" fmla="*/ 6832452 h 6857999"/>
              <a:gd name="connsiteX39" fmla="*/ 10714724 w 12192000"/>
              <a:gd name="connsiteY39" fmla="*/ 6857999 h 6857999"/>
              <a:gd name="connsiteX40" fmla="*/ 9840404 w 12192000"/>
              <a:gd name="connsiteY40" fmla="*/ 6857999 h 6857999"/>
              <a:gd name="connsiteX41" fmla="*/ 9759609 w 12192000"/>
              <a:gd name="connsiteY41" fmla="*/ 6840058 h 6857999"/>
              <a:gd name="connsiteX42" fmla="*/ 9382015 w 12192000"/>
              <a:gd name="connsiteY42" fmla="*/ 6680803 h 6857999"/>
              <a:gd name="connsiteX43" fmla="*/ 9179170 w 12192000"/>
              <a:gd name="connsiteY43" fmla="*/ 6544087 h 6857999"/>
              <a:gd name="connsiteX44" fmla="*/ 8711464 w 12192000"/>
              <a:gd name="connsiteY44" fmla="*/ 6810671 h 6857999"/>
              <a:gd name="connsiteX45" fmla="*/ 8596366 w 12192000"/>
              <a:gd name="connsiteY45" fmla="*/ 6857999 h 6857999"/>
              <a:gd name="connsiteX46" fmla="*/ 6601407 w 12192000"/>
              <a:gd name="connsiteY46" fmla="*/ 6857999 h 6857999"/>
              <a:gd name="connsiteX47" fmla="*/ 6329719 w 12192000"/>
              <a:gd name="connsiteY47" fmla="*/ 6752724 h 6857999"/>
              <a:gd name="connsiteX48" fmla="*/ 5311890 w 12192000"/>
              <a:gd name="connsiteY48" fmla="*/ 6071177 h 6857999"/>
              <a:gd name="connsiteX49" fmla="*/ 4295970 w 12192000"/>
              <a:gd name="connsiteY49" fmla="*/ 3711716 h 6857999"/>
              <a:gd name="connsiteX50" fmla="*/ 2787861 w 12192000"/>
              <a:gd name="connsiteY50" fmla="*/ 3858270 h 6857999"/>
              <a:gd name="connsiteX51" fmla="*/ 2774972 w 12192000"/>
              <a:gd name="connsiteY51" fmla="*/ 3858270 h 6857999"/>
              <a:gd name="connsiteX52" fmla="*/ 226463 w 12192000"/>
              <a:gd name="connsiteY52" fmla="*/ 3400001 h 6857999"/>
              <a:gd name="connsiteX53" fmla="*/ 0 w 12192000"/>
              <a:gd name="connsiteY53" fmla="*/ 3309731 h 6857999"/>
              <a:gd name="connsiteX54" fmla="*/ 0 w 12192000"/>
              <a:gd name="connsiteY54" fmla="*/ 2847800 h 6857999"/>
              <a:gd name="connsiteX55" fmla="*/ 371659 w 12192000"/>
              <a:gd name="connsiteY55" fmla="*/ 2996043 h 6857999"/>
              <a:gd name="connsiteX56" fmla="*/ 2774632 w 12192000"/>
              <a:gd name="connsiteY56" fmla="*/ 3429123 h 6857999"/>
              <a:gd name="connsiteX57" fmla="*/ 2786844 w 12192000"/>
              <a:gd name="connsiteY57" fmla="*/ 3429123 h 6857999"/>
              <a:gd name="connsiteX58" fmla="*/ 4278332 w 12192000"/>
              <a:gd name="connsiteY58" fmla="*/ 3281212 h 6857999"/>
              <a:gd name="connsiteX59" fmla="*/ 4345155 w 12192000"/>
              <a:gd name="connsiteY59" fmla="*/ 2451753 h 6857999"/>
              <a:gd name="connsiteX60" fmla="*/ 5661819 w 12192000"/>
              <a:gd name="connsiteY60" fmla="*/ 119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7999">
                <a:moveTo>
                  <a:pt x="9459015" y="3947832"/>
                </a:moveTo>
                <a:cubicBezTo>
                  <a:pt x="9259562" y="3947832"/>
                  <a:pt x="9036704" y="4102528"/>
                  <a:pt x="8921034" y="4271134"/>
                </a:cubicBezTo>
                <a:cubicBezTo>
                  <a:pt x="8776872" y="4481127"/>
                  <a:pt x="8739899" y="4822749"/>
                  <a:pt x="8822326" y="5185404"/>
                </a:cubicBezTo>
                <a:cubicBezTo>
                  <a:pt x="8889489" y="5480209"/>
                  <a:pt x="9026867" y="5756356"/>
                  <a:pt x="9207663" y="5974491"/>
                </a:cubicBezTo>
                <a:cubicBezTo>
                  <a:pt x="9367429" y="5830312"/>
                  <a:pt x="9512609" y="5666116"/>
                  <a:pt x="9636080" y="5487672"/>
                </a:cubicBezTo>
                <a:cubicBezTo>
                  <a:pt x="9925762" y="5069042"/>
                  <a:pt x="10039395" y="4648715"/>
                  <a:pt x="9940008" y="4363748"/>
                </a:cubicBezTo>
                <a:cubicBezTo>
                  <a:pt x="9878272" y="4187000"/>
                  <a:pt x="9715454" y="3989220"/>
                  <a:pt x="9523464" y="3953938"/>
                </a:cubicBezTo>
                <a:cubicBezTo>
                  <a:pt x="9502433" y="3950206"/>
                  <a:pt x="9480723" y="3948171"/>
                  <a:pt x="9459015" y="3948171"/>
                </a:cubicBezTo>
                <a:close/>
                <a:moveTo>
                  <a:pt x="6604601" y="160481"/>
                </a:moveTo>
                <a:lnTo>
                  <a:pt x="6604601" y="160820"/>
                </a:lnTo>
                <a:cubicBezTo>
                  <a:pt x="6361052" y="160820"/>
                  <a:pt x="6118181" y="243596"/>
                  <a:pt x="5984533" y="310767"/>
                </a:cubicBezTo>
                <a:cubicBezTo>
                  <a:pt x="5411617" y="599127"/>
                  <a:pt x="4934695" y="1465224"/>
                  <a:pt x="4769160" y="2517906"/>
                </a:cubicBezTo>
                <a:cubicBezTo>
                  <a:pt x="4733547" y="2744184"/>
                  <a:pt x="4713533" y="2967748"/>
                  <a:pt x="4708443" y="3186562"/>
                </a:cubicBezTo>
                <a:cubicBezTo>
                  <a:pt x="6084601" y="2846976"/>
                  <a:pt x="7262999" y="2180017"/>
                  <a:pt x="7403091" y="1374645"/>
                </a:cubicBezTo>
                <a:cubicBezTo>
                  <a:pt x="7467880" y="1002830"/>
                  <a:pt x="7337624" y="473945"/>
                  <a:pt x="7014362" y="267343"/>
                </a:cubicBezTo>
                <a:cubicBezTo>
                  <a:pt x="6892247" y="189317"/>
                  <a:pt x="6748085" y="160481"/>
                  <a:pt x="6604601" y="160481"/>
                </a:cubicBezTo>
                <a:close/>
                <a:moveTo>
                  <a:pt x="5663938" y="0"/>
                </a:moveTo>
                <a:lnTo>
                  <a:pt x="7368462" y="0"/>
                </a:lnTo>
                <a:lnTo>
                  <a:pt x="7416666" y="42670"/>
                </a:lnTo>
                <a:cubicBezTo>
                  <a:pt x="7780854" y="398679"/>
                  <a:pt x="7903842" y="1001601"/>
                  <a:pt x="7826080" y="1448940"/>
                </a:cubicBezTo>
                <a:cubicBezTo>
                  <a:pt x="7637143" y="2536226"/>
                  <a:pt x="6217569" y="3273070"/>
                  <a:pt x="4719300" y="3623512"/>
                </a:cubicBezTo>
                <a:cubicBezTo>
                  <a:pt x="4781713" y="4490626"/>
                  <a:pt x="5091748" y="5251896"/>
                  <a:pt x="5613445" y="5765855"/>
                </a:cubicBezTo>
                <a:cubicBezTo>
                  <a:pt x="6232833" y="6376499"/>
                  <a:pt x="7369170" y="6858568"/>
                  <a:pt x="8400355" y="6474880"/>
                </a:cubicBezTo>
                <a:cubicBezTo>
                  <a:pt x="8560120" y="6415512"/>
                  <a:pt x="8717173" y="6335111"/>
                  <a:pt x="8867101" y="6237408"/>
                </a:cubicBezTo>
                <a:cubicBezTo>
                  <a:pt x="8648314" y="5970760"/>
                  <a:pt x="8485834" y="5639994"/>
                  <a:pt x="8404086" y="5280732"/>
                </a:cubicBezTo>
                <a:cubicBezTo>
                  <a:pt x="8294183" y="4796627"/>
                  <a:pt x="8353544" y="4340340"/>
                  <a:pt x="8567583" y="4028572"/>
                </a:cubicBezTo>
                <a:cubicBezTo>
                  <a:pt x="8769409" y="3734445"/>
                  <a:pt x="9179170" y="3453549"/>
                  <a:pt x="9602159" y="3531915"/>
                </a:cubicBezTo>
                <a:cubicBezTo>
                  <a:pt x="9973589" y="3600443"/>
                  <a:pt x="10243258" y="3928155"/>
                  <a:pt x="10345697" y="4222621"/>
                </a:cubicBezTo>
                <a:cubicBezTo>
                  <a:pt x="10492234" y="4643287"/>
                  <a:pt x="10362319" y="5193545"/>
                  <a:pt x="9989193" y="5732269"/>
                </a:cubicBezTo>
                <a:cubicBezTo>
                  <a:pt x="9854867" y="5925979"/>
                  <a:pt x="9698154" y="6105441"/>
                  <a:pt x="9525838" y="6265226"/>
                </a:cubicBezTo>
                <a:cubicBezTo>
                  <a:pt x="9548904" y="6280831"/>
                  <a:pt x="9572309" y="6295419"/>
                  <a:pt x="9596393" y="6308989"/>
                </a:cubicBezTo>
                <a:cubicBezTo>
                  <a:pt x="9960021" y="6518304"/>
                  <a:pt x="10427785" y="6535606"/>
                  <a:pt x="10913528" y="6357840"/>
                </a:cubicBezTo>
                <a:cubicBezTo>
                  <a:pt x="11360261" y="6194323"/>
                  <a:pt x="11789356" y="5875092"/>
                  <a:pt x="12061059" y="5503617"/>
                </a:cubicBezTo>
                <a:cubicBezTo>
                  <a:pt x="12107361" y="5440390"/>
                  <a:pt x="12148807" y="5376241"/>
                  <a:pt x="12185860" y="5311636"/>
                </a:cubicBezTo>
                <a:lnTo>
                  <a:pt x="12192000" y="5299490"/>
                </a:lnTo>
                <a:lnTo>
                  <a:pt x="12192000" y="6011988"/>
                </a:lnTo>
                <a:lnTo>
                  <a:pt x="12134391" y="6073891"/>
                </a:lnTo>
                <a:cubicBezTo>
                  <a:pt x="11834512" y="6372916"/>
                  <a:pt x="11458885" y="6615075"/>
                  <a:pt x="11060743" y="6760866"/>
                </a:cubicBezTo>
                <a:cubicBezTo>
                  <a:pt x="10984888" y="6788642"/>
                  <a:pt x="10909198" y="6812501"/>
                  <a:pt x="10833887" y="6832452"/>
                </a:cubicBezTo>
                <a:lnTo>
                  <a:pt x="10714724" y="6857999"/>
                </a:lnTo>
                <a:lnTo>
                  <a:pt x="9840404" y="6857999"/>
                </a:lnTo>
                <a:lnTo>
                  <a:pt x="9759609" y="6840058"/>
                </a:lnTo>
                <a:cubicBezTo>
                  <a:pt x="9627345" y="6802360"/>
                  <a:pt x="9500906" y="6749246"/>
                  <a:pt x="9382015" y="6680803"/>
                </a:cubicBezTo>
                <a:cubicBezTo>
                  <a:pt x="9311800" y="6640433"/>
                  <a:pt x="9244297" y="6594634"/>
                  <a:pt x="9179170" y="6544087"/>
                </a:cubicBezTo>
                <a:cubicBezTo>
                  <a:pt x="9029326" y="6648405"/>
                  <a:pt x="8872231" y="6738221"/>
                  <a:pt x="8711464" y="6810671"/>
                </a:cubicBezTo>
                <a:lnTo>
                  <a:pt x="8596366" y="6857999"/>
                </a:lnTo>
                <a:lnTo>
                  <a:pt x="6601407" y="6857999"/>
                </a:lnTo>
                <a:lnTo>
                  <a:pt x="6329719" y="6752724"/>
                </a:lnTo>
                <a:cubicBezTo>
                  <a:pt x="5930771" y="6576485"/>
                  <a:pt x="5579014" y="6334433"/>
                  <a:pt x="5311890" y="6071177"/>
                </a:cubicBezTo>
                <a:cubicBezTo>
                  <a:pt x="4728119" y="5495814"/>
                  <a:pt x="4376023" y="4658893"/>
                  <a:pt x="4295970" y="3711716"/>
                </a:cubicBezTo>
                <a:cubicBezTo>
                  <a:pt x="3773593" y="3808062"/>
                  <a:pt x="3254947" y="3857592"/>
                  <a:pt x="2787861" y="3858270"/>
                </a:cubicBezTo>
                <a:cubicBezTo>
                  <a:pt x="2783452" y="3858270"/>
                  <a:pt x="2779381" y="3858270"/>
                  <a:pt x="2774972" y="3858270"/>
                </a:cubicBezTo>
                <a:cubicBezTo>
                  <a:pt x="1911016" y="3858270"/>
                  <a:pt x="1057172" y="3704464"/>
                  <a:pt x="226463" y="3400001"/>
                </a:cubicBezTo>
                <a:lnTo>
                  <a:pt x="0" y="3309731"/>
                </a:lnTo>
                <a:lnTo>
                  <a:pt x="0" y="2847800"/>
                </a:lnTo>
                <a:lnTo>
                  <a:pt x="371659" y="2996043"/>
                </a:lnTo>
                <a:cubicBezTo>
                  <a:pt x="1155859" y="3283714"/>
                  <a:pt x="1961048" y="3429123"/>
                  <a:pt x="2774632" y="3429123"/>
                </a:cubicBezTo>
                <a:lnTo>
                  <a:pt x="2786844" y="3429123"/>
                </a:lnTo>
                <a:cubicBezTo>
                  <a:pt x="3273264" y="3428105"/>
                  <a:pt x="3782751" y="3376201"/>
                  <a:pt x="4278332" y="3281212"/>
                </a:cubicBezTo>
                <a:cubicBezTo>
                  <a:pt x="4279012" y="3010493"/>
                  <a:pt x="4300719" y="2732650"/>
                  <a:pt x="4345155" y="2451753"/>
                </a:cubicBezTo>
                <a:cubicBezTo>
                  <a:pt x="4522601" y="1323970"/>
                  <a:pt x="5020837" y="403412"/>
                  <a:pt x="5661819" y="1197"/>
                </a:cubicBezTo>
                <a:close/>
              </a:path>
            </a:pathLst>
          </a:custGeom>
          <a:solidFill>
            <a:srgbClr val="C71E29"/>
          </a:solidFill>
          <a:ln w="30328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1013"/>
          </a:p>
        </p:txBody>
      </p:sp>
      <p:sp>
        <p:nvSpPr>
          <p:cNvPr id="33" name="Kuvan paikkamerkki 6">
            <a:extLst>
              <a:ext uri="{FF2B5EF4-FFF2-40B4-BE49-F238E27FC236}">
                <a16:creationId xmlns:a16="http://schemas.microsoft.com/office/drawing/2014/main" id="{7B1473A7-E89F-3F8B-155C-B7EE2F25C9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096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4" name="Kuvan paikkamerkki 6">
            <a:extLst>
              <a:ext uri="{FF2B5EF4-FFF2-40B4-BE49-F238E27FC236}">
                <a16:creationId xmlns:a16="http://schemas.microsoft.com/office/drawing/2014/main" id="{D439B2E0-FCCD-AE9D-3A8F-45A3030FEF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12545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5" name="Kuvan paikkamerkki 6">
            <a:extLst>
              <a:ext uri="{FF2B5EF4-FFF2-40B4-BE49-F238E27FC236}">
                <a16:creationId xmlns:a16="http://schemas.microsoft.com/office/drawing/2014/main" id="{FA4DE090-E7C1-440B-8212-A11B33C5F8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5102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6" name="Kuvan paikkamerkki 6">
            <a:extLst>
              <a:ext uri="{FF2B5EF4-FFF2-40B4-BE49-F238E27FC236}">
                <a16:creationId xmlns:a16="http://schemas.microsoft.com/office/drawing/2014/main" id="{937D1B9D-CA12-9B93-9E47-5B33D77C4D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70954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Kuvan paikkamerkki 6">
            <a:extLst>
              <a:ext uri="{FF2B5EF4-FFF2-40B4-BE49-F238E27FC236}">
                <a16:creationId xmlns:a16="http://schemas.microsoft.com/office/drawing/2014/main" id="{2319B0F3-F954-57DA-099C-E6CE4648C2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5096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8" name="Kuvan paikkamerkki 6">
            <a:extLst>
              <a:ext uri="{FF2B5EF4-FFF2-40B4-BE49-F238E27FC236}">
                <a16:creationId xmlns:a16="http://schemas.microsoft.com/office/drawing/2014/main" id="{12AD3307-D06A-9347-7D12-5368E79F97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12545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9" name="Kuvan paikkamerkki 6">
            <a:extLst>
              <a:ext uri="{FF2B5EF4-FFF2-40B4-BE49-F238E27FC236}">
                <a16:creationId xmlns:a16="http://schemas.microsoft.com/office/drawing/2014/main" id="{F7CE6AFB-7EAC-2B3A-75BA-2E9F2A08D2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65102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0" name="Kuvan paikkamerkki 6">
            <a:extLst>
              <a:ext uri="{FF2B5EF4-FFF2-40B4-BE49-F238E27FC236}">
                <a16:creationId xmlns:a16="http://schemas.microsoft.com/office/drawing/2014/main" id="{ACF3EB2B-F696-CABF-50CB-4B95D13F7F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70954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9" name="Tekstin paikkamerkki 6">
            <a:extLst>
              <a:ext uri="{FF2B5EF4-FFF2-40B4-BE49-F238E27FC236}">
                <a16:creationId xmlns:a16="http://schemas.microsoft.com/office/drawing/2014/main" id="{690B9262-4920-43F0-9107-FF3D5CEF91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8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0" name="Tekstin paikkamerkki 6">
            <a:extLst>
              <a:ext uri="{FF2B5EF4-FFF2-40B4-BE49-F238E27FC236}">
                <a16:creationId xmlns:a16="http://schemas.microsoft.com/office/drawing/2014/main" id="{53269C10-3E83-5B17-C537-AA71225F24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2546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kstin paikkamerkki 6">
            <a:extLst>
              <a:ext uri="{FF2B5EF4-FFF2-40B4-BE49-F238E27FC236}">
                <a16:creationId xmlns:a16="http://schemas.microsoft.com/office/drawing/2014/main" id="{43B610C5-3E12-286F-02F7-3AEF88A36F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5101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2" name="Tekstin paikkamerkki 6">
            <a:extLst>
              <a:ext uri="{FF2B5EF4-FFF2-40B4-BE49-F238E27FC236}">
                <a16:creationId xmlns:a16="http://schemas.microsoft.com/office/drawing/2014/main" id="{5EE152C8-16D1-4B3D-1204-F3741E3BE0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70954" y="3903618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kstin paikkamerkki 6">
            <a:extLst>
              <a:ext uri="{FF2B5EF4-FFF2-40B4-BE49-F238E27FC236}">
                <a16:creationId xmlns:a16="http://schemas.microsoft.com/office/drawing/2014/main" id="{432D19ED-7F51-9179-4444-E8C3377896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098" y="2014872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4" name="Tekstin paikkamerkki 6">
            <a:extLst>
              <a:ext uri="{FF2B5EF4-FFF2-40B4-BE49-F238E27FC236}">
                <a16:creationId xmlns:a16="http://schemas.microsoft.com/office/drawing/2014/main" id="{E364DD75-7AEB-0AEE-DDE8-99AFAF5F18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2546" y="2021367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kstin paikkamerkki 6">
            <a:extLst>
              <a:ext uri="{FF2B5EF4-FFF2-40B4-BE49-F238E27FC236}">
                <a16:creationId xmlns:a16="http://schemas.microsoft.com/office/drawing/2014/main" id="{4956EE13-3C20-6892-F413-A77799B93D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5101" y="2014872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6" name="Tekstin paikkamerkki 6">
            <a:extLst>
              <a:ext uri="{FF2B5EF4-FFF2-40B4-BE49-F238E27FC236}">
                <a16:creationId xmlns:a16="http://schemas.microsoft.com/office/drawing/2014/main" id="{7E1328B4-C2E9-DA22-B90C-AABDF90B19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70954" y="2014872"/>
            <a:ext cx="757715" cy="441279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lIns="144000" tIns="270000" bIns="0" anchor="b" anchorCtr="0"/>
          <a:lstStyle>
            <a:lvl1pPr marL="0" indent="0" algn="l">
              <a:buNone/>
              <a:defRPr lang="en-GB" sz="2499" b="1" kern="1200" noProof="0" dirty="0">
                <a:solidFill>
                  <a:schemeClr val="bg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62" name="Tekstin paikkamerkki 13">
            <a:extLst>
              <a:ext uri="{FF2B5EF4-FFF2-40B4-BE49-F238E27FC236}">
                <a16:creationId xmlns:a16="http://schemas.microsoft.com/office/drawing/2014/main" id="{CF1CB987-FBCF-66B6-C55C-77F72115DE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801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63" name="Tekstin paikkamerkki 13">
            <a:extLst>
              <a:ext uri="{FF2B5EF4-FFF2-40B4-BE49-F238E27FC236}">
                <a16:creationId xmlns:a16="http://schemas.microsoft.com/office/drawing/2014/main" id="{B74DE10A-56C3-1856-8BFB-8AA1D1519E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12545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64" name="Tekstin paikkamerkki 13">
            <a:extLst>
              <a:ext uri="{FF2B5EF4-FFF2-40B4-BE49-F238E27FC236}">
                <a16:creationId xmlns:a16="http://schemas.microsoft.com/office/drawing/2014/main" id="{D608AFF7-FBAE-7DC8-A36A-C24838B1314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65102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65" name="Tekstin paikkamerkki 13">
            <a:extLst>
              <a:ext uri="{FF2B5EF4-FFF2-40B4-BE49-F238E27FC236}">
                <a16:creationId xmlns:a16="http://schemas.microsoft.com/office/drawing/2014/main" id="{25B3D1A4-6966-943D-8334-19FDD863CB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0954" y="257483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71" name="Tekstin paikkamerkki 13">
            <a:extLst>
              <a:ext uri="{FF2B5EF4-FFF2-40B4-BE49-F238E27FC236}">
                <a16:creationId xmlns:a16="http://schemas.microsoft.com/office/drawing/2014/main" id="{67B67B77-35CD-F887-5681-447805425E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801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72" name="Tekstin paikkamerkki 13">
            <a:extLst>
              <a:ext uri="{FF2B5EF4-FFF2-40B4-BE49-F238E27FC236}">
                <a16:creationId xmlns:a16="http://schemas.microsoft.com/office/drawing/2014/main" id="{A9531F82-1534-7445-9BC5-5FC3DDD2AF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2545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73" name="Tekstin paikkamerkki 13">
            <a:extLst>
              <a:ext uri="{FF2B5EF4-FFF2-40B4-BE49-F238E27FC236}">
                <a16:creationId xmlns:a16="http://schemas.microsoft.com/office/drawing/2014/main" id="{77ECF509-77CE-B9ED-E4D3-F695007D11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65102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74" name="Tekstin paikkamerkki 13">
            <a:extLst>
              <a:ext uri="{FF2B5EF4-FFF2-40B4-BE49-F238E27FC236}">
                <a16:creationId xmlns:a16="http://schemas.microsoft.com/office/drawing/2014/main" id="{74D748D2-27DB-4234-190C-1C5C929990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70954" y="4456576"/>
            <a:ext cx="1729142" cy="365124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lang="en-GB" sz="800" b="1" kern="1200" noProof="0" dirty="0">
                <a:solidFill>
                  <a:schemeClr val="bg1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2569301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19B859C-A3F3-5B05-115B-E1F4DA3A0663}"/>
              </a:ext>
            </a:extLst>
          </p:cNvPr>
          <p:cNvSpPr/>
          <p:nvPr userDrawn="1"/>
        </p:nvSpPr>
        <p:spPr>
          <a:xfrm>
            <a:off x="0" y="2"/>
            <a:ext cx="9144000" cy="5143499"/>
          </a:xfrm>
          <a:custGeom>
            <a:avLst/>
            <a:gdLst>
              <a:gd name="connsiteX0" fmla="*/ 9459015 w 12192000"/>
              <a:gd name="connsiteY0" fmla="*/ 3947832 h 6857999"/>
              <a:gd name="connsiteX1" fmla="*/ 8921034 w 12192000"/>
              <a:gd name="connsiteY1" fmla="*/ 4271134 h 6857999"/>
              <a:gd name="connsiteX2" fmla="*/ 8822326 w 12192000"/>
              <a:gd name="connsiteY2" fmla="*/ 5185404 h 6857999"/>
              <a:gd name="connsiteX3" fmla="*/ 9207663 w 12192000"/>
              <a:gd name="connsiteY3" fmla="*/ 5974491 h 6857999"/>
              <a:gd name="connsiteX4" fmla="*/ 9636080 w 12192000"/>
              <a:gd name="connsiteY4" fmla="*/ 5487672 h 6857999"/>
              <a:gd name="connsiteX5" fmla="*/ 9940008 w 12192000"/>
              <a:gd name="connsiteY5" fmla="*/ 4363748 h 6857999"/>
              <a:gd name="connsiteX6" fmla="*/ 9523464 w 12192000"/>
              <a:gd name="connsiteY6" fmla="*/ 3953938 h 6857999"/>
              <a:gd name="connsiteX7" fmla="*/ 9459015 w 12192000"/>
              <a:gd name="connsiteY7" fmla="*/ 3948171 h 6857999"/>
              <a:gd name="connsiteX8" fmla="*/ 6604601 w 12192000"/>
              <a:gd name="connsiteY8" fmla="*/ 160481 h 6857999"/>
              <a:gd name="connsiteX9" fmla="*/ 6604601 w 12192000"/>
              <a:gd name="connsiteY9" fmla="*/ 160820 h 6857999"/>
              <a:gd name="connsiteX10" fmla="*/ 5984533 w 12192000"/>
              <a:gd name="connsiteY10" fmla="*/ 310767 h 6857999"/>
              <a:gd name="connsiteX11" fmla="*/ 4769160 w 12192000"/>
              <a:gd name="connsiteY11" fmla="*/ 2517906 h 6857999"/>
              <a:gd name="connsiteX12" fmla="*/ 4708443 w 12192000"/>
              <a:gd name="connsiteY12" fmla="*/ 3186562 h 6857999"/>
              <a:gd name="connsiteX13" fmla="*/ 7403091 w 12192000"/>
              <a:gd name="connsiteY13" fmla="*/ 1374645 h 6857999"/>
              <a:gd name="connsiteX14" fmla="*/ 7014362 w 12192000"/>
              <a:gd name="connsiteY14" fmla="*/ 267343 h 6857999"/>
              <a:gd name="connsiteX15" fmla="*/ 6604601 w 12192000"/>
              <a:gd name="connsiteY15" fmla="*/ 160481 h 6857999"/>
              <a:gd name="connsiteX16" fmla="*/ 5663938 w 12192000"/>
              <a:gd name="connsiteY16" fmla="*/ 0 h 6857999"/>
              <a:gd name="connsiteX17" fmla="*/ 7368462 w 12192000"/>
              <a:gd name="connsiteY17" fmla="*/ 0 h 6857999"/>
              <a:gd name="connsiteX18" fmla="*/ 7416666 w 12192000"/>
              <a:gd name="connsiteY18" fmla="*/ 42670 h 6857999"/>
              <a:gd name="connsiteX19" fmla="*/ 7826080 w 12192000"/>
              <a:gd name="connsiteY19" fmla="*/ 1448940 h 6857999"/>
              <a:gd name="connsiteX20" fmla="*/ 4719300 w 12192000"/>
              <a:gd name="connsiteY20" fmla="*/ 3623512 h 6857999"/>
              <a:gd name="connsiteX21" fmla="*/ 5613445 w 12192000"/>
              <a:gd name="connsiteY21" fmla="*/ 5765855 h 6857999"/>
              <a:gd name="connsiteX22" fmla="*/ 8400355 w 12192000"/>
              <a:gd name="connsiteY22" fmla="*/ 6474880 h 6857999"/>
              <a:gd name="connsiteX23" fmla="*/ 8867101 w 12192000"/>
              <a:gd name="connsiteY23" fmla="*/ 6237408 h 6857999"/>
              <a:gd name="connsiteX24" fmla="*/ 8404086 w 12192000"/>
              <a:gd name="connsiteY24" fmla="*/ 5280732 h 6857999"/>
              <a:gd name="connsiteX25" fmla="*/ 8567583 w 12192000"/>
              <a:gd name="connsiteY25" fmla="*/ 4028572 h 6857999"/>
              <a:gd name="connsiteX26" fmla="*/ 9602159 w 12192000"/>
              <a:gd name="connsiteY26" fmla="*/ 3531915 h 6857999"/>
              <a:gd name="connsiteX27" fmla="*/ 10345697 w 12192000"/>
              <a:gd name="connsiteY27" fmla="*/ 4222621 h 6857999"/>
              <a:gd name="connsiteX28" fmla="*/ 9989193 w 12192000"/>
              <a:gd name="connsiteY28" fmla="*/ 5732269 h 6857999"/>
              <a:gd name="connsiteX29" fmla="*/ 9525838 w 12192000"/>
              <a:gd name="connsiteY29" fmla="*/ 6265226 h 6857999"/>
              <a:gd name="connsiteX30" fmla="*/ 9596393 w 12192000"/>
              <a:gd name="connsiteY30" fmla="*/ 6308989 h 6857999"/>
              <a:gd name="connsiteX31" fmla="*/ 10913528 w 12192000"/>
              <a:gd name="connsiteY31" fmla="*/ 6357840 h 6857999"/>
              <a:gd name="connsiteX32" fmla="*/ 12061059 w 12192000"/>
              <a:gd name="connsiteY32" fmla="*/ 5503617 h 6857999"/>
              <a:gd name="connsiteX33" fmla="*/ 12185860 w 12192000"/>
              <a:gd name="connsiteY33" fmla="*/ 5311636 h 6857999"/>
              <a:gd name="connsiteX34" fmla="*/ 12192000 w 12192000"/>
              <a:gd name="connsiteY34" fmla="*/ 5299490 h 6857999"/>
              <a:gd name="connsiteX35" fmla="*/ 12192000 w 12192000"/>
              <a:gd name="connsiteY35" fmla="*/ 6011988 h 6857999"/>
              <a:gd name="connsiteX36" fmla="*/ 12134391 w 12192000"/>
              <a:gd name="connsiteY36" fmla="*/ 6073891 h 6857999"/>
              <a:gd name="connsiteX37" fmla="*/ 11060743 w 12192000"/>
              <a:gd name="connsiteY37" fmla="*/ 6760866 h 6857999"/>
              <a:gd name="connsiteX38" fmla="*/ 10833887 w 12192000"/>
              <a:gd name="connsiteY38" fmla="*/ 6832452 h 6857999"/>
              <a:gd name="connsiteX39" fmla="*/ 10714724 w 12192000"/>
              <a:gd name="connsiteY39" fmla="*/ 6857999 h 6857999"/>
              <a:gd name="connsiteX40" fmla="*/ 9840404 w 12192000"/>
              <a:gd name="connsiteY40" fmla="*/ 6857999 h 6857999"/>
              <a:gd name="connsiteX41" fmla="*/ 9759609 w 12192000"/>
              <a:gd name="connsiteY41" fmla="*/ 6840058 h 6857999"/>
              <a:gd name="connsiteX42" fmla="*/ 9382015 w 12192000"/>
              <a:gd name="connsiteY42" fmla="*/ 6680803 h 6857999"/>
              <a:gd name="connsiteX43" fmla="*/ 9179170 w 12192000"/>
              <a:gd name="connsiteY43" fmla="*/ 6544087 h 6857999"/>
              <a:gd name="connsiteX44" fmla="*/ 8711464 w 12192000"/>
              <a:gd name="connsiteY44" fmla="*/ 6810671 h 6857999"/>
              <a:gd name="connsiteX45" fmla="*/ 8596366 w 12192000"/>
              <a:gd name="connsiteY45" fmla="*/ 6857999 h 6857999"/>
              <a:gd name="connsiteX46" fmla="*/ 6601407 w 12192000"/>
              <a:gd name="connsiteY46" fmla="*/ 6857999 h 6857999"/>
              <a:gd name="connsiteX47" fmla="*/ 6329719 w 12192000"/>
              <a:gd name="connsiteY47" fmla="*/ 6752724 h 6857999"/>
              <a:gd name="connsiteX48" fmla="*/ 5311890 w 12192000"/>
              <a:gd name="connsiteY48" fmla="*/ 6071177 h 6857999"/>
              <a:gd name="connsiteX49" fmla="*/ 4295970 w 12192000"/>
              <a:gd name="connsiteY49" fmla="*/ 3711716 h 6857999"/>
              <a:gd name="connsiteX50" fmla="*/ 2787861 w 12192000"/>
              <a:gd name="connsiteY50" fmla="*/ 3858270 h 6857999"/>
              <a:gd name="connsiteX51" fmla="*/ 2774972 w 12192000"/>
              <a:gd name="connsiteY51" fmla="*/ 3858270 h 6857999"/>
              <a:gd name="connsiteX52" fmla="*/ 226463 w 12192000"/>
              <a:gd name="connsiteY52" fmla="*/ 3400001 h 6857999"/>
              <a:gd name="connsiteX53" fmla="*/ 0 w 12192000"/>
              <a:gd name="connsiteY53" fmla="*/ 3309731 h 6857999"/>
              <a:gd name="connsiteX54" fmla="*/ 0 w 12192000"/>
              <a:gd name="connsiteY54" fmla="*/ 2847800 h 6857999"/>
              <a:gd name="connsiteX55" fmla="*/ 371659 w 12192000"/>
              <a:gd name="connsiteY55" fmla="*/ 2996043 h 6857999"/>
              <a:gd name="connsiteX56" fmla="*/ 2774632 w 12192000"/>
              <a:gd name="connsiteY56" fmla="*/ 3429123 h 6857999"/>
              <a:gd name="connsiteX57" fmla="*/ 2786844 w 12192000"/>
              <a:gd name="connsiteY57" fmla="*/ 3429123 h 6857999"/>
              <a:gd name="connsiteX58" fmla="*/ 4278332 w 12192000"/>
              <a:gd name="connsiteY58" fmla="*/ 3281212 h 6857999"/>
              <a:gd name="connsiteX59" fmla="*/ 4345155 w 12192000"/>
              <a:gd name="connsiteY59" fmla="*/ 2451753 h 6857999"/>
              <a:gd name="connsiteX60" fmla="*/ 5661819 w 12192000"/>
              <a:gd name="connsiteY60" fmla="*/ 119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7999">
                <a:moveTo>
                  <a:pt x="9459015" y="3947832"/>
                </a:moveTo>
                <a:cubicBezTo>
                  <a:pt x="9259562" y="3947832"/>
                  <a:pt x="9036704" y="4102528"/>
                  <a:pt x="8921034" y="4271134"/>
                </a:cubicBezTo>
                <a:cubicBezTo>
                  <a:pt x="8776872" y="4481127"/>
                  <a:pt x="8739899" y="4822749"/>
                  <a:pt x="8822326" y="5185404"/>
                </a:cubicBezTo>
                <a:cubicBezTo>
                  <a:pt x="8889489" y="5480209"/>
                  <a:pt x="9026867" y="5756356"/>
                  <a:pt x="9207663" y="5974491"/>
                </a:cubicBezTo>
                <a:cubicBezTo>
                  <a:pt x="9367429" y="5830312"/>
                  <a:pt x="9512609" y="5666116"/>
                  <a:pt x="9636080" y="5487672"/>
                </a:cubicBezTo>
                <a:cubicBezTo>
                  <a:pt x="9925762" y="5069042"/>
                  <a:pt x="10039395" y="4648715"/>
                  <a:pt x="9940008" y="4363748"/>
                </a:cubicBezTo>
                <a:cubicBezTo>
                  <a:pt x="9878272" y="4187000"/>
                  <a:pt x="9715454" y="3989220"/>
                  <a:pt x="9523464" y="3953938"/>
                </a:cubicBezTo>
                <a:cubicBezTo>
                  <a:pt x="9502433" y="3950206"/>
                  <a:pt x="9480723" y="3948171"/>
                  <a:pt x="9459015" y="3948171"/>
                </a:cubicBezTo>
                <a:close/>
                <a:moveTo>
                  <a:pt x="6604601" y="160481"/>
                </a:moveTo>
                <a:lnTo>
                  <a:pt x="6604601" y="160820"/>
                </a:lnTo>
                <a:cubicBezTo>
                  <a:pt x="6361052" y="160820"/>
                  <a:pt x="6118181" y="243596"/>
                  <a:pt x="5984533" y="310767"/>
                </a:cubicBezTo>
                <a:cubicBezTo>
                  <a:pt x="5411617" y="599127"/>
                  <a:pt x="4934695" y="1465224"/>
                  <a:pt x="4769160" y="2517906"/>
                </a:cubicBezTo>
                <a:cubicBezTo>
                  <a:pt x="4733547" y="2744184"/>
                  <a:pt x="4713533" y="2967748"/>
                  <a:pt x="4708443" y="3186562"/>
                </a:cubicBezTo>
                <a:cubicBezTo>
                  <a:pt x="6084601" y="2846976"/>
                  <a:pt x="7262999" y="2180017"/>
                  <a:pt x="7403091" y="1374645"/>
                </a:cubicBezTo>
                <a:cubicBezTo>
                  <a:pt x="7467880" y="1002830"/>
                  <a:pt x="7337624" y="473945"/>
                  <a:pt x="7014362" y="267343"/>
                </a:cubicBezTo>
                <a:cubicBezTo>
                  <a:pt x="6892247" y="189317"/>
                  <a:pt x="6748085" y="160481"/>
                  <a:pt x="6604601" y="160481"/>
                </a:cubicBezTo>
                <a:close/>
                <a:moveTo>
                  <a:pt x="5663938" y="0"/>
                </a:moveTo>
                <a:lnTo>
                  <a:pt x="7368462" y="0"/>
                </a:lnTo>
                <a:lnTo>
                  <a:pt x="7416666" y="42670"/>
                </a:lnTo>
                <a:cubicBezTo>
                  <a:pt x="7780854" y="398679"/>
                  <a:pt x="7903842" y="1001601"/>
                  <a:pt x="7826080" y="1448940"/>
                </a:cubicBezTo>
                <a:cubicBezTo>
                  <a:pt x="7637143" y="2536226"/>
                  <a:pt x="6217569" y="3273070"/>
                  <a:pt x="4719300" y="3623512"/>
                </a:cubicBezTo>
                <a:cubicBezTo>
                  <a:pt x="4781713" y="4490626"/>
                  <a:pt x="5091748" y="5251896"/>
                  <a:pt x="5613445" y="5765855"/>
                </a:cubicBezTo>
                <a:cubicBezTo>
                  <a:pt x="6232833" y="6376499"/>
                  <a:pt x="7369170" y="6858568"/>
                  <a:pt x="8400355" y="6474880"/>
                </a:cubicBezTo>
                <a:cubicBezTo>
                  <a:pt x="8560120" y="6415512"/>
                  <a:pt x="8717173" y="6335111"/>
                  <a:pt x="8867101" y="6237408"/>
                </a:cubicBezTo>
                <a:cubicBezTo>
                  <a:pt x="8648314" y="5970760"/>
                  <a:pt x="8485834" y="5639994"/>
                  <a:pt x="8404086" y="5280732"/>
                </a:cubicBezTo>
                <a:cubicBezTo>
                  <a:pt x="8294183" y="4796627"/>
                  <a:pt x="8353544" y="4340340"/>
                  <a:pt x="8567583" y="4028572"/>
                </a:cubicBezTo>
                <a:cubicBezTo>
                  <a:pt x="8769409" y="3734445"/>
                  <a:pt x="9179170" y="3453549"/>
                  <a:pt x="9602159" y="3531915"/>
                </a:cubicBezTo>
                <a:cubicBezTo>
                  <a:pt x="9973589" y="3600443"/>
                  <a:pt x="10243258" y="3928155"/>
                  <a:pt x="10345697" y="4222621"/>
                </a:cubicBezTo>
                <a:cubicBezTo>
                  <a:pt x="10492234" y="4643287"/>
                  <a:pt x="10362319" y="5193545"/>
                  <a:pt x="9989193" y="5732269"/>
                </a:cubicBezTo>
                <a:cubicBezTo>
                  <a:pt x="9854867" y="5925979"/>
                  <a:pt x="9698154" y="6105441"/>
                  <a:pt x="9525838" y="6265226"/>
                </a:cubicBezTo>
                <a:cubicBezTo>
                  <a:pt x="9548904" y="6280831"/>
                  <a:pt x="9572309" y="6295419"/>
                  <a:pt x="9596393" y="6308989"/>
                </a:cubicBezTo>
                <a:cubicBezTo>
                  <a:pt x="9960021" y="6518304"/>
                  <a:pt x="10427785" y="6535606"/>
                  <a:pt x="10913528" y="6357840"/>
                </a:cubicBezTo>
                <a:cubicBezTo>
                  <a:pt x="11360261" y="6194323"/>
                  <a:pt x="11789356" y="5875092"/>
                  <a:pt x="12061059" y="5503617"/>
                </a:cubicBezTo>
                <a:cubicBezTo>
                  <a:pt x="12107361" y="5440390"/>
                  <a:pt x="12148807" y="5376241"/>
                  <a:pt x="12185860" y="5311636"/>
                </a:cubicBezTo>
                <a:lnTo>
                  <a:pt x="12192000" y="5299490"/>
                </a:lnTo>
                <a:lnTo>
                  <a:pt x="12192000" y="6011988"/>
                </a:lnTo>
                <a:lnTo>
                  <a:pt x="12134391" y="6073891"/>
                </a:lnTo>
                <a:cubicBezTo>
                  <a:pt x="11834512" y="6372916"/>
                  <a:pt x="11458885" y="6615075"/>
                  <a:pt x="11060743" y="6760866"/>
                </a:cubicBezTo>
                <a:cubicBezTo>
                  <a:pt x="10984888" y="6788642"/>
                  <a:pt x="10909198" y="6812501"/>
                  <a:pt x="10833887" y="6832452"/>
                </a:cubicBezTo>
                <a:lnTo>
                  <a:pt x="10714724" y="6857999"/>
                </a:lnTo>
                <a:lnTo>
                  <a:pt x="9840404" y="6857999"/>
                </a:lnTo>
                <a:lnTo>
                  <a:pt x="9759609" y="6840058"/>
                </a:lnTo>
                <a:cubicBezTo>
                  <a:pt x="9627345" y="6802360"/>
                  <a:pt x="9500906" y="6749246"/>
                  <a:pt x="9382015" y="6680803"/>
                </a:cubicBezTo>
                <a:cubicBezTo>
                  <a:pt x="9311800" y="6640433"/>
                  <a:pt x="9244297" y="6594634"/>
                  <a:pt x="9179170" y="6544087"/>
                </a:cubicBezTo>
                <a:cubicBezTo>
                  <a:pt x="9029326" y="6648405"/>
                  <a:pt x="8872231" y="6738221"/>
                  <a:pt x="8711464" y="6810671"/>
                </a:cubicBezTo>
                <a:lnTo>
                  <a:pt x="8596366" y="6857999"/>
                </a:lnTo>
                <a:lnTo>
                  <a:pt x="6601407" y="6857999"/>
                </a:lnTo>
                <a:lnTo>
                  <a:pt x="6329719" y="6752724"/>
                </a:lnTo>
                <a:cubicBezTo>
                  <a:pt x="5930771" y="6576485"/>
                  <a:pt x="5579014" y="6334433"/>
                  <a:pt x="5311890" y="6071177"/>
                </a:cubicBezTo>
                <a:cubicBezTo>
                  <a:pt x="4728119" y="5495814"/>
                  <a:pt x="4376023" y="4658893"/>
                  <a:pt x="4295970" y="3711716"/>
                </a:cubicBezTo>
                <a:cubicBezTo>
                  <a:pt x="3773593" y="3808062"/>
                  <a:pt x="3254947" y="3857592"/>
                  <a:pt x="2787861" y="3858270"/>
                </a:cubicBezTo>
                <a:cubicBezTo>
                  <a:pt x="2783452" y="3858270"/>
                  <a:pt x="2779381" y="3858270"/>
                  <a:pt x="2774972" y="3858270"/>
                </a:cubicBezTo>
                <a:cubicBezTo>
                  <a:pt x="1911016" y="3858270"/>
                  <a:pt x="1057172" y="3704464"/>
                  <a:pt x="226463" y="3400001"/>
                </a:cubicBezTo>
                <a:lnTo>
                  <a:pt x="0" y="3309731"/>
                </a:lnTo>
                <a:lnTo>
                  <a:pt x="0" y="2847800"/>
                </a:lnTo>
                <a:lnTo>
                  <a:pt x="371659" y="2996043"/>
                </a:lnTo>
                <a:cubicBezTo>
                  <a:pt x="1155859" y="3283714"/>
                  <a:pt x="1961048" y="3429123"/>
                  <a:pt x="2774632" y="3429123"/>
                </a:cubicBezTo>
                <a:lnTo>
                  <a:pt x="2786844" y="3429123"/>
                </a:lnTo>
                <a:cubicBezTo>
                  <a:pt x="3273264" y="3428105"/>
                  <a:pt x="3782751" y="3376201"/>
                  <a:pt x="4278332" y="3281212"/>
                </a:cubicBezTo>
                <a:cubicBezTo>
                  <a:pt x="4279012" y="3010493"/>
                  <a:pt x="4300719" y="2732650"/>
                  <a:pt x="4345155" y="2451753"/>
                </a:cubicBezTo>
                <a:cubicBezTo>
                  <a:pt x="4522601" y="1323970"/>
                  <a:pt x="5020837" y="403412"/>
                  <a:pt x="5661819" y="1197"/>
                </a:cubicBezTo>
                <a:close/>
              </a:path>
            </a:pathLst>
          </a:custGeom>
          <a:solidFill>
            <a:srgbClr val="C71E29"/>
          </a:solidFill>
          <a:ln w="30328" cap="flat">
            <a:noFill/>
            <a:prstDash val="solid"/>
            <a:miter/>
          </a:ln>
        </p:spPr>
        <p:txBody>
          <a:bodyPr rtlCol="0" anchor="ctr"/>
          <a:lstStyle/>
          <a:p>
            <a:endParaRPr lang="fi-FI" sz="1013"/>
          </a:p>
        </p:txBody>
      </p:sp>
      <p:pic>
        <p:nvPicPr>
          <p:cNvPr id="7" name="Picture Placeholder 39" descr="A person wearing a helmet and a helmet&#10;&#10;AI-generated content may be incorrect.">
            <a:extLst>
              <a:ext uri="{FF2B5EF4-FFF2-40B4-BE49-F238E27FC236}">
                <a16:creationId xmlns:a16="http://schemas.microsoft.com/office/drawing/2014/main" id="{098F1F46-2874-25AC-A99C-AE470CA91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0954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</p:pic>
      <p:pic>
        <p:nvPicPr>
          <p:cNvPr id="8" name="Picture Placeholder 36" descr="A person holding her face&#10;&#10;AI-generated content may be incorrect.">
            <a:extLst>
              <a:ext uri="{FF2B5EF4-FFF2-40B4-BE49-F238E27FC236}">
                <a16:creationId xmlns:a16="http://schemas.microsoft.com/office/drawing/2014/main" id="{E9CF591F-03CA-4055-2446-31F1D3680B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5102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2B851C-326F-92E0-0605-F9ACEDFFED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9" b="100000" l="0" r="97710">
                        <a14:foregroundMark x1="37099" y1="60213" x2="7939" y2="75844"/>
                        <a14:foregroundMark x1="7786" y1="75844" x2="0" y2="90231"/>
                        <a14:foregroundMark x1="87176" y1="77620" x2="93893" y2="99822"/>
                        <a14:foregroundMark x1="87176" y1="77620" x2="80000" y2="68384"/>
                        <a14:foregroundMark x1="80000" y1="68384" x2="81985" y2="56306"/>
                        <a14:foregroundMark x1="81985" y1="56306" x2="80458" y2="44050"/>
                        <a14:foregroundMark x1="80458" y1="44050" x2="64733" y2="33748"/>
                        <a14:foregroundMark x1="10076" y1="75311" x2="2748" y2="84369"/>
                        <a14:foregroundMark x1="2595" y1="84369" x2="153" y2="99822"/>
                        <a14:foregroundMark x1="26718" y1="92540" x2="27023" y2="99822"/>
                        <a14:foregroundMark x1="26718" y1="92540" x2="21527" y2="80462"/>
                        <a14:foregroundMark x1="21527" y1="80462" x2="10992" y2="74245"/>
                        <a14:foregroundMark x1="13435" y1="87922" x2="10992" y2="99822"/>
                        <a14:foregroundMark x1="22290" y1="95915" x2="26718" y2="99822"/>
                        <a14:foregroundMark x1="22290" y1="95915" x2="19542" y2="97869"/>
                        <a14:foregroundMark x1="19084" y1="88455" x2="7939" y2="99645"/>
                        <a14:foregroundMark x1="7786" y1="99822" x2="7786" y2="99822"/>
                        <a14:foregroundMark x1="9008" y1="82416" x2="1679" y2="93961"/>
                        <a14:foregroundMark x1="1527" y1="93961" x2="611" y2="99822"/>
                        <a14:foregroundMark x1="28397" y1="71048" x2="21985" y2="83659"/>
                        <a14:foregroundMark x1="21832" y1="83659" x2="18626" y2="99822"/>
                        <a14:foregroundMark x1="80611" y1="78330" x2="82748" y2="99822"/>
                        <a14:foregroundMark x1="80611" y1="78330" x2="72214" y2="66607"/>
                        <a14:foregroundMark x1="72214" y1="66607" x2="61679" y2="63055"/>
                        <a14:foregroundMark x1="61679" y1="63055" x2="27023" y2="71581"/>
                        <a14:foregroundMark x1="67176" y1="84902" x2="64122" y2="65719"/>
                        <a14:foregroundMark x1="64122" y1="65719" x2="56794" y2="56306"/>
                        <a14:foregroundMark x1="56794" y1="56306" x2="45496" y2="66607"/>
                        <a14:foregroundMark x1="45496" y1="66607" x2="44580" y2="86679"/>
                        <a14:foregroundMark x1="44580" y1="86679" x2="52519" y2="99822"/>
                        <a14:foregroundMark x1="55267" y1="78686" x2="58015" y2="77087"/>
                        <a14:foregroundMark x1="65191" y1="54707" x2="68550" y2="55595"/>
                        <a14:foregroundMark x1="68550" y1="92185" x2="71756" y2="93250"/>
                        <a14:foregroundMark x1="35573" y1="98934" x2="43511" y2="99645"/>
                        <a14:foregroundMark x1="50840" y1="73357" x2="51756" y2="77975"/>
                        <a14:foregroundMark x1="65954" y1="11012" x2="54656" y2="9769"/>
                        <a14:foregroundMark x1="54656" y1="9769" x2="54962" y2="10302"/>
                        <a14:foregroundMark x1="4885" y1="92718" x2="2290" y2="9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743" y="988937"/>
            <a:ext cx="1714500" cy="1473709"/>
          </a:xfrm>
          <a:prstGeom prst="roundRect">
            <a:avLst>
              <a:gd name="adj" fmla="val 5107"/>
            </a:avLst>
          </a:prstGeom>
        </p:spPr>
      </p:pic>
      <p:pic>
        <p:nvPicPr>
          <p:cNvPr id="10" name="Picture Placeholder 33" descr="A person looking at a tablet&#10;&#10;AI-generated content may be incorrect.">
            <a:extLst>
              <a:ext uri="{FF2B5EF4-FFF2-40B4-BE49-F238E27FC236}">
                <a16:creationId xmlns:a16="http://schemas.microsoft.com/office/drawing/2014/main" id="{C862B442-54A5-E9B1-44C1-44DA356F7A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096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</p:pic>
      <p:pic>
        <p:nvPicPr>
          <p:cNvPr id="11" name="Picture Placeholder 30" descr="A person and person wearing helmets&#10;&#10;AI-generated content may be incorrect.">
            <a:extLst>
              <a:ext uri="{FF2B5EF4-FFF2-40B4-BE49-F238E27FC236}">
                <a16:creationId xmlns:a16="http://schemas.microsoft.com/office/drawing/2014/main" id="{549A1048-73F7-AB87-8737-E8442C5192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0954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</p:pic>
      <p:pic>
        <p:nvPicPr>
          <p:cNvPr id="12" name="Picture Placeholder 27" descr="A person helping a person to dress&#10;&#10;AI-generated content may be incorrect.">
            <a:extLst>
              <a:ext uri="{FF2B5EF4-FFF2-40B4-BE49-F238E27FC236}">
                <a16:creationId xmlns:a16="http://schemas.microsoft.com/office/drawing/2014/main" id="{9EB72938-5957-1055-27BB-31A397F40AC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096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77524B-35AD-FAC7-B1F1-AD30C330FFF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25" b="100000" l="10000" r="93692">
                        <a14:foregroundMark x1="77538" y1="18592" x2="74308" y2="17329"/>
                        <a14:foregroundMark x1="73231" y1="14440" x2="90154" y2="22383"/>
                        <a14:foregroundMark x1="71692" y1="10650" x2="70462" y2="12816"/>
                        <a14:foregroundMark x1="67231" y1="13357" x2="67231" y2="13357"/>
                        <a14:foregroundMark x1="72615" y1="9206" x2="76000" y2="9206"/>
                        <a14:foregroundMark x1="67692" y1="21661" x2="68154" y2="23105"/>
                        <a14:foregroundMark x1="83538" y1="54874" x2="87692" y2="61913"/>
                        <a14:foregroundMark x1="83846" y1="48195" x2="88769" y2="56498"/>
                        <a14:foregroundMark x1="79692" y1="43502" x2="83538" y2="50181"/>
                        <a14:foregroundMark x1="78154" y1="40614" x2="84615" y2="49458"/>
                        <a14:foregroundMark x1="82462" y1="43502" x2="86615" y2="48736"/>
                        <a14:foregroundMark x1="85846" y1="46751" x2="90154" y2="52166"/>
                        <a14:foregroundMark x1="89846" y1="52347" x2="91846" y2="61733"/>
                        <a14:foregroundMark x1="90462" y1="49639" x2="93692" y2="56498"/>
                        <a14:foregroundMark x1="91846" y1="58845" x2="89231" y2="73466"/>
                        <a14:foregroundMark x1="86615" y1="64982" x2="82769" y2="89711"/>
                        <a14:foregroundMark x1="78308" y1="62455" x2="80615" y2="99819"/>
                        <a14:foregroundMark x1="68769" y1="56137" x2="74462" y2="99819"/>
                        <a14:foregroundMark x1="66462" y1="76715" x2="67846" y2="99819"/>
                        <a14:foregroundMark x1="80923" y1="87004" x2="82154" y2="99819"/>
                        <a14:foregroundMark x1="72000" y1="32671" x2="73692" y2="19675"/>
                        <a14:foregroundMark x1="74923" y1="22202" x2="76462" y2="42960"/>
                        <a14:foregroundMark x1="69231" y1="15343" x2="68308" y2="14982"/>
                        <a14:foregroundMark x1="68154" y1="13899" x2="68154" y2="13899"/>
                        <a14:foregroundMark x1="68615" y1="13177" x2="68615" y2="13177"/>
                        <a14:foregroundMark x1="82462" y1="15162" x2="82462" y2="15162"/>
                        <a14:foregroundMark x1="68308" y1="13177" x2="68308" y2="13177"/>
                        <a14:foregroundMark x1="66615" y1="14440" x2="66615" y2="14440"/>
                        <a14:foregroundMark x1="65385" y1="17148" x2="65385" y2="17148"/>
                        <a14:foregroundMark x1="68923" y1="21480" x2="68923" y2="21480"/>
                        <a14:foregroundMark x1="27385" y1="56859" x2="36154" y2="99819"/>
                        <a14:foregroundMark x1="26615" y1="52708" x2="26615" y2="52708"/>
                        <a14:foregroundMark x1="38154" y1="79603" x2="38923" y2="79964"/>
                        <a14:foregroundMark x1="73231" y1="78159" x2="73231" y2="78159"/>
                        <a14:foregroundMark x1="52308" y1="92238" x2="52308" y2="92238"/>
                        <a14:foregroundMark x1="68308" y1="25993" x2="68308" y2="25993"/>
                        <a14:foregroundMark x1="67385" y1="27076" x2="68308" y2="27617"/>
                        <a14:backgroundMark x1="58769" y1="18592" x2="60615" y2="24368"/>
                        <a14:backgroundMark x1="58308" y1="17148" x2="58769" y2="18592"/>
                        <a14:backgroundMark x1="50615" y1="22744" x2="49385" y2="25993"/>
                        <a14:backgroundMark x1="42308" y1="12094" x2="41538" y2="31408"/>
                        <a14:backgroundMark x1="32923" y1="15704" x2="32154" y2="30866"/>
                        <a14:backgroundMark x1="20000" y1="19495" x2="18615" y2="33213"/>
                        <a14:backgroundMark x1="14615" y1="13899" x2="20615" y2="35199"/>
                        <a14:backgroundMark x1="30462" y1="20397" x2="34000" y2="26173"/>
                        <a14:backgroundMark x1="36615" y1="22383" x2="53846" y2="34477"/>
                        <a14:backgroundMark x1="48769" y1="19495" x2="61692" y2="37365"/>
                        <a14:backgroundMark x1="45385" y1="36101" x2="41846" y2="39350"/>
                        <a14:backgroundMark x1="38923" y1="34477" x2="53846" y2="56859"/>
                        <a14:backgroundMark x1="62769" y1="19495" x2="62769" y2="19495"/>
                        <a14:backgroundMark x1="59846" y1="18592" x2="62308" y2="19856"/>
                        <a14:backgroundMark x1="64462" y1="19856" x2="64462" y2="19856"/>
                        <a14:backgroundMark x1="64462" y1="19856" x2="64462" y2="19856"/>
                        <a14:backgroundMark x1="64769" y1="18592" x2="64462" y2="21119"/>
                        <a14:backgroundMark x1="63846" y1="18592" x2="64154" y2="19495"/>
                        <a14:backgroundMark x1="65077" y1="19675" x2="65077" y2="19675"/>
                        <a14:backgroundMark x1="64769" y1="17329" x2="64769" y2="17329"/>
                        <a14:backgroundMark x1="17385" y1="85379" x2="17692" y2="88267"/>
                        <a14:backgroundMark x1="18000" y1="87365" x2="18000" y2="87365"/>
                        <a14:backgroundMark x1="20154" y1="90433" x2="20154" y2="90433"/>
                        <a14:backgroundMark x1="18000" y1="83935" x2="20615" y2="92780"/>
                        <a14:backgroundMark x1="19538" y1="96209" x2="19538" y2="96209"/>
                        <a14:backgroundMark x1="21385" y1="98375" x2="21692" y2="99819"/>
                        <a14:backgroundMark x1="17692" y1="75451" x2="17692" y2="76354"/>
                        <a14:backgroundMark x1="17692" y1="73646" x2="18308" y2="80505"/>
                        <a14:backgroundMark x1="64308" y1="34477" x2="64308" y2="34477"/>
                        <a14:backgroundMark x1="64154" y1="27978" x2="64154" y2="27978"/>
                        <a14:backgroundMark x1="64923" y1="28700" x2="64769" y2="29242"/>
                        <a14:backgroundMark x1="64154" y1="19495" x2="64154" y2="29242"/>
                        <a14:backgroundMark x1="64769" y1="27256" x2="64154" y2="25993"/>
                        <a14:backgroundMark x1="64769" y1="25632" x2="65538" y2="26354"/>
                        <a14:backgroundMark x1="65385" y1="21841" x2="66000" y2="21119"/>
                        <a14:backgroundMark x1="64615" y1="27798" x2="64615" y2="27798"/>
                        <a14:backgroundMark x1="64308" y1="28520" x2="64462" y2="26715"/>
                        <a14:backgroundMark x1="64769" y1="28339" x2="64769" y2="28339"/>
                        <a14:backgroundMark x1="65231" y1="27437" x2="65231" y2="27437"/>
                        <a14:backgroundMark x1="64769" y1="27798" x2="64769" y2="29422"/>
                        <a14:backgroundMark x1="65077" y1="24910" x2="64615" y2="28881"/>
                        <a14:backgroundMark x1="65231" y1="21300" x2="64615" y2="28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96" y="988937"/>
            <a:ext cx="1729142" cy="1473709"/>
          </a:xfrm>
          <a:prstGeom prst="roundRect">
            <a:avLst/>
          </a:prstGeom>
        </p:spPr>
      </p:pic>
      <p:pic>
        <p:nvPicPr>
          <p:cNvPr id="16" name="Picture Placeholder 27" descr="A person and person holding wine glasses&#10;&#10;AI-generated content may be incorrect.">
            <a:extLst>
              <a:ext uri="{FF2B5EF4-FFF2-40B4-BE49-F238E27FC236}">
                <a16:creationId xmlns:a16="http://schemas.microsoft.com/office/drawing/2014/main" id="{9B27C0D0-7603-BE62-793C-24623F855A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5102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</p:pic>
      <p:pic>
        <p:nvPicPr>
          <p:cNvPr id="17" name="Picture Placeholder 27" descr="A group of workers in overalls&#10;&#10;AI-generated content may be incorrect.">
            <a:extLst>
              <a:ext uri="{FF2B5EF4-FFF2-40B4-BE49-F238E27FC236}">
                <a16:creationId xmlns:a16="http://schemas.microsoft.com/office/drawing/2014/main" id="{414AC173-355F-1F87-02D6-AB94B54BD4A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2545" y="1404710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</p:pic>
      <p:pic>
        <p:nvPicPr>
          <p:cNvPr id="18" name="Picture Placeholder 29" descr="A close-up of the earth&#10;&#10;AI-generated content may be incorrect.">
            <a:extLst>
              <a:ext uri="{FF2B5EF4-FFF2-40B4-BE49-F238E27FC236}">
                <a16:creationId xmlns:a16="http://schemas.microsoft.com/office/drawing/2014/main" id="{7B781A33-9A5B-1F2E-4B31-3348987BA8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2545" y="3286961"/>
            <a:ext cx="1729142" cy="1057936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</p:pic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A2A4E603-190C-0201-2F16-FAF8C129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C1E54991-AB83-A512-90A0-2E2C9AA9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FC4B8301-79D1-3820-71EF-0E29713A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7C4EDA-0EDF-1324-F8F8-9FAD6FEF06A9}"/>
              </a:ext>
            </a:extLst>
          </p:cNvPr>
          <p:cNvSpPr txBox="1"/>
          <p:nvPr userDrawn="1"/>
        </p:nvSpPr>
        <p:spPr>
          <a:xfrm>
            <a:off x="769080" y="2527943"/>
            <a:ext cx="1079868" cy="1912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457041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3F72"/>
              </a:buClr>
              <a:buSzTx/>
              <a:buFont typeface="Arial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Arial"/>
              </a:rPr>
              <a:t>About Lindström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5E2343-52BE-3FAA-0F89-1FD40471F6B7}"/>
              </a:ext>
            </a:extLst>
          </p:cNvPr>
          <p:cNvSpPr txBox="1"/>
          <p:nvPr userDrawn="1"/>
        </p:nvSpPr>
        <p:spPr>
          <a:xfrm>
            <a:off x="2601958" y="2527943"/>
            <a:ext cx="1686434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  <a:latin typeface="Libre Franklin" pitchFamily="2" charset="77"/>
              </a:rPr>
              <a:t>Easy, turn-key  service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578969-FC2E-58E2-AB75-8D27B2F87CC2}"/>
              </a:ext>
            </a:extLst>
          </p:cNvPr>
          <p:cNvSpPr txBox="1"/>
          <p:nvPr userDrawn="1"/>
        </p:nvSpPr>
        <p:spPr>
          <a:xfrm>
            <a:off x="4748733" y="2527943"/>
            <a:ext cx="173729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  <a:latin typeface="Libre Franklin" pitchFamily="2" charset="77"/>
              </a:rPr>
              <a:t>Solutions for  various industries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81E177-74E9-C8DD-E951-FE20A3E4C3CD}"/>
              </a:ext>
            </a:extLst>
          </p:cNvPr>
          <p:cNvSpPr txBox="1"/>
          <p:nvPr userDrawn="1"/>
        </p:nvSpPr>
        <p:spPr>
          <a:xfrm>
            <a:off x="6946367" y="2527943"/>
            <a:ext cx="173729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  <a:latin typeface="Libre Franklin" pitchFamily="2" charset="77"/>
              </a:rPr>
              <a:t>Products for different needs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0E7025-BD95-7F6B-AA7E-8173E42773ED}"/>
              </a:ext>
            </a:extLst>
          </p:cNvPr>
          <p:cNvSpPr txBox="1"/>
          <p:nvPr userDrawn="1"/>
        </p:nvSpPr>
        <p:spPr>
          <a:xfrm>
            <a:off x="769080" y="4387004"/>
            <a:ext cx="1079868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  <a:latin typeface="Libre Franklin" pitchFamily="2" charset="77"/>
              </a:rPr>
              <a:t>Value we bring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54EB11-AC77-CDA3-D960-44AC866C2B49}"/>
              </a:ext>
            </a:extLst>
          </p:cNvPr>
          <p:cNvSpPr txBox="1"/>
          <p:nvPr userDrawn="1"/>
        </p:nvSpPr>
        <p:spPr>
          <a:xfrm>
            <a:off x="2601958" y="4387004"/>
            <a:ext cx="1686434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  <a:latin typeface="Libre Franklin" pitchFamily="2" charset="77"/>
              </a:rPr>
              <a:t>Sustainability at the core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1C8FCD-39DE-DC41-9C09-0F5E3013A8E7}"/>
              </a:ext>
            </a:extLst>
          </p:cNvPr>
          <p:cNvSpPr txBox="1"/>
          <p:nvPr userDrawn="1"/>
        </p:nvSpPr>
        <p:spPr>
          <a:xfrm>
            <a:off x="4748733" y="4387004"/>
            <a:ext cx="173729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  <a:latin typeface="Libre Franklin" pitchFamily="2" charset="77"/>
              </a:rPr>
              <a:t>From our customers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1520CB-D8FB-4D4F-BF6A-051ED1D4FC42}"/>
              </a:ext>
            </a:extLst>
          </p:cNvPr>
          <p:cNvSpPr txBox="1"/>
          <p:nvPr userDrawn="1"/>
        </p:nvSpPr>
        <p:spPr>
          <a:xfrm>
            <a:off x="6946367" y="4387004"/>
            <a:ext cx="1737292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  <a:latin typeface="Libre Franklin" pitchFamily="2" charset="77"/>
              </a:rPr>
              <a:t>Transparency builds trust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B1F984-D63D-A1AA-58A6-D848C080B9AB}"/>
              </a:ext>
            </a:extLst>
          </p:cNvPr>
          <p:cNvSpPr txBox="1"/>
          <p:nvPr userDrawn="1"/>
        </p:nvSpPr>
        <p:spPr>
          <a:xfrm>
            <a:off x="438752" y="3867894"/>
            <a:ext cx="641248" cy="477054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vert="horz" lIns="144000" tIns="270000" rIns="0" bIns="0" rtlCol="0" anchor="b" anchorCtr="0">
            <a:noAutofit/>
          </a:bodyPr>
          <a:lstStyle>
            <a:lvl1pPr lvl="0" indent="0" defTabSz="457041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499" b="1">
                <a:solidFill>
                  <a:schemeClr val="bg1"/>
                </a:solidFill>
                <a:latin typeface="Libre Franklin" pitchFamily="2" charset="77"/>
              </a:defRPr>
            </a:lvl1pPr>
            <a:lvl2pPr marL="358649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400"/>
            </a:lvl2pPr>
            <a:lvl3pPr marL="539812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200"/>
            </a:lvl3pPr>
            <a:lvl4pPr marL="755735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000"/>
            </a:lvl4pPr>
            <a:lvl5pPr marL="935673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»"/>
              <a:defRPr sz="1000"/>
            </a:lvl5pPr>
            <a:lvl6pPr marL="2513720" indent="-228519" defTabSz="457041">
              <a:spcBef>
                <a:spcPct val="20000"/>
              </a:spcBef>
              <a:buFont typeface="Arial"/>
              <a:buChar char="•"/>
              <a:defRPr sz="1999"/>
            </a:lvl6pPr>
            <a:lvl7pPr marL="2970761" indent="-228519" defTabSz="457041">
              <a:spcBef>
                <a:spcPct val="20000"/>
              </a:spcBef>
              <a:buFont typeface="Arial"/>
              <a:buChar char="•"/>
              <a:defRPr sz="1999"/>
            </a:lvl7pPr>
            <a:lvl8pPr marL="3427800" indent="-228519" defTabSz="457041">
              <a:spcBef>
                <a:spcPct val="20000"/>
              </a:spcBef>
              <a:buFont typeface="Arial"/>
              <a:buChar char="•"/>
              <a:defRPr sz="1999"/>
            </a:lvl8pPr>
            <a:lvl9pPr marL="3884840" indent="-228519" defTabSz="457041">
              <a:spcBef>
                <a:spcPct val="20000"/>
              </a:spcBef>
              <a:buFont typeface="Arial"/>
              <a:buChar char="•"/>
              <a:defRPr sz="1999"/>
            </a:lvl9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81F7F3-1B83-A3B5-5F93-99C9F892B7BA}"/>
              </a:ext>
            </a:extLst>
          </p:cNvPr>
          <p:cNvSpPr txBox="1"/>
          <p:nvPr userDrawn="1"/>
        </p:nvSpPr>
        <p:spPr>
          <a:xfrm>
            <a:off x="2595543" y="3867894"/>
            <a:ext cx="641248" cy="477054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vert="horz" lIns="144000" tIns="270000" rIns="0" bIns="0" rtlCol="0" anchor="b" anchorCtr="0">
            <a:noAutofit/>
          </a:bodyPr>
          <a:lstStyle>
            <a:lvl1pPr lvl="0" indent="0" defTabSz="457041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499" b="1">
                <a:solidFill>
                  <a:schemeClr val="bg1"/>
                </a:solidFill>
                <a:latin typeface="Libre Franklin" pitchFamily="2" charset="77"/>
              </a:defRPr>
            </a:lvl1pPr>
            <a:lvl2pPr marL="358649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400"/>
            </a:lvl2pPr>
            <a:lvl3pPr marL="539812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200"/>
            </a:lvl3pPr>
            <a:lvl4pPr marL="755735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000"/>
            </a:lvl4pPr>
            <a:lvl5pPr marL="935673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»"/>
              <a:defRPr sz="1000"/>
            </a:lvl5pPr>
            <a:lvl6pPr marL="2513720" indent="-228519" defTabSz="457041">
              <a:spcBef>
                <a:spcPct val="20000"/>
              </a:spcBef>
              <a:buFont typeface="Arial"/>
              <a:buChar char="•"/>
              <a:defRPr sz="1999"/>
            </a:lvl6pPr>
            <a:lvl7pPr marL="2970761" indent="-228519" defTabSz="457041">
              <a:spcBef>
                <a:spcPct val="20000"/>
              </a:spcBef>
              <a:buFont typeface="Arial"/>
              <a:buChar char="•"/>
              <a:defRPr sz="1999"/>
            </a:lvl7pPr>
            <a:lvl8pPr marL="3427800" indent="-228519" defTabSz="457041">
              <a:spcBef>
                <a:spcPct val="20000"/>
              </a:spcBef>
              <a:buFont typeface="Arial"/>
              <a:buChar char="•"/>
              <a:defRPr sz="1999"/>
            </a:lvl8pPr>
            <a:lvl9pPr marL="3884840" indent="-228519" defTabSz="457041">
              <a:spcBef>
                <a:spcPct val="20000"/>
              </a:spcBef>
              <a:buFont typeface="Arial"/>
              <a:buChar char="•"/>
              <a:defRPr sz="1999"/>
            </a:lvl9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332445-0D96-0C66-83F9-18B293BE3F00}"/>
              </a:ext>
            </a:extLst>
          </p:cNvPr>
          <p:cNvSpPr txBox="1"/>
          <p:nvPr userDrawn="1"/>
        </p:nvSpPr>
        <p:spPr>
          <a:xfrm>
            <a:off x="4752334" y="3867894"/>
            <a:ext cx="641248" cy="477054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vert="horz" lIns="144000" tIns="270000" rIns="0" bIns="0" rtlCol="0" anchor="b" anchorCtr="0">
            <a:noAutofit/>
          </a:bodyPr>
          <a:lstStyle>
            <a:lvl1pPr lvl="0" indent="0" defTabSz="457041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499" b="1">
                <a:solidFill>
                  <a:schemeClr val="bg1"/>
                </a:solidFill>
                <a:latin typeface="Libre Franklin" pitchFamily="2" charset="77"/>
              </a:defRPr>
            </a:lvl1pPr>
            <a:lvl2pPr marL="358649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400"/>
            </a:lvl2pPr>
            <a:lvl3pPr marL="539812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200"/>
            </a:lvl3pPr>
            <a:lvl4pPr marL="755735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000"/>
            </a:lvl4pPr>
            <a:lvl5pPr marL="935673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»"/>
              <a:defRPr sz="1000"/>
            </a:lvl5pPr>
            <a:lvl6pPr marL="2513720" indent="-228519" defTabSz="457041">
              <a:spcBef>
                <a:spcPct val="20000"/>
              </a:spcBef>
              <a:buFont typeface="Arial"/>
              <a:buChar char="•"/>
              <a:defRPr sz="1999"/>
            </a:lvl6pPr>
            <a:lvl7pPr marL="2970761" indent="-228519" defTabSz="457041">
              <a:spcBef>
                <a:spcPct val="20000"/>
              </a:spcBef>
              <a:buFont typeface="Arial"/>
              <a:buChar char="•"/>
              <a:defRPr sz="1999"/>
            </a:lvl7pPr>
            <a:lvl8pPr marL="3427800" indent="-228519" defTabSz="457041">
              <a:spcBef>
                <a:spcPct val="20000"/>
              </a:spcBef>
              <a:buFont typeface="Arial"/>
              <a:buChar char="•"/>
              <a:defRPr sz="1999"/>
            </a:lvl8pPr>
            <a:lvl9pPr marL="3884840" indent="-228519" defTabSz="457041">
              <a:spcBef>
                <a:spcPct val="20000"/>
              </a:spcBef>
              <a:buFont typeface="Arial"/>
              <a:buChar char="•"/>
              <a:defRPr sz="1999"/>
            </a:lvl9pPr>
          </a:lstStyle>
          <a:p>
            <a:pPr lvl="0"/>
            <a:r>
              <a:rPr lang="en-GB" noProof="0"/>
              <a:t>07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DB69BB-AB58-B2E4-4E12-5054E4B8FD9E}"/>
              </a:ext>
            </a:extLst>
          </p:cNvPr>
          <p:cNvSpPr txBox="1"/>
          <p:nvPr userDrawn="1"/>
        </p:nvSpPr>
        <p:spPr>
          <a:xfrm>
            <a:off x="6948882" y="3867894"/>
            <a:ext cx="641248" cy="477054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vert="horz" lIns="144000" tIns="270000" rIns="0" bIns="0" rtlCol="0" anchor="b" anchorCtr="0">
            <a:noAutofit/>
          </a:bodyPr>
          <a:lstStyle>
            <a:lvl1pPr lvl="0" indent="0" defTabSz="457041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499" b="1">
                <a:solidFill>
                  <a:schemeClr val="bg1"/>
                </a:solidFill>
                <a:latin typeface="Libre Franklin" pitchFamily="2" charset="77"/>
              </a:defRPr>
            </a:lvl1pPr>
            <a:lvl2pPr marL="358649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400"/>
            </a:lvl2pPr>
            <a:lvl3pPr marL="539812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200"/>
            </a:lvl3pPr>
            <a:lvl4pPr marL="755735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000"/>
            </a:lvl4pPr>
            <a:lvl5pPr marL="935673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»"/>
              <a:defRPr sz="1000"/>
            </a:lvl5pPr>
            <a:lvl6pPr marL="2513720" indent="-228519" defTabSz="457041">
              <a:spcBef>
                <a:spcPct val="20000"/>
              </a:spcBef>
              <a:buFont typeface="Arial"/>
              <a:buChar char="•"/>
              <a:defRPr sz="1999"/>
            </a:lvl6pPr>
            <a:lvl7pPr marL="2970761" indent="-228519" defTabSz="457041">
              <a:spcBef>
                <a:spcPct val="20000"/>
              </a:spcBef>
              <a:buFont typeface="Arial"/>
              <a:buChar char="•"/>
              <a:defRPr sz="1999"/>
            </a:lvl7pPr>
            <a:lvl8pPr marL="3427800" indent="-228519" defTabSz="457041">
              <a:spcBef>
                <a:spcPct val="20000"/>
              </a:spcBef>
              <a:buFont typeface="Arial"/>
              <a:buChar char="•"/>
              <a:defRPr sz="1999"/>
            </a:lvl8pPr>
            <a:lvl9pPr marL="3884840" indent="-228519" defTabSz="457041">
              <a:spcBef>
                <a:spcPct val="20000"/>
              </a:spcBef>
              <a:buFont typeface="Arial"/>
              <a:buChar char="•"/>
              <a:defRPr sz="1999"/>
            </a:lvl9pPr>
          </a:lstStyle>
          <a:p>
            <a:pPr lvl="0"/>
            <a:r>
              <a:rPr lang="en-GB" noProof="0"/>
              <a:t>08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3F5C36-C8EE-C65A-1DB1-E17704FD78EF}"/>
              </a:ext>
            </a:extLst>
          </p:cNvPr>
          <p:cNvSpPr txBox="1"/>
          <p:nvPr userDrawn="1"/>
        </p:nvSpPr>
        <p:spPr>
          <a:xfrm>
            <a:off x="2595543" y="1981088"/>
            <a:ext cx="641248" cy="477054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vert="horz" lIns="144000" tIns="270000" rIns="0" bIns="0" rtlCol="0" anchor="b" anchorCtr="0">
            <a:noAutofit/>
          </a:bodyPr>
          <a:lstStyle>
            <a:lvl1pPr lvl="0" indent="0" defTabSz="457041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499" b="1">
                <a:solidFill>
                  <a:schemeClr val="bg1"/>
                </a:solidFill>
                <a:latin typeface="Libre Franklin" pitchFamily="2" charset="77"/>
              </a:defRPr>
            </a:lvl1pPr>
            <a:lvl2pPr marL="358649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400"/>
            </a:lvl2pPr>
            <a:lvl3pPr marL="539812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200"/>
            </a:lvl3pPr>
            <a:lvl4pPr marL="755735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000"/>
            </a:lvl4pPr>
            <a:lvl5pPr marL="935673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»"/>
              <a:defRPr sz="1000"/>
            </a:lvl5pPr>
            <a:lvl6pPr marL="2513720" indent="-228519" defTabSz="457041">
              <a:spcBef>
                <a:spcPct val="20000"/>
              </a:spcBef>
              <a:buFont typeface="Arial"/>
              <a:buChar char="•"/>
              <a:defRPr sz="1999"/>
            </a:lvl6pPr>
            <a:lvl7pPr marL="2970761" indent="-228519" defTabSz="457041">
              <a:spcBef>
                <a:spcPct val="20000"/>
              </a:spcBef>
              <a:buFont typeface="Arial"/>
              <a:buChar char="•"/>
              <a:defRPr sz="1999"/>
            </a:lvl7pPr>
            <a:lvl8pPr marL="3427800" indent="-228519" defTabSz="457041">
              <a:spcBef>
                <a:spcPct val="20000"/>
              </a:spcBef>
              <a:buFont typeface="Arial"/>
              <a:buChar char="•"/>
              <a:defRPr sz="1999"/>
            </a:lvl8pPr>
            <a:lvl9pPr marL="3884840" indent="-228519" defTabSz="457041">
              <a:spcBef>
                <a:spcPct val="20000"/>
              </a:spcBef>
              <a:buFont typeface="Arial"/>
              <a:buChar char="•"/>
              <a:defRPr sz="1999"/>
            </a:lvl9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BCE5D8-4D4D-7698-8E74-BF1B3178CBE5}"/>
              </a:ext>
            </a:extLst>
          </p:cNvPr>
          <p:cNvSpPr txBox="1"/>
          <p:nvPr userDrawn="1"/>
        </p:nvSpPr>
        <p:spPr>
          <a:xfrm>
            <a:off x="4752334" y="1981088"/>
            <a:ext cx="641248" cy="477054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vert="horz" lIns="144000" tIns="270000" rIns="0" bIns="0" rtlCol="0" anchor="b" anchorCtr="0">
            <a:noAutofit/>
          </a:bodyPr>
          <a:lstStyle>
            <a:lvl1pPr lvl="0" indent="0" defTabSz="457041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499" b="1">
                <a:solidFill>
                  <a:schemeClr val="bg1"/>
                </a:solidFill>
                <a:latin typeface="Libre Franklin" pitchFamily="2" charset="77"/>
              </a:defRPr>
            </a:lvl1pPr>
            <a:lvl2pPr marL="358649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400"/>
            </a:lvl2pPr>
            <a:lvl3pPr marL="539812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200"/>
            </a:lvl3pPr>
            <a:lvl4pPr marL="755735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000"/>
            </a:lvl4pPr>
            <a:lvl5pPr marL="935673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»"/>
              <a:defRPr sz="1000"/>
            </a:lvl5pPr>
            <a:lvl6pPr marL="2513720" indent="-228519" defTabSz="457041">
              <a:spcBef>
                <a:spcPct val="20000"/>
              </a:spcBef>
              <a:buFont typeface="Arial"/>
              <a:buChar char="•"/>
              <a:defRPr sz="1999"/>
            </a:lvl6pPr>
            <a:lvl7pPr marL="2970761" indent="-228519" defTabSz="457041">
              <a:spcBef>
                <a:spcPct val="20000"/>
              </a:spcBef>
              <a:buFont typeface="Arial"/>
              <a:buChar char="•"/>
              <a:defRPr sz="1999"/>
            </a:lvl7pPr>
            <a:lvl8pPr marL="3427800" indent="-228519" defTabSz="457041">
              <a:spcBef>
                <a:spcPct val="20000"/>
              </a:spcBef>
              <a:buFont typeface="Arial"/>
              <a:buChar char="•"/>
              <a:defRPr sz="1999"/>
            </a:lvl8pPr>
            <a:lvl9pPr marL="3884840" indent="-228519" defTabSz="457041">
              <a:spcBef>
                <a:spcPct val="20000"/>
              </a:spcBef>
              <a:buFont typeface="Arial"/>
              <a:buChar char="•"/>
              <a:defRPr sz="1999"/>
            </a:lvl9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B08019-9BE8-03DA-416F-294123DA1DD3}"/>
              </a:ext>
            </a:extLst>
          </p:cNvPr>
          <p:cNvSpPr txBox="1"/>
          <p:nvPr userDrawn="1"/>
        </p:nvSpPr>
        <p:spPr>
          <a:xfrm>
            <a:off x="6948882" y="1981088"/>
            <a:ext cx="641248" cy="477054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vert="horz" lIns="144000" tIns="270000" rIns="0" bIns="0" rtlCol="0" anchor="b" anchorCtr="0">
            <a:noAutofit/>
          </a:bodyPr>
          <a:lstStyle>
            <a:lvl1pPr lvl="0" indent="0" defTabSz="457041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499" b="1">
                <a:solidFill>
                  <a:schemeClr val="bg1"/>
                </a:solidFill>
                <a:latin typeface="Libre Franklin" pitchFamily="2" charset="77"/>
              </a:defRPr>
            </a:lvl1pPr>
            <a:lvl2pPr marL="358649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400"/>
            </a:lvl2pPr>
            <a:lvl3pPr marL="539812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200"/>
            </a:lvl3pPr>
            <a:lvl4pPr marL="755735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000"/>
            </a:lvl4pPr>
            <a:lvl5pPr marL="935673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»"/>
              <a:defRPr sz="1000"/>
            </a:lvl5pPr>
            <a:lvl6pPr marL="2513720" indent="-228519" defTabSz="457041">
              <a:spcBef>
                <a:spcPct val="20000"/>
              </a:spcBef>
              <a:buFont typeface="Arial"/>
              <a:buChar char="•"/>
              <a:defRPr sz="1999"/>
            </a:lvl6pPr>
            <a:lvl7pPr marL="2970761" indent="-228519" defTabSz="457041">
              <a:spcBef>
                <a:spcPct val="20000"/>
              </a:spcBef>
              <a:buFont typeface="Arial"/>
              <a:buChar char="•"/>
              <a:defRPr sz="1999"/>
            </a:lvl7pPr>
            <a:lvl8pPr marL="3427800" indent="-228519" defTabSz="457041">
              <a:spcBef>
                <a:spcPct val="20000"/>
              </a:spcBef>
              <a:buFont typeface="Arial"/>
              <a:buChar char="•"/>
              <a:defRPr sz="1999"/>
            </a:lvl8pPr>
            <a:lvl9pPr marL="3884840" indent="-228519" defTabSz="457041">
              <a:spcBef>
                <a:spcPct val="20000"/>
              </a:spcBef>
              <a:buFont typeface="Arial"/>
              <a:buChar char="•"/>
              <a:defRPr sz="1999"/>
            </a:lvl9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4146E2-2AAF-1DF1-2AC4-6DE2AC6307DE}"/>
              </a:ext>
            </a:extLst>
          </p:cNvPr>
          <p:cNvSpPr txBox="1"/>
          <p:nvPr userDrawn="1"/>
        </p:nvSpPr>
        <p:spPr>
          <a:xfrm>
            <a:off x="426912" y="1981088"/>
            <a:ext cx="641248" cy="477054"/>
          </a:xfrm>
          <a:prstGeom prst="rect">
            <a:avLst/>
          </a:prstGeom>
          <a:ln>
            <a:noFill/>
          </a:ln>
          <a:effectLst>
            <a:outerShdw blurRad="203200" dir="5400000" algn="tl" rotWithShape="0">
              <a:prstClr val="black">
                <a:alpha val="38000"/>
              </a:prstClr>
            </a:outerShdw>
          </a:effectLst>
        </p:spPr>
        <p:txBody>
          <a:bodyPr vert="horz" lIns="144000" tIns="270000" rIns="0" bIns="0" rtlCol="0" anchor="b" anchorCtr="0">
            <a:noAutofit/>
          </a:bodyPr>
          <a:lstStyle>
            <a:lvl1pPr lvl="0" indent="0" defTabSz="457041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499" b="1">
                <a:solidFill>
                  <a:schemeClr val="bg1"/>
                </a:solidFill>
                <a:latin typeface="Libre Franklin" pitchFamily="2" charset="77"/>
              </a:defRPr>
            </a:lvl1pPr>
            <a:lvl2pPr marL="358649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400"/>
            </a:lvl2pPr>
            <a:lvl3pPr marL="539812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200"/>
            </a:lvl3pPr>
            <a:lvl4pPr marL="755735" indent="-179938" defTabSz="457041"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000"/>
            </a:lvl4pPr>
            <a:lvl5pPr marL="935673" indent="-143950" defTabSz="457041">
              <a:spcBef>
                <a:spcPts val="600"/>
              </a:spcBef>
              <a:buClr>
                <a:schemeClr val="accent1"/>
              </a:buClr>
              <a:buFont typeface="Arial"/>
              <a:buChar char="»"/>
              <a:defRPr sz="1000"/>
            </a:lvl5pPr>
            <a:lvl6pPr marL="2513720" indent="-228519" defTabSz="457041">
              <a:spcBef>
                <a:spcPct val="20000"/>
              </a:spcBef>
              <a:buFont typeface="Arial"/>
              <a:buChar char="•"/>
              <a:defRPr sz="1999"/>
            </a:lvl6pPr>
            <a:lvl7pPr marL="2970761" indent="-228519" defTabSz="457041">
              <a:spcBef>
                <a:spcPct val="20000"/>
              </a:spcBef>
              <a:buFont typeface="Arial"/>
              <a:buChar char="•"/>
              <a:defRPr sz="1999"/>
            </a:lvl7pPr>
            <a:lvl8pPr marL="3427800" indent="-228519" defTabSz="457041">
              <a:spcBef>
                <a:spcPct val="20000"/>
              </a:spcBef>
              <a:buFont typeface="Arial"/>
              <a:buChar char="•"/>
              <a:defRPr sz="1999"/>
            </a:lvl8pPr>
            <a:lvl9pPr marL="3884840" indent="-228519" defTabSz="457041">
              <a:spcBef>
                <a:spcPct val="20000"/>
              </a:spcBef>
              <a:buFont typeface="Arial"/>
              <a:buChar char="•"/>
              <a:defRPr sz="1999"/>
            </a:lvl9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6FCD84-FFFF-5CFA-3E31-E05129616B80}"/>
              </a:ext>
            </a:extLst>
          </p:cNvPr>
          <p:cNvSpPr txBox="1"/>
          <p:nvPr userDrawn="1"/>
        </p:nvSpPr>
        <p:spPr>
          <a:xfrm>
            <a:off x="1480080" y="280203"/>
            <a:ext cx="5616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Libre Franklin Black" pitchFamily="2" charset="77"/>
              </a:rPr>
              <a:t>Care is the thread that runs through everything we do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58617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06C9A6AF-C02A-05A9-B28B-991D913F9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8766" y="1743585"/>
            <a:ext cx="2291330" cy="212725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Kuvan paikkamerkki 6">
            <a:extLst>
              <a:ext uri="{FF2B5EF4-FFF2-40B4-BE49-F238E27FC236}">
                <a16:creationId xmlns:a16="http://schemas.microsoft.com/office/drawing/2014/main" id="{D78B1421-D5CA-B8D6-A6BC-4769B1DEA5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2247" y="1743585"/>
            <a:ext cx="2390733" cy="212725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3" name="Kuvan paikkamerkki 6">
            <a:extLst>
              <a:ext uri="{FF2B5EF4-FFF2-40B4-BE49-F238E27FC236}">
                <a16:creationId xmlns:a16="http://schemas.microsoft.com/office/drawing/2014/main" id="{7B1473A7-E89F-3F8B-155C-B7EE2F25C9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096" y="1743585"/>
            <a:ext cx="2321358" cy="2127250"/>
          </a:xfrm>
          <a:prstGeom prst="roundRect">
            <a:avLst>
              <a:gd name="adj" fmla="val 6988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9F856C9-10B7-E5CD-894E-4758D7DF0D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801" y="1210319"/>
            <a:ext cx="2321358" cy="956753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399" b="1" kern="1200" noProof="0" dirty="0">
                <a:solidFill>
                  <a:srgbClr val="FFFFFF"/>
                </a:solidFill>
                <a:latin typeface="Libre Franklin Blac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19" name="Tekstin paikkamerkki 13">
            <a:extLst>
              <a:ext uri="{FF2B5EF4-FFF2-40B4-BE49-F238E27FC236}">
                <a16:creationId xmlns:a16="http://schemas.microsoft.com/office/drawing/2014/main" id="{B46BD6A4-11F6-9CD1-4393-8C9BF605D5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89946" y="1210319"/>
            <a:ext cx="2393032" cy="956753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399" b="1" kern="1200" noProof="0" dirty="0">
                <a:solidFill>
                  <a:srgbClr val="FFFFFF"/>
                </a:solidFill>
                <a:latin typeface="Libre Franklin Blac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16DC2614-B611-F1DC-2A68-FA6FCD7D24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78737" y="1210319"/>
            <a:ext cx="2321358" cy="956753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en-GB" sz="2399" b="1" kern="1200" noProof="0" dirty="0">
                <a:solidFill>
                  <a:srgbClr val="FFFFFF"/>
                </a:solidFill>
                <a:latin typeface="Libre Franklin Blac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21" name="Tekstin paikkamerkki 13">
            <a:extLst>
              <a:ext uri="{FF2B5EF4-FFF2-40B4-BE49-F238E27FC236}">
                <a16:creationId xmlns:a16="http://schemas.microsoft.com/office/drawing/2014/main" id="{E23B00D6-27A6-DC0A-15F8-95E0230C18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801" y="4001126"/>
            <a:ext cx="2321358" cy="74766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1200" kern="1200" noProof="0" dirty="0">
                <a:solidFill>
                  <a:schemeClr val="lt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97474E8E-AF81-F425-7322-1505760EC3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89946" y="4001126"/>
            <a:ext cx="2393032" cy="74766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1200" kern="1200" noProof="0" dirty="0">
                <a:solidFill>
                  <a:schemeClr val="lt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23" name="Tekstin paikkamerkki 13">
            <a:extLst>
              <a:ext uri="{FF2B5EF4-FFF2-40B4-BE49-F238E27FC236}">
                <a16:creationId xmlns:a16="http://schemas.microsoft.com/office/drawing/2014/main" id="{5B9DA7E2-AAE4-5C99-2F6E-214A1D7183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8737" y="4001126"/>
            <a:ext cx="2321358" cy="747662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1200" kern="1200" noProof="0" dirty="0">
                <a:solidFill>
                  <a:schemeClr val="lt1"/>
                </a:solidFill>
                <a:latin typeface="Libre Franklin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117249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l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E3A717-BA4C-C21D-FFCA-3BC2A4D2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AB07A8-629F-6014-640F-9C0452D6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255643-77C3-B970-1A89-0B820EEE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Otsikko 20">
            <a:extLst>
              <a:ext uri="{FF2B5EF4-FFF2-40B4-BE49-F238E27FC236}">
                <a16:creationId xmlns:a16="http://schemas.microsoft.com/office/drawing/2014/main" id="{FB0C5DE5-5510-FE07-3EB7-786498B29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4" y="339728"/>
            <a:ext cx="7007875" cy="676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2BDCD6C-03BF-C9CE-3B04-D74717CD385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0477" y="1011940"/>
            <a:ext cx="3324225" cy="1782763"/>
          </a:xfrm>
          <a:prstGeom prst="roundRect">
            <a:avLst>
              <a:gd name="adj" fmla="val 6419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buClr>
                <a:schemeClr val="accent1"/>
              </a:buClr>
              <a:defRPr lang="en-GB" sz="1403" b="1" cap="none" spc="23" baseline="0" dirty="0" smtClean="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lang="en-GB" sz="1103" dirty="0" smtClean="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 lang="en-GB" sz="1103" dirty="0" smtClean="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 lang="en-GB" sz="1103" dirty="0" smtClean="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 lang="en-GB" sz="1103" dirty="0">
                <a:solidFill>
                  <a:schemeClr val="accent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828D4D5-0D62-EEC7-A2C4-41DE30E54F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89696" y="1031064"/>
            <a:ext cx="1577187" cy="1781374"/>
          </a:xfrm>
          <a:prstGeom prst="roundRect">
            <a:avLst>
              <a:gd name="adj" fmla="val 6424"/>
            </a:avLst>
          </a:prstGeom>
          <a:solidFill>
            <a:schemeClr val="accent1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dirty="0">
                <a:solidFill>
                  <a:schemeClr val="bg1"/>
                </a:solidFill>
              </a:defRPr>
            </a:lvl1pPr>
            <a:lvl2pPr>
              <a:defRPr lang="en-GB" sz="1103" dirty="0">
                <a:solidFill>
                  <a:schemeClr val="bg1"/>
                </a:solidFill>
              </a:defRPr>
            </a:lvl2pPr>
            <a:lvl3pPr>
              <a:defRPr lang="en-GB" sz="1103" dirty="0">
                <a:solidFill>
                  <a:schemeClr val="bg1"/>
                </a:solidFill>
              </a:defRPr>
            </a:lvl3pPr>
            <a:lvl4pPr>
              <a:defRPr lang="en-GB" sz="1103" dirty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74690D4-6CD4-2D1A-42D2-B39A30A198A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882072" y="1019984"/>
            <a:ext cx="2712444" cy="1781374"/>
          </a:xfrm>
          <a:prstGeom prst="roundRect">
            <a:avLst>
              <a:gd name="adj" fmla="val 6424"/>
            </a:avLst>
          </a:prstGeom>
          <a:solidFill>
            <a:schemeClr val="accent4"/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smtClean="0">
                <a:solidFill>
                  <a:schemeClr val="bg1"/>
                </a:solidFill>
              </a:defRPr>
            </a:lvl1pPr>
            <a:lvl2pPr>
              <a:defRPr lang="en-GB" sz="1103" smtClean="0">
                <a:solidFill>
                  <a:schemeClr val="bg1"/>
                </a:solidFill>
              </a:defRPr>
            </a:lvl2pPr>
            <a:lvl3pPr>
              <a:defRPr lang="en-GB" sz="1103" smtClean="0">
                <a:solidFill>
                  <a:schemeClr val="bg1"/>
                </a:solidFill>
              </a:defRPr>
            </a:lvl3pPr>
            <a:lvl4pPr>
              <a:defRPr lang="en-GB" sz="1103" smtClean="0">
                <a:solidFill>
                  <a:schemeClr val="bg1"/>
                </a:solidFill>
              </a:defRPr>
            </a:lvl4pPr>
            <a:lvl5pPr>
              <a:defRPr lang="en-GB" sz="1103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6255C8D-873C-7B57-4889-3F21EEB251C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51152" y="2917626"/>
            <a:ext cx="2987295" cy="1781374"/>
          </a:xfrm>
          <a:prstGeom prst="roundRect">
            <a:avLst>
              <a:gd name="adj" fmla="val 6424"/>
            </a:avLst>
          </a:prstGeom>
          <a:solidFill>
            <a:schemeClr val="accent1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dirty="0">
                <a:solidFill>
                  <a:schemeClr val="bg1"/>
                </a:solidFill>
              </a:defRPr>
            </a:lvl1pPr>
            <a:lvl2pPr>
              <a:defRPr lang="en-GB" sz="1103" dirty="0">
                <a:solidFill>
                  <a:schemeClr val="bg1"/>
                </a:solidFill>
              </a:defRPr>
            </a:lvl2pPr>
            <a:lvl3pPr>
              <a:defRPr lang="en-GB" sz="1103" dirty="0">
                <a:solidFill>
                  <a:schemeClr val="bg1"/>
                </a:solidFill>
              </a:defRPr>
            </a:lvl3pPr>
            <a:lvl4pPr>
              <a:defRPr lang="en-GB" sz="1103" dirty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A6D3B1C-CA06-2622-69B6-E75D128D6DE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663622" y="2914226"/>
            <a:ext cx="1577187" cy="1781374"/>
          </a:xfrm>
          <a:prstGeom prst="roundRect">
            <a:avLst>
              <a:gd name="adj" fmla="val 6424"/>
            </a:avLst>
          </a:prstGeom>
          <a:solidFill>
            <a:schemeClr val="accent4"/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dirty="0">
                <a:solidFill>
                  <a:schemeClr val="bg1"/>
                </a:solidFill>
              </a:defRPr>
            </a:lvl1pPr>
            <a:lvl2pPr>
              <a:defRPr lang="en-GB" sz="1103" dirty="0">
                <a:solidFill>
                  <a:schemeClr val="bg1"/>
                </a:solidFill>
              </a:defRPr>
            </a:lvl2pPr>
            <a:lvl3pPr>
              <a:defRPr lang="en-GB" sz="1103" dirty="0">
                <a:solidFill>
                  <a:schemeClr val="bg1"/>
                </a:solidFill>
              </a:defRPr>
            </a:lvl3pPr>
            <a:lvl4pPr>
              <a:defRPr lang="en-GB" sz="1103" dirty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A6545C57-1CBE-1ECC-FB78-53626E15F75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367176" y="2917626"/>
            <a:ext cx="3225672" cy="1781374"/>
          </a:xfrm>
          <a:prstGeom prst="roundRect">
            <a:avLst>
              <a:gd name="adj" fmla="val 6424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dirty="0">
                <a:solidFill>
                  <a:schemeClr val="accent1"/>
                </a:solidFill>
              </a:defRPr>
            </a:lvl1pPr>
            <a:lvl2pPr>
              <a:defRPr lang="en-GB" sz="1103" dirty="0">
                <a:solidFill>
                  <a:schemeClr val="accent1"/>
                </a:solidFill>
              </a:defRPr>
            </a:lvl2pPr>
            <a:lvl3pPr>
              <a:defRPr lang="en-GB" sz="1103" dirty="0">
                <a:solidFill>
                  <a:schemeClr val="accent1"/>
                </a:solidFill>
              </a:defRPr>
            </a:lvl3pPr>
            <a:lvl4pPr>
              <a:defRPr lang="en-GB" sz="1103" dirty="0">
                <a:solidFill>
                  <a:schemeClr val="accent1"/>
                </a:solidFill>
              </a:defRPr>
            </a:lvl4pPr>
            <a:lvl5pPr>
              <a:defRPr lang="en-GB" sz="1103" dirty="0">
                <a:solidFill>
                  <a:schemeClr val="accent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4945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l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E3A717-BA4C-C21D-FFCA-3BC2A4D2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AB07A8-629F-6014-640F-9C0452D6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255643-77C3-B970-1A89-0B820EEE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Otsikko 20">
            <a:extLst>
              <a:ext uri="{FF2B5EF4-FFF2-40B4-BE49-F238E27FC236}">
                <a16:creationId xmlns:a16="http://schemas.microsoft.com/office/drawing/2014/main" id="{FB0C5DE5-5510-FE07-3EB7-786498B29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4" y="339728"/>
            <a:ext cx="7007875" cy="676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2BDCD6C-03BF-C9CE-3B04-D74717CD385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0477" y="1011940"/>
            <a:ext cx="3324225" cy="1782763"/>
          </a:xfrm>
          <a:prstGeom prst="roundRect">
            <a:avLst>
              <a:gd name="adj" fmla="val 6419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buClrTx/>
              <a:defRPr lang="en-GB" sz="1403" b="1" cap="none" spc="23" baseline="0" smtClean="0">
                <a:solidFill>
                  <a:schemeClr val="tx2">
                    <a:lumMod val="50000"/>
                  </a:schemeClr>
                </a:solidFill>
              </a:defRPr>
            </a:lvl1pPr>
            <a:lvl2pPr>
              <a:buClrTx/>
              <a:defRPr lang="en-GB" sz="1103" smtClean="0">
                <a:solidFill>
                  <a:schemeClr val="tx2">
                    <a:lumMod val="50000"/>
                  </a:schemeClr>
                </a:solidFill>
              </a:defRPr>
            </a:lvl2pPr>
            <a:lvl3pPr>
              <a:buClrTx/>
              <a:defRPr lang="en-GB" sz="1103" smtClean="0">
                <a:solidFill>
                  <a:schemeClr val="tx2">
                    <a:lumMod val="50000"/>
                  </a:schemeClr>
                </a:solidFill>
              </a:defRPr>
            </a:lvl3pPr>
            <a:lvl4pPr>
              <a:buClrTx/>
              <a:defRPr lang="en-GB" sz="1103" smtClean="0">
                <a:solidFill>
                  <a:schemeClr val="tx2">
                    <a:lumMod val="50000"/>
                  </a:schemeClr>
                </a:solidFill>
              </a:defRPr>
            </a:lvl4pPr>
            <a:lvl5pPr>
              <a:buClrTx/>
              <a:defRPr lang="en-GB" sz="1103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828D4D5-0D62-EEC7-A2C4-41DE30E54F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89696" y="1031064"/>
            <a:ext cx="1577187" cy="1781374"/>
          </a:xfrm>
          <a:prstGeom prst="roundRect">
            <a:avLst>
              <a:gd name="adj" fmla="val 6424"/>
            </a:avLst>
          </a:prstGeom>
          <a:solidFill>
            <a:schemeClr val="tx2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buClr>
                <a:schemeClr val="bg1"/>
              </a:buClr>
              <a:defRPr lang="en-GB" sz="1403" b="1" cap="none" spc="23" baseline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GB" sz="1103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GB" sz="1103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GB" sz="1103" smtClean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GB" sz="1103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74690D4-6CD4-2D1A-42D2-B39A30A198A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882072" y="1019984"/>
            <a:ext cx="2712444" cy="1781374"/>
          </a:xfrm>
          <a:prstGeom prst="roundRect">
            <a:avLst>
              <a:gd name="adj" fmla="val 6424"/>
            </a:avLst>
          </a:prstGeom>
          <a:solidFill>
            <a:schemeClr val="tx2">
              <a:lumMod val="75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buClrTx/>
              <a:defRPr lang="en-GB" sz="1403" b="1" cap="none" spc="23" baseline="0" smtClean="0">
                <a:solidFill>
                  <a:schemeClr val="bg1"/>
                </a:solidFill>
              </a:defRPr>
            </a:lvl1pPr>
            <a:lvl2pPr>
              <a:buClrTx/>
              <a:defRPr lang="en-GB" sz="1103" smtClean="0">
                <a:solidFill>
                  <a:schemeClr val="bg1"/>
                </a:solidFill>
              </a:defRPr>
            </a:lvl2pPr>
            <a:lvl3pPr>
              <a:buClrTx/>
              <a:defRPr lang="en-GB" sz="1103" smtClean="0">
                <a:solidFill>
                  <a:schemeClr val="bg1"/>
                </a:solidFill>
              </a:defRPr>
            </a:lvl3pPr>
            <a:lvl4pPr>
              <a:buClrTx/>
              <a:defRPr lang="en-GB" sz="1103" smtClean="0">
                <a:solidFill>
                  <a:schemeClr val="bg1"/>
                </a:solidFill>
              </a:defRPr>
            </a:lvl4pPr>
            <a:lvl5pPr>
              <a:buClrTx/>
              <a:defRPr lang="en-GB" sz="1103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6255C8D-873C-7B57-4889-3F21EEB251C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51152" y="2917626"/>
            <a:ext cx="2987295" cy="1781374"/>
          </a:xfrm>
          <a:prstGeom prst="roundRect">
            <a:avLst>
              <a:gd name="adj" fmla="val 6424"/>
            </a:avLst>
          </a:prstGeom>
          <a:solidFill>
            <a:schemeClr val="tx2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dirty="0">
                <a:solidFill>
                  <a:schemeClr val="bg1"/>
                </a:solidFill>
              </a:defRPr>
            </a:lvl1pPr>
            <a:lvl2pPr>
              <a:defRPr lang="en-GB" sz="1103" dirty="0">
                <a:solidFill>
                  <a:schemeClr val="bg1"/>
                </a:solidFill>
              </a:defRPr>
            </a:lvl2pPr>
            <a:lvl3pPr>
              <a:defRPr lang="en-GB" sz="1103" dirty="0">
                <a:solidFill>
                  <a:schemeClr val="bg1"/>
                </a:solidFill>
              </a:defRPr>
            </a:lvl3pPr>
            <a:lvl4pPr>
              <a:defRPr lang="en-GB" sz="1103" dirty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A6D3B1C-CA06-2622-69B6-E75D128D6DE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663622" y="2914226"/>
            <a:ext cx="1577187" cy="1781374"/>
          </a:xfrm>
          <a:prstGeom prst="roundRect">
            <a:avLst>
              <a:gd name="adj" fmla="val 6424"/>
            </a:avLst>
          </a:prstGeom>
          <a:solidFill>
            <a:schemeClr val="tx2">
              <a:lumMod val="75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buClrTx/>
              <a:defRPr lang="en-GB" sz="1403" b="1" cap="none" spc="23" baseline="0" dirty="0" smtClean="0">
                <a:solidFill>
                  <a:schemeClr val="bg1"/>
                </a:solidFill>
              </a:defRPr>
            </a:lvl1pPr>
            <a:lvl2pPr>
              <a:buClrTx/>
              <a:defRPr lang="en-GB" sz="1103" dirty="0" smtClean="0">
                <a:solidFill>
                  <a:schemeClr val="bg1"/>
                </a:solidFill>
              </a:defRPr>
            </a:lvl2pPr>
            <a:lvl3pPr>
              <a:buClrTx/>
              <a:defRPr lang="en-GB" sz="1103" dirty="0" smtClean="0">
                <a:solidFill>
                  <a:schemeClr val="bg1"/>
                </a:solidFill>
              </a:defRPr>
            </a:lvl3pPr>
            <a:lvl4pPr>
              <a:buClrTx/>
              <a:defRPr lang="en-GB" sz="1103" dirty="0" smtClean="0">
                <a:solidFill>
                  <a:schemeClr val="bg1"/>
                </a:solidFill>
              </a:defRPr>
            </a:lvl4pPr>
            <a:lvl5pPr>
              <a:buClrTx/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A6545C57-1CBE-1ECC-FB78-53626E15F75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367176" y="2917626"/>
            <a:ext cx="3225672" cy="1781374"/>
          </a:xfrm>
          <a:prstGeom prst="roundRect">
            <a:avLst>
              <a:gd name="adj" fmla="val 6424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buClrTx/>
              <a:defRPr lang="en-GB" sz="1403" b="1" cap="none" spc="23" baseline="0" dirty="0">
                <a:solidFill>
                  <a:schemeClr val="tx2">
                    <a:lumMod val="50000"/>
                  </a:schemeClr>
                </a:solidFill>
              </a:defRPr>
            </a:lvl1pPr>
            <a:lvl2pPr>
              <a:buClrTx/>
              <a:defRPr lang="en-GB" sz="1103" dirty="0">
                <a:solidFill>
                  <a:schemeClr val="tx2">
                    <a:lumMod val="50000"/>
                  </a:schemeClr>
                </a:solidFill>
              </a:defRPr>
            </a:lvl2pPr>
            <a:lvl3pPr>
              <a:buClrTx/>
              <a:defRPr lang="en-GB" sz="1103" dirty="0">
                <a:solidFill>
                  <a:schemeClr val="tx2">
                    <a:lumMod val="50000"/>
                  </a:schemeClr>
                </a:solidFill>
              </a:defRPr>
            </a:lvl3pPr>
            <a:lvl4pPr>
              <a:buClrTx/>
              <a:defRPr lang="en-GB" sz="1103" dirty="0">
                <a:solidFill>
                  <a:schemeClr val="tx2">
                    <a:lumMod val="50000"/>
                  </a:schemeClr>
                </a:solidFill>
              </a:defRPr>
            </a:lvl4pPr>
            <a:lvl5pPr>
              <a:buClrTx/>
              <a:defRPr lang="en-GB" sz="1103" dirty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00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l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E3A717-BA4C-C21D-FFCA-3BC2A4D2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0" y="4860000"/>
            <a:ext cx="720000" cy="18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AB07A8-629F-6014-640F-9C0452D6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0000" y="4860000"/>
            <a:ext cx="2340000" cy="180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255643-77C3-B970-1A89-0B820EEE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800" y="4860000"/>
            <a:ext cx="460648" cy="180000"/>
          </a:xfrm>
        </p:spPr>
        <p:txBody>
          <a:bodyPr/>
          <a:lstStyle/>
          <a:p>
            <a:fld id="{3E0CB034-A392-5042-8FC7-461F3780B1D8}" type="slidenum">
              <a:t>‹#›</a:t>
            </a:fld>
            <a:endParaRPr lang="en-US"/>
          </a:p>
        </p:txBody>
      </p:sp>
      <p:sp>
        <p:nvSpPr>
          <p:cNvPr id="9" name="Otsikko 20">
            <a:extLst>
              <a:ext uri="{FF2B5EF4-FFF2-40B4-BE49-F238E27FC236}">
                <a16:creationId xmlns:a16="http://schemas.microsoft.com/office/drawing/2014/main" id="{FB0C5DE5-5510-FE07-3EB7-786498B29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4" y="339728"/>
            <a:ext cx="7007875" cy="676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2BDCD6C-03BF-C9CE-3B04-D74717CD385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0477" y="1011940"/>
            <a:ext cx="3324225" cy="1782763"/>
          </a:xfrm>
          <a:prstGeom prst="roundRect">
            <a:avLst>
              <a:gd name="adj" fmla="val 6419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smtClean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lang="en-GB" sz="1103" smtClean="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lang="en-GB" sz="1103" smtClean="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lang="en-GB" sz="1103" smtClean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lang="en-GB" sz="1103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828D4D5-0D62-EEC7-A2C4-41DE30E54F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89696" y="1031064"/>
            <a:ext cx="1577187" cy="1781374"/>
          </a:xfrm>
          <a:prstGeom prst="roundRect">
            <a:avLst>
              <a:gd name="adj" fmla="val 6424"/>
            </a:avLst>
          </a:prstGeom>
          <a:solidFill>
            <a:schemeClr val="accent2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smtClean="0">
                <a:solidFill>
                  <a:schemeClr val="bg1"/>
                </a:solidFill>
              </a:defRPr>
            </a:lvl1pPr>
            <a:lvl2pPr>
              <a:defRPr lang="en-GB" sz="1103" smtClean="0">
                <a:solidFill>
                  <a:schemeClr val="bg1"/>
                </a:solidFill>
              </a:defRPr>
            </a:lvl2pPr>
            <a:lvl3pPr>
              <a:defRPr lang="en-GB" sz="1103" smtClean="0">
                <a:solidFill>
                  <a:schemeClr val="bg1"/>
                </a:solidFill>
              </a:defRPr>
            </a:lvl3pPr>
            <a:lvl4pPr>
              <a:defRPr lang="en-GB" sz="1103" smtClean="0">
                <a:solidFill>
                  <a:schemeClr val="bg1"/>
                </a:solidFill>
              </a:defRPr>
            </a:lvl4pPr>
            <a:lvl5pPr>
              <a:defRPr lang="en-GB" sz="1103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74690D4-6CD4-2D1A-42D2-B39A30A198A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882072" y="1019984"/>
            <a:ext cx="2712444" cy="1781374"/>
          </a:xfrm>
          <a:prstGeom prst="roundRect">
            <a:avLst>
              <a:gd name="adj" fmla="val 6424"/>
            </a:avLst>
          </a:prstGeom>
          <a:solidFill>
            <a:schemeClr val="accent2">
              <a:lumMod val="75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smtClean="0">
                <a:solidFill>
                  <a:schemeClr val="bg1"/>
                </a:solidFill>
              </a:defRPr>
            </a:lvl1pPr>
            <a:lvl2pPr>
              <a:defRPr lang="en-GB" sz="1103" smtClean="0">
                <a:solidFill>
                  <a:schemeClr val="bg1"/>
                </a:solidFill>
              </a:defRPr>
            </a:lvl2pPr>
            <a:lvl3pPr>
              <a:defRPr lang="en-GB" sz="1103" smtClean="0">
                <a:solidFill>
                  <a:schemeClr val="bg1"/>
                </a:solidFill>
              </a:defRPr>
            </a:lvl3pPr>
            <a:lvl4pPr>
              <a:defRPr lang="en-GB" sz="1103" smtClean="0">
                <a:solidFill>
                  <a:schemeClr val="bg1"/>
                </a:solidFill>
              </a:defRPr>
            </a:lvl4pPr>
            <a:lvl5pPr>
              <a:defRPr lang="en-GB" sz="1103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6255C8D-873C-7B57-4889-3F21EEB251C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51152" y="2917626"/>
            <a:ext cx="2987295" cy="1781374"/>
          </a:xfrm>
          <a:prstGeom prst="roundRect">
            <a:avLst>
              <a:gd name="adj" fmla="val 6424"/>
            </a:avLst>
          </a:prstGeom>
          <a:solidFill>
            <a:schemeClr val="accent2">
              <a:lumMod val="5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dirty="0" smtClean="0">
                <a:solidFill>
                  <a:schemeClr val="bg1"/>
                </a:solidFill>
              </a:defRPr>
            </a:lvl1pPr>
            <a:lvl2pPr>
              <a:defRPr lang="en-GB" sz="1103" dirty="0" smtClean="0">
                <a:solidFill>
                  <a:schemeClr val="bg1"/>
                </a:solidFill>
              </a:defRPr>
            </a:lvl2pPr>
            <a:lvl3pPr>
              <a:defRPr lang="en-GB" sz="1103" dirty="0" smtClean="0">
                <a:solidFill>
                  <a:schemeClr val="bg1"/>
                </a:solidFill>
              </a:defRPr>
            </a:lvl3pPr>
            <a:lvl4pPr>
              <a:defRPr lang="en-GB" sz="1103" dirty="0" smtClean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A6D3B1C-CA06-2622-69B6-E75D128D6DE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663622" y="2914226"/>
            <a:ext cx="1577187" cy="1781374"/>
          </a:xfrm>
          <a:prstGeom prst="roundRect">
            <a:avLst>
              <a:gd name="adj" fmla="val 6424"/>
            </a:avLst>
          </a:prstGeom>
          <a:solidFill>
            <a:schemeClr val="accent2">
              <a:lumMod val="75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dirty="0" smtClean="0">
                <a:solidFill>
                  <a:schemeClr val="bg1"/>
                </a:solidFill>
              </a:defRPr>
            </a:lvl1pPr>
            <a:lvl2pPr>
              <a:defRPr lang="en-GB" sz="1103" dirty="0" smtClean="0">
                <a:solidFill>
                  <a:schemeClr val="bg1"/>
                </a:solidFill>
              </a:defRPr>
            </a:lvl2pPr>
            <a:lvl3pPr>
              <a:defRPr lang="en-GB" sz="1103" dirty="0" smtClean="0">
                <a:solidFill>
                  <a:schemeClr val="bg1"/>
                </a:solidFill>
              </a:defRPr>
            </a:lvl3pPr>
            <a:lvl4pPr>
              <a:defRPr lang="en-GB" sz="1103" dirty="0" smtClean="0">
                <a:solidFill>
                  <a:schemeClr val="bg1"/>
                </a:solidFill>
              </a:defRPr>
            </a:lvl4pPr>
            <a:lvl5pPr>
              <a:defRPr lang="en-GB" sz="1103" dirty="0">
                <a:solidFill>
                  <a:schemeClr val="bg1"/>
                </a:solidFill>
              </a:defRPr>
            </a:lvl5pPr>
          </a:lstStyle>
          <a:p>
            <a:pPr marL="175443" lvl="0" indent="-175443"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A6545C57-1CBE-1ECC-FB78-53626E15F75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367176" y="2917626"/>
            <a:ext cx="3225672" cy="1781374"/>
          </a:xfrm>
          <a:prstGeom prst="roundRect">
            <a:avLst>
              <a:gd name="adj" fmla="val 642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0000" tIns="0" rIns="90000" bIns="0" rtlCol="0" anchor="ctr" anchorCtr="0">
            <a:noAutofit/>
          </a:bodyPr>
          <a:lstStyle>
            <a:lvl1pPr>
              <a:defRPr lang="en-GB" sz="1403" b="1" cap="none" spc="23" baseline="0" dirty="0" smtClean="0">
                <a:solidFill>
                  <a:srgbClr val="7F3C00"/>
                </a:solidFill>
              </a:defRPr>
            </a:lvl1pPr>
            <a:lvl2pPr>
              <a:defRPr lang="en-GB" sz="1103" dirty="0" smtClean="0">
                <a:solidFill>
                  <a:srgbClr val="7F3C00"/>
                </a:solidFill>
              </a:defRPr>
            </a:lvl2pPr>
            <a:lvl3pPr>
              <a:defRPr lang="en-GB" sz="1103" dirty="0" smtClean="0">
                <a:solidFill>
                  <a:srgbClr val="7F3C00"/>
                </a:solidFill>
              </a:defRPr>
            </a:lvl3pPr>
            <a:lvl4pPr>
              <a:defRPr lang="en-GB" sz="1103" dirty="0" smtClean="0">
                <a:solidFill>
                  <a:srgbClr val="7F3C00"/>
                </a:solidFill>
              </a:defRPr>
            </a:lvl4pPr>
            <a:lvl5pPr>
              <a:defRPr lang="en-GB" sz="1103" dirty="0">
                <a:solidFill>
                  <a:srgbClr val="7F3C00"/>
                </a:solidFill>
              </a:defRPr>
            </a:lvl5pPr>
          </a:lstStyle>
          <a:p>
            <a:pPr marL="175443" lvl="0" indent="-175443"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Click to edit master text styles</a:t>
            </a:r>
          </a:p>
          <a:p>
            <a:pPr marL="175443" lvl="1" indent="-175443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268994" lvl="2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tabLst/>
            </a:pPr>
            <a:r>
              <a:rPr lang="en-GB"/>
              <a:t>Third level</a:t>
            </a:r>
          </a:p>
          <a:p>
            <a:pPr marL="338028" lvl="3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  <a:p>
            <a:pPr marL="399920" lvl="4" indent="-188058">
              <a:spcBef>
                <a:spcPts val="0"/>
              </a:spcBef>
              <a:buClr>
                <a:srgbClr val="7F3C00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84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8A8A3175-2CEC-6A5E-2AE8-313135C470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3184634"/>
            <a:ext cx="7543800" cy="88696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4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>
                <a:solidFill>
                  <a:schemeClr val="bg1"/>
                </a:solidFill>
              </a:rPr>
              <a:t>LINDSTRÖM GROUP</a:t>
            </a:r>
          </a:p>
        </p:txBody>
      </p:sp>
      <p:pic>
        <p:nvPicPr>
          <p:cNvPr id="3" name="Graphic 60">
            <a:extLst>
              <a:ext uri="{FF2B5EF4-FFF2-40B4-BE49-F238E27FC236}">
                <a16:creationId xmlns:a16="http://schemas.microsoft.com/office/drawing/2014/main" id="{4A0E7354-80BF-07B2-2C09-FDA90F364F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0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70607927-FC0E-E88B-A3ED-DE5A4CAB35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1613" y="2904970"/>
            <a:ext cx="5034762" cy="1656837"/>
          </a:xfrm>
          <a:prstGeom prst="roundRect">
            <a:avLst>
              <a:gd name="adj" fmla="val 646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613" y="1137003"/>
            <a:ext cx="3425826" cy="1656835"/>
          </a:xfrm>
          <a:prstGeom prst="roundRect">
            <a:avLst>
              <a:gd name="adj" fmla="val 646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" name="Kuvan paikkamerkki 6">
            <a:extLst>
              <a:ext uri="{FF2B5EF4-FFF2-40B4-BE49-F238E27FC236}">
                <a16:creationId xmlns:a16="http://schemas.microsoft.com/office/drawing/2014/main" id="{C44A1DBD-0CE2-751B-93FA-A97E300B64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7625" y="1137003"/>
            <a:ext cx="5034762" cy="1656836"/>
          </a:xfrm>
          <a:prstGeom prst="roundRect">
            <a:avLst>
              <a:gd name="adj" fmla="val 646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Otsikko 5">
            <a:extLst>
              <a:ext uri="{FF2B5EF4-FFF2-40B4-BE49-F238E27FC236}">
                <a16:creationId xmlns:a16="http://schemas.microsoft.com/office/drawing/2014/main" id="{1B1BA0A8-D2A4-2CF7-183F-74BF8DAC8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  <p:sp>
        <p:nvSpPr>
          <p:cNvPr id="13" name="Kuvan paikkamerkki 6">
            <a:extLst>
              <a:ext uri="{FF2B5EF4-FFF2-40B4-BE49-F238E27FC236}">
                <a16:creationId xmlns:a16="http://schemas.microsoft.com/office/drawing/2014/main" id="{1F880CB5-0F27-E7BD-AF02-C27B9FBFAB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66561" y="2904972"/>
            <a:ext cx="3425826" cy="1656835"/>
          </a:xfrm>
          <a:prstGeom prst="roundRect">
            <a:avLst>
              <a:gd name="adj" fmla="val 646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137373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70607927-FC0E-E88B-A3ED-DE5A4CAB35C6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54618" y="289727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54618" y="113532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13" name="Kuva 12" descr="Kuva, joka sisältää kohteen kuvakaappaus, kynsi, henkilö, käsi&#10;&#10;Tekoälyn generoima sisältö voi olla virheellistä.">
            <a:extLst>
              <a:ext uri="{FF2B5EF4-FFF2-40B4-BE49-F238E27FC236}">
                <a16:creationId xmlns:a16="http://schemas.microsoft.com/office/drawing/2014/main" id="{268A1FC4-2244-FB55-F442-C47A42D9EB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6101" y="2357401"/>
            <a:ext cx="4548425" cy="2502599"/>
          </a:xfrm>
          <a:prstGeom prst="rect">
            <a:avLst/>
          </a:prstGeom>
        </p:spPr>
      </p:pic>
      <p:sp>
        <p:nvSpPr>
          <p:cNvPr id="18" name="Kuvan paikkamerkki 6">
            <a:extLst>
              <a:ext uri="{FF2B5EF4-FFF2-40B4-BE49-F238E27FC236}">
                <a16:creationId xmlns:a16="http://schemas.microsoft.com/office/drawing/2014/main" id="{FB7044EF-735D-C36B-D8C2-C64481DC4791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208205" y="289727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Kuvan paikkamerkki 6">
            <a:extLst>
              <a:ext uri="{FF2B5EF4-FFF2-40B4-BE49-F238E27FC236}">
                <a16:creationId xmlns:a16="http://schemas.microsoft.com/office/drawing/2014/main" id="{F9D9C04B-4C7F-4AD4-6456-5D70A30095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208205" y="113532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Kuvan paikkamerkki 6">
            <a:extLst>
              <a:ext uri="{FF2B5EF4-FFF2-40B4-BE49-F238E27FC236}">
                <a16:creationId xmlns:a16="http://schemas.microsoft.com/office/drawing/2014/main" id="{C3591B24-4642-72A0-669E-F9C40375EC4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161793" y="289727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1" name="Kuvan paikkamerkki 6">
            <a:extLst>
              <a:ext uri="{FF2B5EF4-FFF2-40B4-BE49-F238E27FC236}">
                <a16:creationId xmlns:a16="http://schemas.microsoft.com/office/drawing/2014/main" id="{0C68EC40-51F4-168F-E34B-6DDC8ECD860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161793" y="113532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2" name="Otsikko 5">
            <a:extLst>
              <a:ext uri="{FF2B5EF4-FFF2-40B4-BE49-F238E27FC236}">
                <a16:creationId xmlns:a16="http://schemas.microsoft.com/office/drawing/2014/main" id="{9BEB10A1-1609-60CA-BDDD-A99BBF9B5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740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4" name="Kuvan paikkamerkki 6">
            <a:extLst>
              <a:ext uri="{FF2B5EF4-FFF2-40B4-BE49-F238E27FC236}">
                <a16:creationId xmlns:a16="http://schemas.microsoft.com/office/drawing/2014/main" id="{8B80ED5B-3684-A951-16E3-A7DF2DCC2CC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59672" y="3593053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5" name="Kuvan paikkamerkki 6">
            <a:extLst>
              <a:ext uri="{FF2B5EF4-FFF2-40B4-BE49-F238E27FC236}">
                <a16:creationId xmlns:a16="http://schemas.microsoft.com/office/drawing/2014/main" id="{CAB09A72-A65E-85CC-DD0B-8AC3B42792C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59672" y="2362878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6" name="Kuvan paikkamerkki 6">
            <a:extLst>
              <a:ext uri="{FF2B5EF4-FFF2-40B4-BE49-F238E27FC236}">
                <a16:creationId xmlns:a16="http://schemas.microsoft.com/office/drawing/2014/main" id="{9F704692-8E32-D553-683A-1C148B3D651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60846" y="1132704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7" name="Kuvan paikkamerkki 6">
            <a:extLst>
              <a:ext uri="{FF2B5EF4-FFF2-40B4-BE49-F238E27FC236}">
                <a16:creationId xmlns:a16="http://schemas.microsoft.com/office/drawing/2014/main" id="{4E4E8211-8BCA-6838-3BCD-FAB192AB68D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182861" y="3593053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8" name="Kuvan paikkamerkki 6">
            <a:extLst>
              <a:ext uri="{FF2B5EF4-FFF2-40B4-BE49-F238E27FC236}">
                <a16:creationId xmlns:a16="http://schemas.microsoft.com/office/drawing/2014/main" id="{3DBD9508-0161-1D31-2059-756F7CFA5C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182861" y="2362878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6">
            <a:extLst>
              <a:ext uri="{FF2B5EF4-FFF2-40B4-BE49-F238E27FC236}">
                <a16:creationId xmlns:a16="http://schemas.microsoft.com/office/drawing/2014/main" id="{EC058BD1-C305-12D8-BF11-CF62A79C029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184035" y="1132704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0" name="Kuvan paikkamerkki 6">
            <a:extLst>
              <a:ext uri="{FF2B5EF4-FFF2-40B4-BE49-F238E27FC236}">
                <a16:creationId xmlns:a16="http://schemas.microsoft.com/office/drawing/2014/main" id="{AE28205B-628B-A2B9-CCE8-BC688AE05CE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03702" y="3593053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1" name="Kuvan paikkamerkki 6">
            <a:extLst>
              <a:ext uri="{FF2B5EF4-FFF2-40B4-BE49-F238E27FC236}">
                <a16:creationId xmlns:a16="http://schemas.microsoft.com/office/drawing/2014/main" id="{13FFD73C-1288-84B3-B9F9-3ECEAB347F4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03702" y="2362878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2" name="Kuvan paikkamerkki 6">
            <a:extLst>
              <a:ext uri="{FF2B5EF4-FFF2-40B4-BE49-F238E27FC236}">
                <a16:creationId xmlns:a16="http://schemas.microsoft.com/office/drawing/2014/main" id="{F2A7F903-7ACB-92AE-DB08-AD63125F791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04876" y="1132704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3" name="Otsikko 5">
            <a:extLst>
              <a:ext uri="{FF2B5EF4-FFF2-40B4-BE49-F238E27FC236}">
                <a16:creationId xmlns:a16="http://schemas.microsoft.com/office/drawing/2014/main" id="{0F129C87-383B-8ACD-03E4-FFA51F4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0071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70607927-FC0E-E88B-A3ED-DE5A4CAB35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1613" y="2904970"/>
            <a:ext cx="5475600" cy="1656837"/>
          </a:xfrm>
          <a:prstGeom prst="roundRect">
            <a:avLst>
              <a:gd name="adj" fmla="val 646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613" y="1137003"/>
            <a:ext cx="2881054" cy="1656835"/>
          </a:xfrm>
          <a:prstGeom prst="roundRect">
            <a:avLst>
              <a:gd name="adj" fmla="val 646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" name="Kuvan paikkamerkki 6">
            <a:extLst>
              <a:ext uri="{FF2B5EF4-FFF2-40B4-BE49-F238E27FC236}">
                <a16:creationId xmlns:a16="http://schemas.microsoft.com/office/drawing/2014/main" id="{C44A1DBD-0CE2-751B-93FA-A97E300B64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7413" y="1137003"/>
            <a:ext cx="5474974" cy="1656836"/>
          </a:xfrm>
          <a:prstGeom prst="roundRect">
            <a:avLst>
              <a:gd name="adj" fmla="val 646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Kuvan paikkamerkki 6">
            <a:extLst>
              <a:ext uri="{FF2B5EF4-FFF2-40B4-BE49-F238E27FC236}">
                <a16:creationId xmlns:a16="http://schemas.microsoft.com/office/drawing/2014/main" id="{DB88A4AD-3DCB-C4A0-C823-45A133BEAE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12387" y="2904972"/>
            <a:ext cx="2880000" cy="1656835"/>
          </a:xfrm>
          <a:prstGeom prst="roundRect">
            <a:avLst>
              <a:gd name="adj" fmla="val 646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Otsikko 5">
            <a:extLst>
              <a:ext uri="{FF2B5EF4-FFF2-40B4-BE49-F238E27FC236}">
                <a16:creationId xmlns:a16="http://schemas.microsoft.com/office/drawing/2014/main" id="{1B1BA0A8-D2A4-2CF7-183F-74BF8DAC8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83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70607927-FC0E-E88B-A3ED-DE5A4CAB35C6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54618" y="289727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54618" y="113532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13" name="Kuva 12" descr="Kuva, joka sisältää kohteen kuvakaappaus, kynsi, henkilö, käsi&#10;&#10;Tekoälyn generoima sisältö voi olla virheellistä.">
            <a:extLst>
              <a:ext uri="{FF2B5EF4-FFF2-40B4-BE49-F238E27FC236}">
                <a16:creationId xmlns:a16="http://schemas.microsoft.com/office/drawing/2014/main" id="{268A1FC4-2244-FB55-F442-C47A42D9EB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6101" y="2357401"/>
            <a:ext cx="4548425" cy="2502599"/>
          </a:xfrm>
          <a:prstGeom prst="rect">
            <a:avLst/>
          </a:prstGeom>
        </p:spPr>
      </p:pic>
      <p:sp>
        <p:nvSpPr>
          <p:cNvPr id="18" name="Kuvan paikkamerkki 6">
            <a:extLst>
              <a:ext uri="{FF2B5EF4-FFF2-40B4-BE49-F238E27FC236}">
                <a16:creationId xmlns:a16="http://schemas.microsoft.com/office/drawing/2014/main" id="{FB7044EF-735D-C36B-D8C2-C64481DC4791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208205" y="289727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Kuvan paikkamerkki 6">
            <a:extLst>
              <a:ext uri="{FF2B5EF4-FFF2-40B4-BE49-F238E27FC236}">
                <a16:creationId xmlns:a16="http://schemas.microsoft.com/office/drawing/2014/main" id="{F9D9C04B-4C7F-4AD4-6456-5D70A30095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208205" y="113532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Kuvan paikkamerkki 6">
            <a:extLst>
              <a:ext uri="{FF2B5EF4-FFF2-40B4-BE49-F238E27FC236}">
                <a16:creationId xmlns:a16="http://schemas.microsoft.com/office/drawing/2014/main" id="{C3591B24-4642-72A0-669E-F9C40375EC4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161793" y="289727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1" name="Kuvan paikkamerkki 6">
            <a:extLst>
              <a:ext uri="{FF2B5EF4-FFF2-40B4-BE49-F238E27FC236}">
                <a16:creationId xmlns:a16="http://schemas.microsoft.com/office/drawing/2014/main" id="{0C68EC40-51F4-168F-E34B-6DDC8ECD860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161793" y="1135329"/>
            <a:ext cx="2727590" cy="1564941"/>
          </a:xfrm>
          <a:prstGeom prst="roundRect">
            <a:avLst>
              <a:gd name="adj" fmla="val 6844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2" name="Otsikko 5">
            <a:extLst>
              <a:ext uri="{FF2B5EF4-FFF2-40B4-BE49-F238E27FC236}">
                <a16:creationId xmlns:a16="http://schemas.microsoft.com/office/drawing/2014/main" id="{9BEB10A1-1609-60CA-BDDD-A99BBF9B5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2069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4" name="Kuvan paikkamerkki 6">
            <a:extLst>
              <a:ext uri="{FF2B5EF4-FFF2-40B4-BE49-F238E27FC236}">
                <a16:creationId xmlns:a16="http://schemas.microsoft.com/office/drawing/2014/main" id="{8B80ED5B-3684-A951-16E3-A7DF2DCC2CC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59672" y="3593053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5" name="Kuvan paikkamerkki 6">
            <a:extLst>
              <a:ext uri="{FF2B5EF4-FFF2-40B4-BE49-F238E27FC236}">
                <a16:creationId xmlns:a16="http://schemas.microsoft.com/office/drawing/2014/main" id="{CAB09A72-A65E-85CC-DD0B-8AC3B42792C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59672" y="2362878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6" name="Kuvan paikkamerkki 6">
            <a:extLst>
              <a:ext uri="{FF2B5EF4-FFF2-40B4-BE49-F238E27FC236}">
                <a16:creationId xmlns:a16="http://schemas.microsoft.com/office/drawing/2014/main" id="{9F704692-8E32-D553-683A-1C148B3D651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60846" y="1132704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7" name="Kuvan paikkamerkki 6">
            <a:extLst>
              <a:ext uri="{FF2B5EF4-FFF2-40B4-BE49-F238E27FC236}">
                <a16:creationId xmlns:a16="http://schemas.microsoft.com/office/drawing/2014/main" id="{4E4E8211-8BCA-6838-3BCD-FAB192AB68D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182861" y="3593053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8" name="Kuvan paikkamerkki 6">
            <a:extLst>
              <a:ext uri="{FF2B5EF4-FFF2-40B4-BE49-F238E27FC236}">
                <a16:creationId xmlns:a16="http://schemas.microsoft.com/office/drawing/2014/main" id="{3DBD9508-0161-1D31-2059-756F7CFA5C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182861" y="2362878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6">
            <a:extLst>
              <a:ext uri="{FF2B5EF4-FFF2-40B4-BE49-F238E27FC236}">
                <a16:creationId xmlns:a16="http://schemas.microsoft.com/office/drawing/2014/main" id="{EC058BD1-C305-12D8-BF11-CF62A79C029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184035" y="1132704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0" name="Kuvan paikkamerkki 6">
            <a:extLst>
              <a:ext uri="{FF2B5EF4-FFF2-40B4-BE49-F238E27FC236}">
                <a16:creationId xmlns:a16="http://schemas.microsoft.com/office/drawing/2014/main" id="{AE28205B-628B-A2B9-CCE8-BC688AE05CE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03702" y="3593053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1" name="Kuvan paikkamerkki 6">
            <a:extLst>
              <a:ext uri="{FF2B5EF4-FFF2-40B4-BE49-F238E27FC236}">
                <a16:creationId xmlns:a16="http://schemas.microsoft.com/office/drawing/2014/main" id="{13FFD73C-1288-84B3-B9F9-3ECEAB347F4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03702" y="2362878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2" name="Kuvan paikkamerkki 6">
            <a:extLst>
              <a:ext uri="{FF2B5EF4-FFF2-40B4-BE49-F238E27FC236}">
                <a16:creationId xmlns:a16="http://schemas.microsoft.com/office/drawing/2014/main" id="{F2A7F903-7ACB-92AE-DB08-AD63125F791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04876" y="1132704"/>
            <a:ext cx="2778278" cy="1157685"/>
          </a:xfrm>
          <a:prstGeom prst="roundRect">
            <a:avLst>
              <a:gd name="adj" fmla="val 925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1E83500A-D116-1714-F8F4-5B1D09E88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92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D41E1-245D-D936-E881-771377151B24}"/>
              </a:ext>
            </a:extLst>
          </p:cNvPr>
          <p:cNvGrpSpPr/>
          <p:nvPr userDrawn="1"/>
        </p:nvGrpSpPr>
        <p:grpSpPr>
          <a:xfrm>
            <a:off x="251520" y="1275606"/>
            <a:ext cx="8280920" cy="2821772"/>
            <a:chOff x="251520" y="407893"/>
            <a:chExt cx="8280920" cy="2821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1AB24E-DC56-DB0E-E616-C9F7F46D477D}"/>
                </a:ext>
              </a:extLst>
            </p:cNvPr>
            <p:cNvSpPr txBox="1"/>
            <p:nvPr userDrawn="1"/>
          </p:nvSpPr>
          <p:spPr>
            <a:xfrm>
              <a:off x="251520" y="407893"/>
              <a:ext cx="5078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b="1" i="0">
                  <a:solidFill>
                    <a:schemeClr val="bg1"/>
                  </a:solidFill>
                  <a:latin typeface="Libre Franklin" pitchFamily="2" charset="77"/>
                </a:rPr>
                <a:t>Lindström PPT template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F897F-88C3-5A7A-BFC2-4F17018CE2C5}"/>
                </a:ext>
              </a:extLst>
            </p:cNvPr>
            <p:cNvSpPr txBox="1"/>
            <p:nvPr userDrawn="1"/>
          </p:nvSpPr>
          <p:spPr>
            <a:xfrm>
              <a:off x="251520" y="1203598"/>
              <a:ext cx="8280920" cy="2026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Quote </a:t>
              </a:r>
              <a:br>
                <a:rPr lang="en-GB" sz="8800" noProof="0">
                  <a:solidFill>
                    <a:schemeClr val="bg1"/>
                  </a:solidFill>
                  <a:latin typeface="+mj-lt"/>
                </a:rPr>
              </a:b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slides</a:t>
              </a:r>
              <a:endParaRPr lang="en-GB" sz="88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3652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igh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29074E-4D85-64D2-AB0E-E710F4A4D1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23544" y="1669288"/>
            <a:ext cx="3143328" cy="2239780"/>
          </a:xfrm>
          <a:prstGeom prst="rect">
            <a:avLst/>
          </a:prstGeom>
        </p:spPr>
      </p:pic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DB55D0-B0FB-DFDA-14F9-2626C49E2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264" y="794086"/>
            <a:ext cx="4129200" cy="316209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QUOTE HERE</a:t>
            </a:r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C91E89DF-F47F-9270-5903-11690503ADE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10264" y="3582349"/>
            <a:ext cx="3479036" cy="74766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lang="en-GB" sz="1103" kern="1200" cap="all" baseline="0" noProof="0" dirty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NAME HERE</a:t>
            </a:r>
            <a:br>
              <a:rPr lang="en-GB" noProof="0"/>
            </a:br>
            <a:r>
              <a:rPr lang="en-GB" noProof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58810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762CF7D-90D7-E564-8B54-3792017577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23544" y="1669288"/>
            <a:ext cx="3143328" cy="2239780"/>
          </a:xfrm>
          <a:prstGeom prst="rect">
            <a:avLst/>
          </a:prstGeom>
        </p:spPr>
      </p:pic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B1CD52-AAC1-FC5B-FAE5-BAA722149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264" y="794086"/>
            <a:ext cx="4129200" cy="316209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QUOTE HERE</a:t>
            </a:r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30AB71F7-1182-4941-8856-8F43C7D9770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10264" y="3582349"/>
            <a:ext cx="3479036" cy="74766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lang="en-GB" sz="1103" kern="1200" cap="all" baseline="0" noProof="0" dirty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NAME HERE</a:t>
            </a:r>
            <a:br>
              <a:rPr lang="en-GB" noProof="0"/>
            </a:br>
            <a:r>
              <a:rPr lang="en-GB" noProof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679065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8F422A1-D0F2-48E5-E181-64F846326E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23544" y="1669288"/>
            <a:ext cx="3143328" cy="2239780"/>
          </a:xfrm>
          <a:prstGeom prst="rect">
            <a:avLst/>
          </a:prstGeom>
        </p:spPr>
      </p:pic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D591E1-1574-38D8-5744-F7507BACA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264" y="794086"/>
            <a:ext cx="4129200" cy="316209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QUOTE HERE</a:t>
            </a:r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668D7668-B0A0-D140-FEB6-0B9DDE8EC8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10264" y="3582349"/>
            <a:ext cx="3479036" cy="74766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lang="en-GB" sz="1103" kern="1200" cap="all" baseline="0" noProof="0" dirty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NAME HERE</a:t>
            </a:r>
            <a:br>
              <a:rPr lang="en-GB" noProof="0"/>
            </a:br>
            <a:r>
              <a:rPr lang="en-GB" noProof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1691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390500"/>
            <a:ext cx="7543800" cy="268110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49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E4E8CE8-4625-384B-397D-2FD47FBED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1" y="4525963"/>
            <a:ext cx="3582987" cy="2428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178712" indent="0">
              <a:buNone/>
              <a:defRPr/>
            </a:lvl2pPr>
          </a:lstStyle>
          <a:p>
            <a:pPr lvl="0"/>
            <a:r>
              <a:rPr lang="en-GB" noProof="0"/>
              <a:t>Add presenters name, title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956FC6-91F6-6C82-9F3F-99483A65496C}"/>
              </a:ext>
            </a:extLst>
          </p:cNvPr>
          <p:cNvSpPr txBox="1"/>
          <p:nvPr userDrawn="1"/>
        </p:nvSpPr>
        <p:spPr>
          <a:xfrm>
            <a:off x="444501" y="4342830"/>
            <a:ext cx="3582988" cy="153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000" b="1">
                <a:solidFill>
                  <a:schemeClr val="bg1"/>
                </a:solidFill>
              </a:rPr>
              <a:t>LINDSTRÖM GROUP</a:t>
            </a:r>
          </a:p>
        </p:txBody>
      </p:sp>
      <p:pic>
        <p:nvPicPr>
          <p:cNvPr id="2" name="Graphic 60">
            <a:extLst>
              <a:ext uri="{FF2B5EF4-FFF2-40B4-BE49-F238E27FC236}">
                <a16:creationId xmlns:a16="http://schemas.microsoft.com/office/drawing/2014/main" id="{E54CEC86-C447-A252-8DF1-56521C08DB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09"/>
          <a:stretch/>
        </p:blipFill>
        <p:spPr>
          <a:xfrm>
            <a:off x="1" y="360002"/>
            <a:ext cx="1414922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3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238F981-CF0A-6934-2161-D0E080AAA9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23544" y="1669288"/>
            <a:ext cx="3143328" cy="2239780"/>
          </a:xfrm>
          <a:prstGeom prst="rect">
            <a:avLst/>
          </a:prstGeom>
        </p:spPr>
      </p:pic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B7A6C2-354B-853B-58BA-966B215DC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264" y="794086"/>
            <a:ext cx="4129200" cy="316209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QUOTE HERE</a:t>
            </a:r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007E2A8A-BAE3-F6D3-DF85-BCBCEF057B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10264" y="3582349"/>
            <a:ext cx="3479036" cy="74766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lang="en-GB" sz="1103" kern="1200" cap="all" baseline="0" noProof="0" dirty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NAME HERE</a:t>
            </a:r>
            <a:br>
              <a:rPr lang="en-GB" noProof="0"/>
            </a:br>
            <a:r>
              <a:rPr lang="en-GB" noProof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01684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A7212D7-0982-7714-DCF1-6057B6D594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23544" y="1669288"/>
            <a:ext cx="3143328" cy="2239780"/>
          </a:xfrm>
          <a:prstGeom prst="rect">
            <a:avLst/>
          </a:prstGeom>
        </p:spPr>
      </p:pic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F6FB12B-F3A5-54E5-6E46-42726C7E4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89EC74BE-A118-4E4D-B4E7-83DEB84C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188"/>
            <a:ext cx="1414462" cy="36195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29D870-43B1-0EBE-4831-295BCA4A6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264" y="794086"/>
            <a:ext cx="4129200" cy="316209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QUOTE HERE</a:t>
            </a:r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A53E2D88-6F3F-551C-8125-279A655A9A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10264" y="3582349"/>
            <a:ext cx="3479036" cy="74766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lang="en-GB" sz="1103" kern="1200" cap="all" baseline="0" noProof="0" dirty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Add NAME HERE</a:t>
            </a:r>
            <a:br>
              <a:rPr lang="en-GB" noProof="0"/>
            </a:br>
            <a:r>
              <a:rPr lang="en-GB" noProof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5266492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D41E1-245D-D936-E881-771377151B24}"/>
              </a:ext>
            </a:extLst>
          </p:cNvPr>
          <p:cNvGrpSpPr/>
          <p:nvPr userDrawn="1"/>
        </p:nvGrpSpPr>
        <p:grpSpPr>
          <a:xfrm>
            <a:off x="251520" y="1275606"/>
            <a:ext cx="8280920" cy="2821772"/>
            <a:chOff x="251520" y="407893"/>
            <a:chExt cx="8280920" cy="2821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1AB24E-DC56-DB0E-E616-C9F7F46D477D}"/>
                </a:ext>
              </a:extLst>
            </p:cNvPr>
            <p:cNvSpPr txBox="1"/>
            <p:nvPr userDrawn="1"/>
          </p:nvSpPr>
          <p:spPr>
            <a:xfrm>
              <a:off x="251520" y="407893"/>
              <a:ext cx="5078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b="1" i="0">
                  <a:solidFill>
                    <a:schemeClr val="bg1"/>
                  </a:solidFill>
                  <a:latin typeface="Libre Franklin" pitchFamily="2" charset="77"/>
                </a:rPr>
                <a:t>Lindström PPT template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F897F-88C3-5A7A-BFC2-4F17018CE2C5}"/>
                </a:ext>
              </a:extLst>
            </p:cNvPr>
            <p:cNvSpPr txBox="1"/>
            <p:nvPr userDrawn="1"/>
          </p:nvSpPr>
          <p:spPr>
            <a:xfrm>
              <a:off x="251520" y="1203598"/>
              <a:ext cx="8280920" cy="2026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Chart &amp; Table slides</a:t>
              </a:r>
              <a:endParaRPr lang="en-GB" sz="88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4291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90A816-2A30-1E47-902A-FE7BB0CC2B8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2001" y="1384300"/>
            <a:ext cx="8280200" cy="3311526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6493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90A816-2A30-1E47-902A-FE7BB0CC2B8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2001" y="1384300"/>
            <a:ext cx="8280200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0706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90A816-2A30-1E47-902A-FE7BB0CC2B8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2001" y="1384300"/>
            <a:ext cx="8280200" cy="3311526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0040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90A816-2A30-1E47-902A-FE7BB0CC2B8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2001" y="1384300"/>
            <a:ext cx="8280200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163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90A816-2A30-1E47-902A-FE7BB0CC2B8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2001" y="1384300"/>
            <a:ext cx="8280200" cy="3311526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0397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90A816-2A30-1E47-902A-FE7BB0CC2B8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2002" y="1384302"/>
            <a:ext cx="3991039" cy="1517850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  <p:sp>
        <p:nvSpPr>
          <p:cNvPr id="2" name="Chart Placeholder 8">
            <a:extLst>
              <a:ext uri="{FF2B5EF4-FFF2-40B4-BE49-F238E27FC236}">
                <a16:creationId xmlns:a16="http://schemas.microsoft.com/office/drawing/2014/main" id="{A040CBAC-1635-552D-2567-E0D6E8D9F38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721164" y="1384302"/>
            <a:ext cx="3991039" cy="1517850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6" name="Chart Placeholder 8">
            <a:extLst>
              <a:ext uri="{FF2B5EF4-FFF2-40B4-BE49-F238E27FC236}">
                <a16:creationId xmlns:a16="http://schemas.microsoft.com/office/drawing/2014/main" id="{7B24D18A-6CE6-177A-BEFD-43BF5D5F0E3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32002" y="3177978"/>
            <a:ext cx="3991039" cy="1517850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EB222ABB-9935-AD53-ABAE-71F76517D40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721164" y="3177978"/>
            <a:ext cx="3991039" cy="1517850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069716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90A816-2A30-1E47-902A-FE7BB0CC2B8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2002" y="1384302"/>
            <a:ext cx="3991039" cy="15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5453" y="339728"/>
            <a:ext cx="7126748" cy="8218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  <p:sp>
        <p:nvSpPr>
          <p:cNvPr id="2" name="Chart Placeholder 8">
            <a:extLst>
              <a:ext uri="{FF2B5EF4-FFF2-40B4-BE49-F238E27FC236}">
                <a16:creationId xmlns:a16="http://schemas.microsoft.com/office/drawing/2014/main" id="{A040CBAC-1635-552D-2567-E0D6E8D9F38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721164" y="1384302"/>
            <a:ext cx="3991039" cy="15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6" name="Chart Placeholder 8">
            <a:extLst>
              <a:ext uri="{FF2B5EF4-FFF2-40B4-BE49-F238E27FC236}">
                <a16:creationId xmlns:a16="http://schemas.microsoft.com/office/drawing/2014/main" id="{7B24D18A-6CE6-177A-BEFD-43BF5D5F0E3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32002" y="3177978"/>
            <a:ext cx="3991039" cy="15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EB222ABB-9935-AD53-ABAE-71F76517D40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721164" y="3177978"/>
            <a:ext cx="3991039" cy="15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1980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332C4754-7BA5-B7EE-601A-4D4F0805B6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87600" y="-607498"/>
            <a:ext cx="5967000" cy="589950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lang="en-GB" sz="46110" b="1" kern="1200" noProof="0" dirty="0">
                <a:solidFill>
                  <a:srgbClr val="001F39"/>
                </a:solidFill>
                <a:latin typeface="Libre Franklin" pitchFamily="2" charset="77"/>
                <a:ea typeface="+mj-ea"/>
                <a:cs typeface="Arial"/>
              </a:defRPr>
            </a:lvl1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77009A-211D-5D9E-62F8-02F993D37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500" y="3524250"/>
            <a:ext cx="8253900" cy="118455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6598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1095155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56E3696-E5D0-EDA9-1353-75C023C2C29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1667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56E3696-E5D0-EDA9-1353-75C023C2C29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taulukko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1035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56E3696-E5D0-EDA9-1353-75C023C2C29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taulukko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0159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56E3696-E5D0-EDA9-1353-75C023C2C29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taulukko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274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56E3696-E5D0-EDA9-1353-75C023C2C29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taulukko napsauttamalla kuvaketta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9E0EF1-D226-0301-0A37-71980985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 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9119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D41E1-245D-D936-E881-771377151B24}"/>
              </a:ext>
            </a:extLst>
          </p:cNvPr>
          <p:cNvGrpSpPr/>
          <p:nvPr userDrawn="1"/>
        </p:nvGrpSpPr>
        <p:grpSpPr>
          <a:xfrm>
            <a:off x="251520" y="1275606"/>
            <a:ext cx="8280920" cy="2821772"/>
            <a:chOff x="251520" y="407893"/>
            <a:chExt cx="8280920" cy="2821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1AB24E-DC56-DB0E-E616-C9F7F46D477D}"/>
                </a:ext>
              </a:extLst>
            </p:cNvPr>
            <p:cNvSpPr txBox="1"/>
            <p:nvPr userDrawn="1"/>
          </p:nvSpPr>
          <p:spPr>
            <a:xfrm>
              <a:off x="251520" y="407893"/>
              <a:ext cx="5078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200" b="1" i="0">
                  <a:solidFill>
                    <a:schemeClr val="bg1"/>
                  </a:solidFill>
                  <a:latin typeface="Libre Franklin" pitchFamily="2" charset="77"/>
                </a:rPr>
                <a:t>Lindström PPT template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F897F-88C3-5A7A-BFC2-4F17018CE2C5}"/>
                </a:ext>
              </a:extLst>
            </p:cNvPr>
            <p:cNvSpPr txBox="1"/>
            <p:nvPr userDrawn="1"/>
          </p:nvSpPr>
          <p:spPr>
            <a:xfrm>
              <a:off x="251520" y="1203598"/>
              <a:ext cx="8280920" cy="2026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GB" sz="8800" noProof="0">
                  <a:solidFill>
                    <a:schemeClr val="bg1"/>
                  </a:solidFill>
                  <a:latin typeface="+mj-lt"/>
                </a:rPr>
                <a:t>Timeline slides</a:t>
              </a:r>
              <a:endParaRPr lang="en-GB" sz="88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477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13C5EA2-ED7C-C2EF-85AD-876D975222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800" y="2795553"/>
            <a:ext cx="8203816" cy="220857"/>
          </a:xfrm>
          <a:custGeom>
            <a:avLst/>
            <a:gdLst>
              <a:gd name="connsiteX0" fmla="*/ 7568743 w 7738310"/>
              <a:gd name="connsiteY0" fmla="*/ 1407 h 208325"/>
              <a:gd name="connsiteX1" fmla="*/ 7585331 w 7738310"/>
              <a:gd name="connsiteY1" fmla="*/ 1923 h 208325"/>
              <a:gd name="connsiteX2" fmla="*/ 7729805 w 7738310"/>
              <a:gd name="connsiteY2" fmla="*/ 87665 h 208325"/>
              <a:gd name="connsiteX3" fmla="*/ 7738120 w 7738310"/>
              <a:gd name="connsiteY3" fmla="*/ 107813 h 208325"/>
              <a:gd name="connsiteX4" fmla="*/ 7738120 w 7738310"/>
              <a:gd name="connsiteY4" fmla="*/ 107869 h 208325"/>
              <a:gd name="connsiteX5" fmla="*/ 7724714 w 7738310"/>
              <a:gd name="connsiteY5" fmla="*/ 125074 h 208325"/>
              <a:gd name="connsiteX6" fmla="*/ 7583917 w 7738310"/>
              <a:gd name="connsiteY6" fmla="*/ 202553 h 208325"/>
              <a:gd name="connsiteX7" fmla="*/ 7569209 w 7738310"/>
              <a:gd name="connsiteY7" fmla="*/ 208325 h 208325"/>
              <a:gd name="connsiteX8" fmla="*/ 7553370 w 7738310"/>
              <a:gd name="connsiteY8" fmla="*/ 201421 h 208325"/>
              <a:gd name="connsiteX9" fmla="*/ 7554502 w 7738310"/>
              <a:gd name="connsiteY9" fmla="*/ 170803 h 208325"/>
              <a:gd name="connsiteX10" fmla="*/ 7620064 w 7738310"/>
              <a:gd name="connsiteY10" fmla="*/ 126602 h 208325"/>
              <a:gd name="connsiteX11" fmla="*/ 21665 w 7738310"/>
              <a:gd name="connsiteY11" fmla="*/ 126602 h 208325"/>
              <a:gd name="connsiteX12" fmla="*/ 0 w 7738310"/>
              <a:gd name="connsiteY12" fmla="*/ 104926 h 208325"/>
              <a:gd name="connsiteX13" fmla="*/ 21665 w 7738310"/>
              <a:gd name="connsiteY13" fmla="*/ 83250 h 208325"/>
              <a:gd name="connsiteX14" fmla="*/ 7645519 w 7738310"/>
              <a:gd name="connsiteY14" fmla="*/ 83250 h 208325"/>
              <a:gd name="connsiteX15" fmla="*/ 7567455 w 7738310"/>
              <a:gd name="connsiteY15" fmla="*/ 41370 h 208325"/>
              <a:gd name="connsiteX16" fmla="*/ 7556651 w 7738310"/>
              <a:gd name="connsiteY16" fmla="*/ 12733 h 208325"/>
              <a:gd name="connsiteX17" fmla="*/ 7568743 w 7738310"/>
              <a:gd name="connsiteY17" fmla="*/ 1407 h 20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38310" h="208325">
                <a:moveTo>
                  <a:pt x="7568743" y="1407"/>
                </a:moveTo>
                <a:cubicBezTo>
                  <a:pt x="7573933" y="-553"/>
                  <a:pt x="7579873" y="-539"/>
                  <a:pt x="7585331" y="1923"/>
                </a:cubicBezTo>
                <a:cubicBezTo>
                  <a:pt x="7663451" y="37408"/>
                  <a:pt x="7727146" y="85627"/>
                  <a:pt x="7729805" y="87665"/>
                </a:cubicBezTo>
                <a:cubicBezTo>
                  <a:pt x="7736027" y="92419"/>
                  <a:pt x="7739139" y="100116"/>
                  <a:pt x="7738120" y="107813"/>
                </a:cubicBezTo>
                <a:lnTo>
                  <a:pt x="7738120" y="107869"/>
                </a:lnTo>
                <a:cubicBezTo>
                  <a:pt x="7737046" y="115623"/>
                  <a:pt x="7731898" y="122188"/>
                  <a:pt x="7724714" y="125074"/>
                </a:cubicBezTo>
                <a:cubicBezTo>
                  <a:pt x="7723695" y="125470"/>
                  <a:pt x="7623457" y="165822"/>
                  <a:pt x="7583917" y="202553"/>
                </a:cubicBezTo>
                <a:cubicBezTo>
                  <a:pt x="7579731" y="206401"/>
                  <a:pt x="7574470" y="208325"/>
                  <a:pt x="7569209" y="208325"/>
                </a:cubicBezTo>
                <a:cubicBezTo>
                  <a:pt x="7563439" y="208325"/>
                  <a:pt x="7557613" y="206005"/>
                  <a:pt x="7553370" y="201421"/>
                </a:cubicBezTo>
                <a:cubicBezTo>
                  <a:pt x="7545225" y="192648"/>
                  <a:pt x="7545733" y="178952"/>
                  <a:pt x="7554502" y="170803"/>
                </a:cubicBezTo>
                <a:cubicBezTo>
                  <a:pt x="7571076" y="155409"/>
                  <a:pt x="7595513" y="140015"/>
                  <a:pt x="7620064" y="126602"/>
                </a:cubicBezTo>
                <a:lnTo>
                  <a:pt x="21665" y="126602"/>
                </a:lnTo>
                <a:cubicBezTo>
                  <a:pt x="9730" y="126602"/>
                  <a:pt x="0" y="116924"/>
                  <a:pt x="0" y="104926"/>
                </a:cubicBezTo>
                <a:cubicBezTo>
                  <a:pt x="0" y="92928"/>
                  <a:pt x="9730" y="83250"/>
                  <a:pt x="21665" y="83250"/>
                </a:cubicBezTo>
                <a:lnTo>
                  <a:pt x="7645519" y="83250"/>
                </a:lnTo>
                <a:cubicBezTo>
                  <a:pt x="7623288" y="69611"/>
                  <a:pt x="7596249" y="54443"/>
                  <a:pt x="7567455" y="41370"/>
                </a:cubicBezTo>
                <a:cubicBezTo>
                  <a:pt x="7556538" y="36446"/>
                  <a:pt x="7551730" y="23599"/>
                  <a:pt x="7556651" y="12733"/>
                </a:cubicBezTo>
                <a:cubicBezTo>
                  <a:pt x="7559112" y="7300"/>
                  <a:pt x="7563553" y="3367"/>
                  <a:pt x="7568743" y="140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E177FC2-22FF-8AF3-D01E-CFD414DEAE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3687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D74524D-0050-3EF9-878A-90CB6ED3298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39054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B73458A-C7A4-F104-20B8-47489B370C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2928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288C490-8CF2-0CBF-FD76-DF368C2E9F2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2548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77778C-A468-1FFF-CF13-60D9722D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16DA91-6EE1-D987-F579-7D333DA4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B96EBA-4A03-ABFC-E67B-9B1F7119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C45674-3397-AA2B-505A-D2F37391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Tekstin paikkamerkki 57">
            <a:extLst>
              <a:ext uri="{FF2B5EF4-FFF2-40B4-BE49-F238E27FC236}">
                <a16:creationId xmlns:a16="http://schemas.microsoft.com/office/drawing/2014/main" id="{3419439F-14F3-F8A4-BAD4-734D7E3E22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266" y="26797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59" name="Tekstin paikkamerkki 57">
            <a:extLst>
              <a:ext uri="{FF2B5EF4-FFF2-40B4-BE49-F238E27FC236}">
                <a16:creationId xmlns:a16="http://schemas.microsoft.com/office/drawing/2014/main" id="{C55A2F03-414B-F279-DA78-92AA3D3AB2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5033" y="26797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0" name="Tekstin paikkamerkki 57">
            <a:extLst>
              <a:ext uri="{FF2B5EF4-FFF2-40B4-BE49-F238E27FC236}">
                <a16:creationId xmlns:a16="http://schemas.microsoft.com/office/drawing/2014/main" id="{2BB315FB-D109-4421-BE62-7F3627F94A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00" y="26797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1" name="Tekstin paikkamerkki 57">
            <a:extLst>
              <a:ext uri="{FF2B5EF4-FFF2-40B4-BE49-F238E27FC236}">
                <a16:creationId xmlns:a16="http://schemas.microsoft.com/office/drawing/2014/main" id="{FF4F7870-B5D3-1D82-4E04-B537277FEB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8566" y="26797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8" name="Tekstin paikkamerkki 67">
            <a:extLst>
              <a:ext uri="{FF2B5EF4-FFF2-40B4-BE49-F238E27FC236}">
                <a16:creationId xmlns:a16="http://schemas.microsoft.com/office/drawing/2014/main" id="{7710B98C-284F-5904-0EB1-5EA23A8011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3216" y="3232150"/>
            <a:ext cx="1308100" cy="139065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9" name="Tekstin paikkamerkki 67">
            <a:extLst>
              <a:ext uri="{FF2B5EF4-FFF2-40B4-BE49-F238E27FC236}">
                <a16:creationId xmlns:a16="http://schemas.microsoft.com/office/drawing/2014/main" id="{F95F5EF9-E8E0-0242-5FF2-494C222C35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4983" y="3232150"/>
            <a:ext cx="1308100" cy="139065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0" name="Tekstin paikkamerkki 67">
            <a:extLst>
              <a:ext uri="{FF2B5EF4-FFF2-40B4-BE49-F238E27FC236}">
                <a16:creationId xmlns:a16="http://schemas.microsoft.com/office/drawing/2014/main" id="{F4015A5C-4236-5D90-1909-3F8F91972F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56750" y="3232150"/>
            <a:ext cx="1308100" cy="139065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1" name="Tekstin paikkamerkki 67">
            <a:extLst>
              <a:ext uri="{FF2B5EF4-FFF2-40B4-BE49-F238E27FC236}">
                <a16:creationId xmlns:a16="http://schemas.microsoft.com/office/drawing/2014/main" id="{7D3C7006-2367-97F7-D33A-0676378573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38516" y="3232150"/>
            <a:ext cx="1308100" cy="139065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6" name="Tekstin paikkamerkki 75">
            <a:extLst>
              <a:ext uri="{FF2B5EF4-FFF2-40B4-BE49-F238E27FC236}">
                <a16:creationId xmlns:a16="http://schemas.microsoft.com/office/drawing/2014/main" id="{A1D8EDF1-5575-DFF3-9B4E-03D80B203D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6716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7" name="Tekstin paikkamerkki 75">
            <a:extLst>
              <a:ext uri="{FF2B5EF4-FFF2-40B4-BE49-F238E27FC236}">
                <a16:creationId xmlns:a16="http://schemas.microsoft.com/office/drawing/2014/main" id="{66F4DC00-78C7-E5A6-2272-DEA225F7D2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38483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8" name="Tekstin paikkamerkki 75">
            <a:extLst>
              <a:ext uri="{FF2B5EF4-FFF2-40B4-BE49-F238E27FC236}">
                <a16:creationId xmlns:a16="http://schemas.microsoft.com/office/drawing/2014/main" id="{C05A0328-24A4-75ED-BA8A-87BABEFD51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20250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9" name="Tekstin paikkamerkki 75">
            <a:extLst>
              <a:ext uri="{FF2B5EF4-FFF2-40B4-BE49-F238E27FC236}">
                <a16:creationId xmlns:a16="http://schemas.microsoft.com/office/drawing/2014/main" id="{146427BA-23D5-5F4B-16F8-FE83D0786A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02016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64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9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13C5EA2-ED7C-C2EF-85AD-876D975222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800" y="2795553"/>
            <a:ext cx="8203816" cy="220857"/>
          </a:xfrm>
          <a:custGeom>
            <a:avLst/>
            <a:gdLst>
              <a:gd name="connsiteX0" fmla="*/ 7568743 w 7738310"/>
              <a:gd name="connsiteY0" fmla="*/ 1407 h 208325"/>
              <a:gd name="connsiteX1" fmla="*/ 7585331 w 7738310"/>
              <a:gd name="connsiteY1" fmla="*/ 1923 h 208325"/>
              <a:gd name="connsiteX2" fmla="*/ 7729805 w 7738310"/>
              <a:gd name="connsiteY2" fmla="*/ 87665 h 208325"/>
              <a:gd name="connsiteX3" fmla="*/ 7738120 w 7738310"/>
              <a:gd name="connsiteY3" fmla="*/ 107813 h 208325"/>
              <a:gd name="connsiteX4" fmla="*/ 7738120 w 7738310"/>
              <a:gd name="connsiteY4" fmla="*/ 107869 h 208325"/>
              <a:gd name="connsiteX5" fmla="*/ 7724714 w 7738310"/>
              <a:gd name="connsiteY5" fmla="*/ 125074 h 208325"/>
              <a:gd name="connsiteX6" fmla="*/ 7583917 w 7738310"/>
              <a:gd name="connsiteY6" fmla="*/ 202553 h 208325"/>
              <a:gd name="connsiteX7" fmla="*/ 7569209 w 7738310"/>
              <a:gd name="connsiteY7" fmla="*/ 208325 h 208325"/>
              <a:gd name="connsiteX8" fmla="*/ 7553370 w 7738310"/>
              <a:gd name="connsiteY8" fmla="*/ 201421 h 208325"/>
              <a:gd name="connsiteX9" fmla="*/ 7554502 w 7738310"/>
              <a:gd name="connsiteY9" fmla="*/ 170803 h 208325"/>
              <a:gd name="connsiteX10" fmla="*/ 7620064 w 7738310"/>
              <a:gd name="connsiteY10" fmla="*/ 126602 h 208325"/>
              <a:gd name="connsiteX11" fmla="*/ 21665 w 7738310"/>
              <a:gd name="connsiteY11" fmla="*/ 126602 h 208325"/>
              <a:gd name="connsiteX12" fmla="*/ 0 w 7738310"/>
              <a:gd name="connsiteY12" fmla="*/ 104926 h 208325"/>
              <a:gd name="connsiteX13" fmla="*/ 21665 w 7738310"/>
              <a:gd name="connsiteY13" fmla="*/ 83250 h 208325"/>
              <a:gd name="connsiteX14" fmla="*/ 7645519 w 7738310"/>
              <a:gd name="connsiteY14" fmla="*/ 83250 h 208325"/>
              <a:gd name="connsiteX15" fmla="*/ 7567455 w 7738310"/>
              <a:gd name="connsiteY15" fmla="*/ 41370 h 208325"/>
              <a:gd name="connsiteX16" fmla="*/ 7556651 w 7738310"/>
              <a:gd name="connsiteY16" fmla="*/ 12733 h 208325"/>
              <a:gd name="connsiteX17" fmla="*/ 7568743 w 7738310"/>
              <a:gd name="connsiteY17" fmla="*/ 1407 h 20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38310" h="208325">
                <a:moveTo>
                  <a:pt x="7568743" y="1407"/>
                </a:moveTo>
                <a:cubicBezTo>
                  <a:pt x="7573933" y="-553"/>
                  <a:pt x="7579873" y="-539"/>
                  <a:pt x="7585331" y="1923"/>
                </a:cubicBezTo>
                <a:cubicBezTo>
                  <a:pt x="7663451" y="37408"/>
                  <a:pt x="7727146" y="85627"/>
                  <a:pt x="7729805" y="87665"/>
                </a:cubicBezTo>
                <a:cubicBezTo>
                  <a:pt x="7736027" y="92419"/>
                  <a:pt x="7739139" y="100116"/>
                  <a:pt x="7738120" y="107813"/>
                </a:cubicBezTo>
                <a:lnTo>
                  <a:pt x="7738120" y="107869"/>
                </a:lnTo>
                <a:cubicBezTo>
                  <a:pt x="7737046" y="115623"/>
                  <a:pt x="7731898" y="122188"/>
                  <a:pt x="7724714" y="125074"/>
                </a:cubicBezTo>
                <a:cubicBezTo>
                  <a:pt x="7723695" y="125470"/>
                  <a:pt x="7623457" y="165822"/>
                  <a:pt x="7583917" y="202553"/>
                </a:cubicBezTo>
                <a:cubicBezTo>
                  <a:pt x="7579731" y="206401"/>
                  <a:pt x="7574470" y="208325"/>
                  <a:pt x="7569209" y="208325"/>
                </a:cubicBezTo>
                <a:cubicBezTo>
                  <a:pt x="7563439" y="208325"/>
                  <a:pt x="7557613" y="206005"/>
                  <a:pt x="7553370" y="201421"/>
                </a:cubicBezTo>
                <a:cubicBezTo>
                  <a:pt x="7545225" y="192648"/>
                  <a:pt x="7545733" y="178952"/>
                  <a:pt x="7554502" y="170803"/>
                </a:cubicBezTo>
                <a:cubicBezTo>
                  <a:pt x="7571076" y="155409"/>
                  <a:pt x="7595513" y="140015"/>
                  <a:pt x="7620064" y="126602"/>
                </a:cubicBezTo>
                <a:lnTo>
                  <a:pt x="21665" y="126602"/>
                </a:lnTo>
                <a:cubicBezTo>
                  <a:pt x="9730" y="126602"/>
                  <a:pt x="0" y="116924"/>
                  <a:pt x="0" y="104926"/>
                </a:cubicBezTo>
                <a:cubicBezTo>
                  <a:pt x="0" y="92928"/>
                  <a:pt x="9730" y="83250"/>
                  <a:pt x="21665" y="83250"/>
                </a:cubicBezTo>
                <a:lnTo>
                  <a:pt x="7645519" y="83250"/>
                </a:lnTo>
                <a:cubicBezTo>
                  <a:pt x="7623288" y="69611"/>
                  <a:pt x="7596249" y="54443"/>
                  <a:pt x="7567455" y="41370"/>
                </a:cubicBezTo>
                <a:cubicBezTo>
                  <a:pt x="7556538" y="36446"/>
                  <a:pt x="7551730" y="23599"/>
                  <a:pt x="7556651" y="12733"/>
                </a:cubicBezTo>
                <a:cubicBezTo>
                  <a:pt x="7559112" y="7300"/>
                  <a:pt x="7563553" y="3367"/>
                  <a:pt x="7568743" y="14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E177FC2-22FF-8AF3-D01E-CFD414DEAE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3687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D74524D-0050-3EF9-878A-90CB6ED3298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39054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B73458A-C7A4-F104-20B8-47489B370C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2928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288C490-8CF2-0CBF-FD76-DF368C2E9F2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2548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77778C-A468-1FFF-CF13-60D9722D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16DA91-6EE1-D987-F579-7D333DA4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B96EBA-4A03-ABFC-E67B-9B1F7119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C45674-3397-AA2B-505A-D2F37391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Tekstin paikkamerkki 57">
            <a:extLst>
              <a:ext uri="{FF2B5EF4-FFF2-40B4-BE49-F238E27FC236}">
                <a16:creationId xmlns:a16="http://schemas.microsoft.com/office/drawing/2014/main" id="{3419439F-14F3-F8A4-BAD4-734D7E3E22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266" y="2679700"/>
            <a:ext cx="468000" cy="468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59" name="Tekstin paikkamerkki 57">
            <a:extLst>
              <a:ext uri="{FF2B5EF4-FFF2-40B4-BE49-F238E27FC236}">
                <a16:creationId xmlns:a16="http://schemas.microsoft.com/office/drawing/2014/main" id="{C55A2F03-414B-F279-DA78-92AA3D3AB2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5033" y="2679700"/>
            <a:ext cx="468000" cy="468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0" name="Tekstin paikkamerkki 57">
            <a:extLst>
              <a:ext uri="{FF2B5EF4-FFF2-40B4-BE49-F238E27FC236}">
                <a16:creationId xmlns:a16="http://schemas.microsoft.com/office/drawing/2014/main" id="{2BB315FB-D109-4421-BE62-7F3627F94A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00" y="2679700"/>
            <a:ext cx="468000" cy="468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1" name="Tekstin paikkamerkki 57">
            <a:extLst>
              <a:ext uri="{FF2B5EF4-FFF2-40B4-BE49-F238E27FC236}">
                <a16:creationId xmlns:a16="http://schemas.microsoft.com/office/drawing/2014/main" id="{FF4F7870-B5D3-1D82-4E04-B537277FEB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8566" y="2679700"/>
            <a:ext cx="468000" cy="468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8" name="Tekstin paikkamerkki 67">
            <a:extLst>
              <a:ext uri="{FF2B5EF4-FFF2-40B4-BE49-F238E27FC236}">
                <a16:creationId xmlns:a16="http://schemas.microsoft.com/office/drawing/2014/main" id="{7710B98C-284F-5904-0EB1-5EA23A8011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3216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9" name="Tekstin paikkamerkki 67">
            <a:extLst>
              <a:ext uri="{FF2B5EF4-FFF2-40B4-BE49-F238E27FC236}">
                <a16:creationId xmlns:a16="http://schemas.microsoft.com/office/drawing/2014/main" id="{F95F5EF9-E8E0-0242-5FF2-494C222C35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4983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0" name="Tekstin paikkamerkki 67">
            <a:extLst>
              <a:ext uri="{FF2B5EF4-FFF2-40B4-BE49-F238E27FC236}">
                <a16:creationId xmlns:a16="http://schemas.microsoft.com/office/drawing/2014/main" id="{F4015A5C-4236-5D90-1909-3F8F91972F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56750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1" name="Tekstin paikkamerkki 67">
            <a:extLst>
              <a:ext uri="{FF2B5EF4-FFF2-40B4-BE49-F238E27FC236}">
                <a16:creationId xmlns:a16="http://schemas.microsoft.com/office/drawing/2014/main" id="{7D3C7006-2367-97F7-D33A-0676378573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38516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6" name="Tekstin paikkamerkki 75">
            <a:extLst>
              <a:ext uri="{FF2B5EF4-FFF2-40B4-BE49-F238E27FC236}">
                <a16:creationId xmlns:a16="http://schemas.microsoft.com/office/drawing/2014/main" id="{A1D8EDF1-5575-DFF3-9B4E-03D80B203D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6716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7" name="Tekstin paikkamerkki 75">
            <a:extLst>
              <a:ext uri="{FF2B5EF4-FFF2-40B4-BE49-F238E27FC236}">
                <a16:creationId xmlns:a16="http://schemas.microsoft.com/office/drawing/2014/main" id="{66F4DC00-78C7-E5A6-2272-DEA225F7D2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38483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8" name="Tekstin paikkamerkki 75">
            <a:extLst>
              <a:ext uri="{FF2B5EF4-FFF2-40B4-BE49-F238E27FC236}">
                <a16:creationId xmlns:a16="http://schemas.microsoft.com/office/drawing/2014/main" id="{C05A0328-24A4-75ED-BA8A-87BABEFD51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20250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9" name="Tekstin paikkamerkki 75">
            <a:extLst>
              <a:ext uri="{FF2B5EF4-FFF2-40B4-BE49-F238E27FC236}">
                <a16:creationId xmlns:a16="http://schemas.microsoft.com/office/drawing/2014/main" id="{146427BA-23D5-5F4B-16F8-FE83D0786A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02016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55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9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Step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13C5EA2-ED7C-C2EF-85AD-876D975222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800" y="2795553"/>
            <a:ext cx="8203816" cy="220857"/>
          </a:xfrm>
          <a:custGeom>
            <a:avLst/>
            <a:gdLst>
              <a:gd name="connsiteX0" fmla="*/ 7568743 w 7738310"/>
              <a:gd name="connsiteY0" fmla="*/ 1407 h 208325"/>
              <a:gd name="connsiteX1" fmla="*/ 7585331 w 7738310"/>
              <a:gd name="connsiteY1" fmla="*/ 1923 h 208325"/>
              <a:gd name="connsiteX2" fmla="*/ 7729805 w 7738310"/>
              <a:gd name="connsiteY2" fmla="*/ 87665 h 208325"/>
              <a:gd name="connsiteX3" fmla="*/ 7738120 w 7738310"/>
              <a:gd name="connsiteY3" fmla="*/ 107813 h 208325"/>
              <a:gd name="connsiteX4" fmla="*/ 7738120 w 7738310"/>
              <a:gd name="connsiteY4" fmla="*/ 107869 h 208325"/>
              <a:gd name="connsiteX5" fmla="*/ 7724714 w 7738310"/>
              <a:gd name="connsiteY5" fmla="*/ 125074 h 208325"/>
              <a:gd name="connsiteX6" fmla="*/ 7583917 w 7738310"/>
              <a:gd name="connsiteY6" fmla="*/ 202553 h 208325"/>
              <a:gd name="connsiteX7" fmla="*/ 7569209 w 7738310"/>
              <a:gd name="connsiteY7" fmla="*/ 208325 h 208325"/>
              <a:gd name="connsiteX8" fmla="*/ 7553370 w 7738310"/>
              <a:gd name="connsiteY8" fmla="*/ 201421 h 208325"/>
              <a:gd name="connsiteX9" fmla="*/ 7554502 w 7738310"/>
              <a:gd name="connsiteY9" fmla="*/ 170803 h 208325"/>
              <a:gd name="connsiteX10" fmla="*/ 7620064 w 7738310"/>
              <a:gd name="connsiteY10" fmla="*/ 126602 h 208325"/>
              <a:gd name="connsiteX11" fmla="*/ 21665 w 7738310"/>
              <a:gd name="connsiteY11" fmla="*/ 126602 h 208325"/>
              <a:gd name="connsiteX12" fmla="*/ 0 w 7738310"/>
              <a:gd name="connsiteY12" fmla="*/ 104926 h 208325"/>
              <a:gd name="connsiteX13" fmla="*/ 21665 w 7738310"/>
              <a:gd name="connsiteY13" fmla="*/ 83250 h 208325"/>
              <a:gd name="connsiteX14" fmla="*/ 7645519 w 7738310"/>
              <a:gd name="connsiteY14" fmla="*/ 83250 h 208325"/>
              <a:gd name="connsiteX15" fmla="*/ 7567455 w 7738310"/>
              <a:gd name="connsiteY15" fmla="*/ 41370 h 208325"/>
              <a:gd name="connsiteX16" fmla="*/ 7556651 w 7738310"/>
              <a:gd name="connsiteY16" fmla="*/ 12733 h 208325"/>
              <a:gd name="connsiteX17" fmla="*/ 7568743 w 7738310"/>
              <a:gd name="connsiteY17" fmla="*/ 1407 h 20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38310" h="208325">
                <a:moveTo>
                  <a:pt x="7568743" y="1407"/>
                </a:moveTo>
                <a:cubicBezTo>
                  <a:pt x="7573933" y="-553"/>
                  <a:pt x="7579873" y="-539"/>
                  <a:pt x="7585331" y="1923"/>
                </a:cubicBezTo>
                <a:cubicBezTo>
                  <a:pt x="7663451" y="37408"/>
                  <a:pt x="7727146" y="85627"/>
                  <a:pt x="7729805" y="87665"/>
                </a:cubicBezTo>
                <a:cubicBezTo>
                  <a:pt x="7736027" y="92419"/>
                  <a:pt x="7739139" y="100116"/>
                  <a:pt x="7738120" y="107813"/>
                </a:cubicBezTo>
                <a:lnTo>
                  <a:pt x="7738120" y="107869"/>
                </a:lnTo>
                <a:cubicBezTo>
                  <a:pt x="7737046" y="115623"/>
                  <a:pt x="7731898" y="122188"/>
                  <a:pt x="7724714" y="125074"/>
                </a:cubicBezTo>
                <a:cubicBezTo>
                  <a:pt x="7723695" y="125470"/>
                  <a:pt x="7623457" y="165822"/>
                  <a:pt x="7583917" y="202553"/>
                </a:cubicBezTo>
                <a:cubicBezTo>
                  <a:pt x="7579731" y="206401"/>
                  <a:pt x="7574470" y="208325"/>
                  <a:pt x="7569209" y="208325"/>
                </a:cubicBezTo>
                <a:cubicBezTo>
                  <a:pt x="7563439" y="208325"/>
                  <a:pt x="7557613" y="206005"/>
                  <a:pt x="7553370" y="201421"/>
                </a:cubicBezTo>
                <a:cubicBezTo>
                  <a:pt x="7545225" y="192648"/>
                  <a:pt x="7545733" y="178952"/>
                  <a:pt x="7554502" y="170803"/>
                </a:cubicBezTo>
                <a:cubicBezTo>
                  <a:pt x="7571076" y="155409"/>
                  <a:pt x="7595513" y="140015"/>
                  <a:pt x="7620064" y="126602"/>
                </a:cubicBezTo>
                <a:lnTo>
                  <a:pt x="21665" y="126602"/>
                </a:lnTo>
                <a:cubicBezTo>
                  <a:pt x="9730" y="126602"/>
                  <a:pt x="0" y="116924"/>
                  <a:pt x="0" y="104926"/>
                </a:cubicBezTo>
                <a:cubicBezTo>
                  <a:pt x="0" y="92928"/>
                  <a:pt x="9730" y="83250"/>
                  <a:pt x="21665" y="83250"/>
                </a:cubicBezTo>
                <a:lnTo>
                  <a:pt x="7645519" y="83250"/>
                </a:lnTo>
                <a:cubicBezTo>
                  <a:pt x="7623288" y="69611"/>
                  <a:pt x="7596249" y="54443"/>
                  <a:pt x="7567455" y="41370"/>
                </a:cubicBezTo>
                <a:cubicBezTo>
                  <a:pt x="7556538" y="36446"/>
                  <a:pt x="7551730" y="23599"/>
                  <a:pt x="7556651" y="12733"/>
                </a:cubicBezTo>
                <a:cubicBezTo>
                  <a:pt x="7559112" y="7300"/>
                  <a:pt x="7563553" y="3367"/>
                  <a:pt x="7568743" y="140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E177FC2-22FF-8AF3-D01E-CFD414DEAE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3687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D74524D-0050-3EF9-878A-90CB6ED3298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39054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B73458A-C7A4-F104-20B8-47489B370C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2928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288C490-8CF2-0CBF-FD76-DF368C2E9F2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2548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77778C-A468-1FFF-CF13-60D9722D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16DA91-6EE1-D987-F579-7D333DA4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B96EBA-4A03-ABFC-E67B-9B1F7119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C45674-3397-AA2B-505A-D2F37391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Tekstin paikkamerkki 57">
            <a:extLst>
              <a:ext uri="{FF2B5EF4-FFF2-40B4-BE49-F238E27FC236}">
                <a16:creationId xmlns:a16="http://schemas.microsoft.com/office/drawing/2014/main" id="{3419439F-14F3-F8A4-BAD4-734D7E3E22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266" y="2679700"/>
            <a:ext cx="468000" cy="468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59" name="Tekstin paikkamerkki 57">
            <a:extLst>
              <a:ext uri="{FF2B5EF4-FFF2-40B4-BE49-F238E27FC236}">
                <a16:creationId xmlns:a16="http://schemas.microsoft.com/office/drawing/2014/main" id="{C55A2F03-414B-F279-DA78-92AA3D3AB2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5033" y="2679700"/>
            <a:ext cx="468000" cy="468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0" name="Tekstin paikkamerkki 57">
            <a:extLst>
              <a:ext uri="{FF2B5EF4-FFF2-40B4-BE49-F238E27FC236}">
                <a16:creationId xmlns:a16="http://schemas.microsoft.com/office/drawing/2014/main" id="{2BB315FB-D109-4421-BE62-7F3627F94A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00" y="2679700"/>
            <a:ext cx="468000" cy="468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1" name="Tekstin paikkamerkki 57">
            <a:extLst>
              <a:ext uri="{FF2B5EF4-FFF2-40B4-BE49-F238E27FC236}">
                <a16:creationId xmlns:a16="http://schemas.microsoft.com/office/drawing/2014/main" id="{FF4F7870-B5D3-1D82-4E04-B537277FEB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8566" y="2679700"/>
            <a:ext cx="468000" cy="468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8" name="Tekstin paikkamerkki 67">
            <a:extLst>
              <a:ext uri="{FF2B5EF4-FFF2-40B4-BE49-F238E27FC236}">
                <a16:creationId xmlns:a16="http://schemas.microsoft.com/office/drawing/2014/main" id="{7710B98C-284F-5904-0EB1-5EA23A8011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3216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9" name="Tekstin paikkamerkki 67">
            <a:extLst>
              <a:ext uri="{FF2B5EF4-FFF2-40B4-BE49-F238E27FC236}">
                <a16:creationId xmlns:a16="http://schemas.microsoft.com/office/drawing/2014/main" id="{F95F5EF9-E8E0-0242-5FF2-494C222C35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4983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0" name="Tekstin paikkamerkki 67">
            <a:extLst>
              <a:ext uri="{FF2B5EF4-FFF2-40B4-BE49-F238E27FC236}">
                <a16:creationId xmlns:a16="http://schemas.microsoft.com/office/drawing/2014/main" id="{F4015A5C-4236-5D90-1909-3F8F91972F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56750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1" name="Tekstin paikkamerkki 67">
            <a:extLst>
              <a:ext uri="{FF2B5EF4-FFF2-40B4-BE49-F238E27FC236}">
                <a16:creationId xmlns:a16="http://schemas.microsoft.com/office/drawing/2014/main" id="{7D3C7006-2367-97F7-D33A-0676378573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38516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6" name="Tekstin paikkamerkki 75">
            <a:extLst>
              <a:ext uri="{FF2B5EF4-FFF2-40B4-BE49-F238E27FC236}">
                <a16:creationId xmlns:a16="http://schemas.microsoft.com/office/drawing/2014/main" id="{A1D8EDF1-5575-DFF3-9B4E-03D80B203D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6716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7" name="Tekstin paikkamerkki 75">
            <a:extLst>
              <a:ext uri="{FF2B5EF4-FFF2-40B4-BE49-F238E27FC236}">
                <a16:creationId xmlns:a16="http://schemas.microsoft.com/office/drawing/2014/main" id="{66F4DC00-78C7-E5A6-2272-DEA225F7D2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38483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8" name="Tekstin paikkamerkki 75">
            <a:extLst>
              <a:ext uri="{FF2B5EF4-FFF2-40B4-BE49-F238E27FC236}">
                <a16:creationId xmlns:a16="http://schemas.microsoft.com/office/drawing/2014/main" id="{C05A0328-24A4-75ED-BA8A-87BABEFD51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20250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9" name="Tekstin paikkamerkki 75">
            <a:extLst>
              <a:ext uri="{FF2B5EF4-FFF2-40B4-BE49-F238E27FC236}">
                <a16:creationId xmlns:a16="http://schemas.microsoft.com/office/drawing/2014/main" id="{146427BA-23D5-5F4B-16F8-FE83D0786A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02016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60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9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Step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13C5EA2-ED7C-C2EF-85AD-876D975222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800" y="2795553"/>
            <a:ext cx="8203816" cy="220857"/>
          </a:xfrm>
          <a:custGeom>
            <a:avLst/>
            <a:gdLst>
              <a:gd name="connsiteX0" fmla="*/ 7568743 w 7738310"/>
              <a:gd name="connsiteY0" fmla="*/ 1407 h 208325"/>
              <a:gd name="connsiteX1" fmla="*/ 7585331 w 7738310"/>
              <a:gd name="connsiteY1" fmla="*/ 1923 h 208325"/>
              <a:gd name="connsiteX2" fmla="*/ 7729805 w 7738310"/>
              <a:gd name="connsiteY2" fmla="*/ 87665 h 208325"/>
              <a:gd name="connsiteX3" fmla="*/ 7738120 w 7738310"/>
              <a:gd name="connsiteY3" fmla="*/ 107813 h 208325"/>
              <a:gd name="connsiteX4" fmla="*/ 7738120 w 7738310"/>
              <a:gd name="connsiteY4" fmla="*/ 107869 h 208325"/>
              <a:gd name="connsiteX5" fmla="*/ 7724714 w 7738310"/>
              <a:gd name="connsiteY5" fmla="*/ 125074 h 208325"/>
              <a:gd name="connsiteX6" fmla="*/ 7583917 w 7738310"/>
              <a:gd name="connsiteY6" fmla="*/ 202553 h 208325"/>
              <a:gd name="connsiteX7" fmla="*/ 7569209 w 7738310"/>
              <a:gd name="connsiteY7" fmla="*/ 208325 h 208325"/>
              <a:gd name="connsiteX8" fmla="*/ 7553370 w 7738310"/>
              <a:gd name="connsiteY8" fmla="*/ 201421 h 208325"/>
              <a:gd name="connsiteX9" fmla="*/ 7554502 w 7738310"/>
              <a:gd name="connsiteY9" fmla="*/ 170803 h 208325"/>
              <a:gd name="connsiteX10" fmla="*/ 7620064 w 7738310"/>
              <a:gd name="connsiteY10" fmla="*/ 126602 h 208325"/>
              <a:gd name="connsiteX11" fmla="*/ 21665 w 7738310"/>
              <a:gd name="connsiteY11" fmla="*/ 126602 h 208325"/>
              <a:gd name="connsiteX12" fmla="*/ 0 w 7738310"/>
              <a:gd name="connsiteY12" fmla="*/ 104926 h 208325"/>
              <a:gd name="connsiteX13" fmla="*/ 21665 w 7738310"/>
              <a:gd name="connsiteY13" fmla="*/ 83250 h 208325"/>
              <a:gd name="connsiteX14" fmla="*/ 7645519 w 7738310"/>
              <a:gd name="connsiteY14" fmla="*/ 83250 h 208325"/>
              <a:gd name="connsiteX15" fmla="*/ 7567455 w 7738310"/>
              <a:gd name="connsiteY15" fmla="*/ 41370 h 208325"/>
              <a:gd name="connsiteX16" fmla="*/ 7556651 w 7738310"/>
              <a:gd name="connsiteY16" fmla="*/ 12733 h 208325"/>
              <a:gd name="connsiteX17" fmla="*/ 7568743 w 7738310"/>
              <a:gd name="connsiteY17" fmla="*/ 1407 h 20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38310" h="208325">
                <a:moveTo>
                  <a:pt x="7568743" y="1407"/>
                </a:moveTo>
                <a:cubicBezTo>
                  <a:pt x="7573933" y="-553"/>
                  <a:pt x="7579873" y="-539"/>
                  <a:pt x="7585331" y="1923"/>
                </a:cubicBezTo>
                <a:cubicBezTo>
                  <a:pt x="7663451" y="37408"/>
                  <a:pt x="7727146" y="85627"/>
                  <a:pt x="7729805" y="87665"/>
                </a:cubicBezTo>
                <a:cubicBezTo>
                  <a:pt x="7736027" y="92419"/>
                  <a:pt x="7739139" y="100116"/>
                  <a:pt x="7738120" y="107813"/>
                </a:cubicBezTo>
                <a:lnTo>
                  <a:pt x="7738120" y="107869"/>
                </a:lnTo>
                <a:cubicBezTo>
                  <a:pt x="7737046" y="115623"/>
                  <a:pt x="7731898" y="122188"/>
                  <a:pt x="7724714" y="125074"/>
                </a:cubicBezTo>
                <a:cubicBezTo>
                  <a:pt x="7723695" y="125470"/>
                  <a:pt x="7623457" y="165822"/>
                  <a:pt x="7583917" y="202553"/>
                </a:cubicBezTo>
                <a:cubicBezTo>
                  <a:pt x="7579731" y="206401"/>
                  <a:pt x="7574470" y="208325"/>
                  <a:pt x="7569209" y="208325"/>
                </a:cubicBezTo>
                <a:cubicBezTo>
                  <a:pt x="7563439" y="208325"/>
                  <a:pt x="7557613" y="206005"/>
                  <a:pt x="7553370" y="201421"/>
                </a:cubicBezTo>
                <a:cubicBezTo>
                  <a:pt x="7545225" y="192648"/>
                  <a:pt x="7545733" y="178952"/>
                  <a:pt x="7554502" y="170803"/>
                </a:cubicBezTo>
                <a:cubicBezTo>
                  <a:pt x="7571076" y="155409"/>
                  <a:pt x="7595513" y="140015"/>
                  <a:pt x="7620064" y="126602"/>
                </a:cubicBezTo>
                <a:lnTo>
                  <a:pt x="21665" y="126602"/>
                </a:lnTo>
                <a:cubicBezTo>
                  <a:pt x="9730" y="126602"/>
                  <a:pt x="0" y="116924"/>
                  <a:pt x="0" y="104926"/>
                </a:cubicBezTo>
                <a:cubicBezTo>
                  <a:pt x="0" y="92928"/>
                  <a:pt x="9730" y="83250"/>
                  <a:pt x="21665" y="83250"/>
                </a:cubicBezTo>
                <a:lnTo>
                  <a:pt x="7645519" y="83250"/>
                </a:lnTo>
                <a:cubicBezTo>
                  <a:pt x="7623288" y="69611"/>
                  <a:pt x="7596249" y="54443"/>
                  <a:pt x="7567455" y="41370"/>
                </a:cubicBezTo>
                <a:cubicBezTo>
                  <a:pt x="7556538" y="36446"/>
                  <a:pt x="7551730" y="23599"/>
                  <a:pt x="7556651" y="12733"/>
                </a:cubicBezTo>
                <a:cubicBezTo>
                  <a:pt x="7559112" y="7300"/>
                  <a:pt x="7563553" y="3367"/>
                  <a:pt x="7568743" y="140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E177FC2-22FF-8AF3-D01E-CFD414DEAE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3687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D74524D-0050-3EF9-878A-90CB6ED3298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39054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B73458A-C7A4-F104-20B8-47489B370C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2928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288C490-8CF2-0CBF-FD76-DF368C2E9F2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2548" y="1385193"/>
            <a:ext cx="1181099" cy="1262111"/>
          </a:xfrm>
          <a:custGeom>
            <a:avLst/>
            <a:gdLst>
              <a:gd name="connsiteX0" fmla="*/ 82296 w 1181099"/>
              <a:gd name="connsiteY0" fmla="*/ 0 h 1262111"/>
              <a:gd name="connsiteX1" fmla="*/ 1098676 w 1181099"/>
              <a:gd name="connsiteY1" fmla="*/ 0 h 1262111"/>
              <a:gd name="connsiteX2" fmla="*/ 1180972 w 1181099"/>
              <a:gd name="connsiteY2" fmla="*/ 82910 h 1262111"/>
              <a:gd name="connsiteX3" fmla="*/ 1181099 w 1181099"/>
              <a:gd name="connsiteY3" fmla="*/ 82910 h 1262111"/>
              <a:gd name="connsiteX4" fmla="*/ 1181099 w 1181099"/>
              <a:gd name="connsiteY4" fmla="*/ 1028319 h 1262111"/>
              <a:gd name="connsiteX5" fmla="*/ 1122171 w 1181099"/>
              <a:gd name="connsiteY5" fmla="*/ 1107902 h 1262111"/>
              <a:gd name="connsiteX6" fmla="*/ 621283 w 1181099"/>
              <a:gd name="connsiteY6" fmla="*/ 1257602 h 1262111"/>
              <a:gd name="connsiteX7" fmla="*/ 559816 w 1181099"/>
              <a:gd name="connsiteY7" fmla="*/ 1257602 h 1262111"/>
              <a:gd name="connsiteX8" fmla="*/ 58928 w 1181099"/>
              <a:gd name="connsiteY8" fmla="*/ 1107902 h 1262111"/>
              <a:gd name="connsiteX9" fmla="*/ 0 w 1181099"/>
              <a:gd name="connsiteY9" fmla="*/ 1028319 h 1262111"/>
              <a:gd name="connsiteX10" fmla="*/ 0 w 1181099"/>
              <a:gd name="connsiteY10" fmla="*/ 82910 h 1262111"/>
              <a:gd name="connsiteX11" fmla="*/ 82296 w 1181099"/>
              <a:gd name="connsiteY11" fmla="*/ 0 h 126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099" h="1262111">
                <a:moveTo>
                  <a:pt x="82296" y="0"/>
                </a:moveTo>
                <a:lnTo>
                  <a:pt x="1098676" y="0"/>
                </a:lnTo>
                <a:cubicBezTo>
                  <a:pt x="1144142" y="0"/>
                  <a:pt x="1180972" y="37105"/>
                  <a:pt x="1180972" y="82910"/>
                </a:cubicBezTo>
                <a:lnTo>
                  <a:pt x="1181099" y="82910"/>
                </a:lnTo>
                <a:lnTo>
                  <a:pt x="1181099" y="1028319"/>
                </a:lnTo>
                <a:cubicBezTo>
                  <a:pt x="1181099" y="1065040"/>
                  <a:pt x="1157096" y="1097411"/>
                  <a:pt x="1122171" y="1107902"/>
                </a:cubicBezTo>
                <a:lnTo>
                  <a:pt x="621283" y="1257602"/>
                </a:lnTo>
                <a:cubicBezTo>
                  <a:pt x="601218" y="1263615"/>
                  <a:pt x="579882" y="1263615"/>
                  <a:pt x="559816" y="1257602"/>
                </a:cubicBezTo>
                <a:lnTo>
                  <a:pt x="58928" y="1107902"/>
                </a:lnTo>
                <a:cubicBezTo>
                  <a:pt x="24003" y="1097411"/>
                  <a:pt x="0" y="1065040"/>
                  <a:pt x="0" y="1028319"/>
                </a:cubicBezTo>
                <a:lnTo>
                  <a:pt x="0" y="82910"/>
                </a:lnTo>
                <a:cubicBezTo>
                  <a:pt x="0" y="37105"/>
                  <a:pt x="36830" y="0"/>
                  <a:pt x="82296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77778C-A468-1FFF-CF13-60D9722D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16DA91-6EE1-D987-F579-7D333DA4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B96EBA-4A03-ABFC-E67B-9B1F7119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C45674-3397-AA2B-505A-D2F37391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B034-A392-5042-8FC7-461F3780B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Tekstin paikkamerkki 57">
            <a:extLst>
              <a:ext uri="{FF2B5EF4-FFF2-40B4-BE49-F238E27FC236}">
                <a16:creationId xmlns:a16="http://schemas.microsoft.com/office/drawing/2014/main" id="{3419439F-14F3-F8A4-BAD4-734D7E3E22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266" y="26797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59" name="Tekstin paikkamerkki 57">
            <a:extLst>
              <a:ext uri="{FF2B5EF4-FFF2-40B4-BE49-F238E27FC236}">
                <a16:creationId xmlns:a16="http://schemas.microsoft.com/office/drawing/2014/main" id="{C55A2F03-414B-F279-DA78-92AA3D3AB2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5033" y="26797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0" name="Tekstin paikkamerkki 57">
            <a:extLst>
              <a:ext uri="{FF2B5EF4-FFF2-40B4-BE49-F238E27FC236}">
                <a16:creationId xmlns:a16="http://schemas.microsoft.com/office/drawing/2014/main" id="{2BB315FB-D109-4421-BE62-7F3627F94A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00" y="26797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1" name="Tekstin paikkamerkki 57">
            <a:extLst>
              <a:ext uri="{FF2B5EF4-FFF2-40B4-BE49-F238E27FC236}">
                <a16:creationId xmlns:a16="http://schemas.microsoft.com/office/drawing/2014/main" id="{FF4F7870-B5D3-1D82-4E04-B537277FEB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8566" y="26797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##</a:t>
            </a:r>
          </a:p>
        </p:txBody>
      </p:sp>
      <p:sp>
        <p:nvSpPr>
          <p:cNvPr id="68" name="Tekstin paikkamerkki 67">
            <a:extLst>
              <a:ext uri="{FF2B5EF4-FFF2-40B4-BE49-F238E27FC236}">
                <a16:creationId xmlns:a16="http://schemas.microsoft.com/office/drawing/2014/main" id="{7710B98C-284F-5904-0EB1-5EA23A8011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3216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9" name="Tekstin paikkamerkki 67">
            <a:extLst>
              <a:ext uri="{FF2B5EF4-FFF2-40B4-BE49-F238E27FC236}">
                <a16:creationId xmlns:a16="http://schemas.microsoft.com/office/drawing/2014/main" id="{F95F5EF9-E8E0-0242-5FF2-494C222C35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4983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0" name="Tekstin paikkamerkki 67">
            <a:extLst>
              <a:ext uri="{FF2B5EF4-FFF2-40B4-BE49-F238E27FC236}">
                <a16:creationId xmlns:a16="http://schemas.microsoft.com/office/drawing/2014/main" id="{F4015A5C-4236-5D90-1909-3F8F91972F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56750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1" name="Tekstin paikkamerkki 67">
            <a:extLst>
              <a:ext uri="{FF2B5EF4-FFF2-40B4-BE49-F238E27FC236}">
                <a16:creationId xmlns:a16="http://schemas.microsoft.com/office/drawing/2014/main" id="{7D3C7006-2367-97F7-D33A-0676378573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38516" y="3232150"/>
            <a:ext cx="1308100" cy="1390650"/>
          </a:xfrm>
        </p:spPr>
        <p:txBody>
          <a:bodyPr/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6" name="Tekstin paikkamerkki 75">
            <a:extLst>
              <a:ext uri="{FF2B5EF4-FFF2-40B4-BE49-F238E27FC236}">
                <a16:creationId xmlns:a16="http://schemas.microsoft.com/office/drawing/2014/main" id="{A1D8EDF1-5575-DFF3-9B4E-03D80B203D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6716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7" name="Tekstin paikkamerkki 75">
            <a:extLst>
              <a:ext uri="{FF2B5EF4-FFF2-40B4-BE49-F238E27FC236}">
                <a16:creationId xmlns:a16="http://schemas.microsoft.com/office/drawing/2014/main" id="{66F4DC00-78C7-E5A6-2272-DEA225F7D2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38483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8" name="Tekstin paikkamerkki 75">
            <a:extLst>
              <a:ext uri="{FF2B5EF4-FFF2-40B4-BE49-F238E27FC236}">
                <a16:creationId xmlns:a16="http://schemas.microsoft.com/office/drawing/2014/main" id="{C05A0328-24A4-75ED-BA8A-87BABEFD51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20250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  <p:sp>
        <p:nvSpPr>
          <p:cNvPr id="79" name="Tekstin paikkamerkki 75">
            <a:extLst>
              <a:ext uri="{FF2B5EF4-FFF2-40B4-BE49-F238E27FC236}">
                <a16:creationId xmlns:a16="http://schemas.microsoft.com/office/drawing/2014/main" id="{146427BA-23D5-5F4B-16F8-FE83D0786A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402016" y="1384300"/>
            <a:ext cx="1181100" cy="1042988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4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33.gif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image" Target="../media/image1.svg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sv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9" Type="http://schemas.openxmlformats.org/officeDocument/2006/relationships/image" Target="../media/image1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.sv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9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40.xml"/><Relationship Id="rId34" Type="http://schemas.openxmlformats.org/officeDocument/2006/relationships/slideLayout" Target="../slideLayouts/slideLayout153.xml"/><Relationship Id="rId42" Type="http://schemas.openxmlformats.org/officeDocument/2006/relationships/slideLayout" Target="../slideLayouts/slideLayout161.xml"/><Relationship Id="rId47" Type="http://schemas.openxmlformats.org/officeDocument/2006/relationships/image" Target="../media/image1.svg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32" Type="http://schemas.openxmlformats.org/officeDocument/2006/relationships/slideLayout" Target="../slideLayouts/slideLayout151.xml"/><Relationship Id="rId37" Type="http://schemas.openxmlformats.org/officeDocument/2006/relationships/slideLayout" Target="../slideLayouts/slideLayout156.xml"/><Relationship Id="rId40" Type="http://schemas.openxmlformats.org/officeDocument/2006/relationships/slideLayout" Target="../slideLayouts/slideLayout159.xml"/><Relationship Id="rId45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slideLayout" Target="../slideLayouts/slideLayout147.xml"/><Relationship Id="rId36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31" Type="http://schemas.openxmlformats.org/officeDocument/2006/relationships/slideLayout" Target="../slideLayouts/slideLayout150.xml"/><Relationship Id="rId44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6.xml"/><Relationship Id="rId30" Type="http://schemas.openxmlformats.org/officeDocument/2006/relationships/slideLayout" Target="../slideLayouts/slideLayout149.xml"/><Relationship Id="rId35" Type="http://schemas.openxmlformats.org/officeDocument/2006/relationships/slideLayout" Target="../slideLayouts/slideLayout154.xml"/><Relationship Id="rId43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33" Type="http://schemas.openxmlformats.org/officeDocument/2006/relationships/slideLayout" Target="../slideLayouts/slideLayout152.xml"/><Relationship Id="rId38" Type="http://schemas.openxmlformats.org/officeDocument/2006/relationships/slideLayout" Target="../slideLayouts/slideLayout157.xml"/><Relationship Id="rId46" Type="http://schemas.openxmlformats.org/officeDocument/2006/relationships/theme" Target="../theme/theme9.xml"/><Relationship Id="rId20" Type="http://schemas.openxmlformats.org/officeDocument/2006/relationships/slideLayout" Target="../slideLayouts/slideLayout139.xml"/><Relationship Id="rId41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5453" y="339728"/>
            <a:ext cx="7126748" cy="82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2" y="1384301"/>
            <a:ext cx="8280400" cy="331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767717-B9B8-E32F-F9CF-C9C6D62A2E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3775" r:id="rId2"/>
    <p:sldLayoutId id="2147483776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4133" r:id="rId12"/>
    <p:sldLayoutId id="2147483786" r:id="rId13"/>
    <p:sldLayoutId id="2147483864" r:id="rId14"/>
    <p:sldLayoutId id="2147483865" r:id="rId15"/>
  </p:sldLayoutIdLst>
  <p:hf sldNum="0" hdr="0" ftr="0" dt="0"/>
  <p:txStyles>
    <p:titleStyle>
      <a:lvl1pPr algn="l" defTabSz="457041" rtl="0" eaLnBrk="1" latinLnBrk="0" hangingPunct="1"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3950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649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2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735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673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4" pos="340">
          <p15:clr>
            <a:srgbClr val="F26B43"/>
          </p15:clr>
        </p15:guide>
        <p15:guide id="7" pos="975">
          <p15:clr>
            <a:srgbClr val="F26B43"/>
          </p15:clr>
        </p15:guide>
        <p15:guide id="11" pos="1610">
          <p15:clr>
            <a:srgbClr val="F26B43"/>
          </p15:clr>
        </p15:guide>
        <p15:guide id="12" pos="2245">
          <p15:clr>
            <a:srgbClr val="F26B43"/>
          </p15:clr>
        </p15:guide>
        <p15:guide id="14" pos="3515">
          <p15:clr>
            <a:srgbClr val="F26B43"/>
          </p15:clr>
        </p15:guide>
        <p15:guide id="15" pos="2835">
          <p15:clr>
            <a:srgbClr val="F26B43"/>
          </p15:clr>
        </p15:guide>
        <p15:guide id="17" pos="4150">
          <p15:clr>
            <a:srgbClr val="F26B43"/>
          </p15:clr>
        </p15:guide>
        <p15:guide id="18" pos="5465">
          <p15:clr>
            <a:srgbClr val="F26B43"/>
          </p15:clr>
        </p15:guide>
        <p15:guide id="20" pos="5760">
          <p15:clr>
            <a:srgbClr val="F26B43"/>
          </p15:clr>
        </p15:guide>
        <p15:guide id="21" orient="horz">
          <p15:clr>
            <a:srgbClr val="F26B43"/>
          </p15:clr>
        </p15:guide>
        <p15:guide id="22" orient="horz" pos="3240">
          <p15:clr>
            <a:srgbClr val="F26B43"/>
          </p15:clr>
        </p15:guide>
        <p15:guide id="23" orient="horz" pos="531">
          <p15:clr>
            <a:srgbClr val="F26B43"/>
          </p15:clr>
        </p15:guide>
        <p15:guide id="24" orient="horz" pos="894">
          <p15:clr>
            <a:srgbClr val="F26B43"/>
          </p15:clr>
        </p15:guide>
        <p15:guide id="25" orient="horz" pos="1257">
          <p15:clr>
            <a:srgbClr val="F26B43"/>
          </p15:clr>
        </p15:guide>
        <p15:guide id="26" orient="horz" pos="3072">
          <p15:clr>
            <a:srgbClr val="F26B43"/>
          </p15:clr>
        </p15:guide>
        <p15:guide id="27" orient="horz" pos="1620">
          <p15:clr>
            <a:srgbClr val="F26B43"/>
          </p15:clr>
        </p15:guide>
        <p15:guide id="28" orient="horz" pos="1983">
          <p15:clr>
            <a:srgbClr val="F26B43"/>
          </p15:clr>
        </p15:guide>
        <p15:guide id="29" orient="horz" pos="2346">
          <p15:clr>
            <a:srgbClr val="F26B43"/>
          </p15:clr>
        </p15:guide>
        <p15:guide id="30" pos="4785">
          <p15:clr>
            <a:srgbClr val="F26B43"/>
          </p15:clr>
        </p15:guide>
        <p15:guide id="31" orient="horz" pos="2709">
          <p15:clr>
            <a:srgbClr val="F26B43"/>
          </p15:clr>
        </p15:guide>
        <p15:guide id="32" orient="horz" pos="16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06462-2380-646B-E4C9-3B20414E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AAA8-F0BF-67F0-F24C-53BF9EF98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8BA80-2719-8917-11BF-913CA25FA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8E5765-651A-4DCD-AE6A-93A47696D02D}" type="datetimeFigureOut">
              <a:rPr lang="en-FI" smtClean="0"/>
              <a:t>03/24/2026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51200-8D0D-BD4F-6398-90A080760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994A-A3DE-31D4-02BF-60C3B2D3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DB938-9BAE-40A2-B950-1B8C7BEC5AD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3420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800" y="1044000"/>
            <a:ext cx="8258400" cy="79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800" y="2016000"/>
            <a:ext cx="8258400" cy="266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i-FI"/>
              <a:t>19.1.2021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lindstrom_logo_v01.gi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0000"/>
            <a:ext cx="1414737" cy="360000"/>
          </a:xfrm>
          <a:prstGeom prst="rect">
            <a:avLst/>
          </a:prstGeom>
          <a:effectLst>
            <a:outerShdw blurRad="63500" sx="102000" sy="102000" algn="ctr" rotWithShape="0">
              <a:srgbClr val="C8C8C8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48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91995" indent="-191995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78355" indent="-239994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191995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007975" indent="-239994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247969" indent="-191995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5453" y="339728"/>
            <a:ext cx="7126748" cy="82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2" y="1384301"/>
            <a:ext cx="8280400" cy="331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767717-B9B8-E32F-F9CF-C9C6D62A2E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3892" r:id="rId2"/>
    <p:sldLayoutId id="2147484145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878" r:id="rId11"/>
    <p:sldLayoutId id="2147483881" r:id="rId12"/>
    <p:sldLayoutId id="2147483882" r:id="rId13"/>
    <p:sldLayoutId id="2147483884" r:id="rId14"/>
    <p:sldLayoutId id="2147483885" r:id="rId15"/>
    <p:sldLayoutId id="2147483886" r:id="rId16"/>
    <p:sldLayoutId id="2147483888" r:id="rId17"/>
    <p:sldLayoutId id="2147483889" r:id="rId18"/>
    <p:sldLayoutId id="2147483891" r:id="rId19"/>
    <p:sldLayoutId id="2147483900" r:id="rId20"/>
    <p:sldLayoutId id="2147483901" r:id="rId21"/>
    <p:sldLayoutId id="2147483902" r:id="rId22"/>
    <p:sldLayoutId id="2147483903" r:id="rId23"/>
    <p:sldLayoutId id="2147483904" r:id="rId24"/>
    <p:sldLayoutId id="2147483905" r:id="rId25"/>
    <p:sldLayoutId id="2147483906" r:id="rId26"/>
    <p:sldLayoutId id="2147483907" r:id="rId27"/>
    <p:sldLayoutId id="2147483913" r:id="rId28"/>
    <p:sldLayoutId id="2147483914" r:id="rId29"/>
    <p:sldLayoutId id="2147483915" r:id="rId30"/>
    <p:sldLayoutId id="2147483916" r:id="rId31"/>
    <p:sldLayoutId id="2147483917" r:id="rId32"/>
    <p:sldLayoutId id="2147483918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4141" r:id="rId42"/>
    <p:sldLayoutId id="2147484142" r:id="rId43"/>
    <p:sldLayoutId id="2147484143" r:id="rId44"/>
    <p:sldLayoutId id="2147484144" r:id="rId45"/>
  </p:sldLayoutIdLst>
  <p:hf sldNum="0" hdr="0" ftr="0" dt="0"/>
  <p:txStyles>
    <p:titleStyle>
      <a:lvl1pPr algn="l" defTabSz="457041" rtl="0" eaLnBrk="1" latinLnBrk="0" hangingPunct="1"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3950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649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2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735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673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4" pos="340">
          <p15:clr>
            <a:srgbClr val="F26B43"/>
          </p15:clr>
        </p15:guide>
        <p15:guide id="7" pos="975">
          <p15:clr>
            <a:srgbClr val="F26B43"/>
          </p15:clr>
        </p15:guide>
        <p15:guide id="11" pos="1610">
          <p15:clr>
            <a:srgbClr val="F26B43"/>
          </p15:clr>
        </p15:guide>
        <p15:guide id="12" pos="2245">
          <p15:clr>
            <a:srgbClr val="F26B43"/>
          </p15:clr>
        </p15:guide>
        <p15:guide id="14" pos="3515">
          <p15:clr>
            <a:srgbClr val="F26B43"/>
          </p15:clr>
        </p15:guide>
        <p15:guide id="15" pos="2835">
          <p15:clr>
            <a:srgbClr val="F26B43"/>
          </p15:clr>
        </p15:guide>
        <p15:guide id="17" pos="4150">
          <p15:clr>
            <a:srgbClr val="F26B43"/>
          </p15:clr>
        </p15:guide>
        <p15:guide id="18" pos="5465">
          <p15:clr>
            <a:srgbClr val="F26B43"/>
          </p15:clr>
        </p15:guide>
        <p15:guide id="20" pos="5760">
          <p15:clr>
            <a:srgbClr val="F26B43"/>
          </p15:clr>
        </p15:guide>
        <p15:guide id="21" orient="horz">
          <p15:clr>
            <a:srgbClr val="F26B43"/>
          </p15:clr>
        </p15:guide>
        <p15:guide id="22" orient="horz" pos="3240">
          <p15:clr>
            <a:srgbClr val="F26B43"/>
          </p15:clr>
        </p15:guide>
        <p15:guide id="23" orient="horz" pos="531">
          <p15:clr>
            <a:srgbClr val="F26B43"/>
          </p15:clr>
        </p15:guide>
        <p15:guide id="24" orient="horz" pos="894">
          <p15:clr>
            <a:srgbClr val="F26B43"/>
          </p15:clr>
        </p15:guide>
        <p15:guide id="25" orient="horz" pos="1257">
          <p15:clr>
            <a:srgbClr val="F26B43"/>
          </p15:clr>
        </p15:guide>
        <p15:guide id="26" orient="horz" pos="3072">
          <p15:clr>
            <a:srgbClr val="F26B43"/>
          </p15:clr>
        </p15:guide>
        <p15:guide id="27" orient="horz" pos="1620">
          <p15:clr>
            <a:srgbClr val="F26B43"/>
          </p15:clr>
        </p15:guide>
        <p15:guide id="28" orient="horz" pos="1983">
          <p15:clr>
            <a:srgbClr val="F26B43"/>
          </p15:clr>
        </p15:guide>
        <p15:guide id="29" orient="horz" pos="2346">
          <p15:clr>
            <a:srgbClr val="F26B43"/>
          </p15:clr>
        </p15:guide>
        <p15:guide id="30" pos="4785">
          <p15:clr>
            <a:srgbClr val="F26B43"/>
          </p15:clr>
        </p15:guide>
        <p15:guide id="31" orient="horz" pos="2709">
          <p15:clr>
            <a:srgbClr val="F26B43"/>
          </p15:clr>
        </p15:guide>
        <p15:guide id="32" orient="horz" pos="1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5453" y="339728"/>
            <a:ext cx="7126748" cy="82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2" y="1384301"/>
            <a:ext cx="8280400" cy="331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767717-B9B8-E32F-F9CF-C9C6D62A2E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2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2" r:id="rId2"/>
    <p:sldLayoutId id="2147484117" r:id="rId3"/>
    <p:sldLayoutId id="2147484069" r:id="rId4"/>
    <p:sldLayoutId id="2147484070" r:id="rId5"/>
    <p:sldLayoutId id="2147484075" r:id="rId6"/>
    <p:sldLayoutId id="2147484128" r:id="rId7"/>
    <p:sldLayoutId id="2147484079" r:id="rId8"/>
    <p:sldLayoutId id="2147484129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</p:sldLayoutIdLst>
  <p:hf sldNum="0" hdr="0" ftr="0" dt="0"/>
  <p:txStyles>
    <p:titleStyle>
      <a:lvl1pPr algn="l" defTabSz="457041" rtl="0" eaLnBrk="1" latinLnBrk="0" hangingPunct="1"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3950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649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2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735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673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4" pos="340">
          <p15:clr>
            <a:srgbClr val="F26B43"/>
          </p15:clr>
        </p15:guide>
        <p15:guide id="7" pos="975">
          <p15:clr>
            <a:srgbClr val="F26B43"/>
          </p15:clr>
        </p15:guide>
        <p15:guide id="11" pos="1610">
          <p15:clr>
            <a:srgbClr val="F26B43"/>
          </p15:clr>
        </p15:guide>
        <p15:guide id="12" pos="2245">
          <p15:clr>
            <a:srgbClr val="F26B43"/>
          </p15:clr>
        </p15:guide>
        <p15:guide id="14" pos="3515">
          <p15:clr>
            <a:srgbClr val="F26B43"/>
          </p15:clr>
        </p15:guide>
        <p15:guide id="15" pos="2835">
          <p15:clr>
            <a:srgbClr val="F26B43"/>
          </p15:clr>
        </p15:guide>
        <p15:guide id="17" pos="4150">
          <p15:clr>
            <a:srgbClr val="F26B43"/>
          </p15:clr>
        </p15:guide>
        <p15:guide id="18" pos="5465">
          <p15:clr>
            <a:srgbClr val="F26B43"/>
          </p15:clr>
        </p15:guide>
        <p15:guide id="20" pos="5760">
          <p15:clr>
            <a:srgbClr val="F26B43"/>
          </p15:clr>
        </p15:guide>
        <p15:guide id="21" orient="horz">
          <p15:clr>
            <a:srgbClr val="F26B43"/>
          </p15:clr>
        </p15:guide>
        <p15:guide id="22" orient="horz" pos="3240">
          <p15:clr>
            <a:srgbClr val="F26B43"/>
          </p15:clr>
        </p15:guide>
        <p15:guide id="23" orient="horz" pos="531">
          <p15:clr>
            <a:srgbClr val="F26B43"/>
          </p15:clr>
        </p15:guide>
        <p15:guide id="24" orient="horz" pos="894">
          <p15:clr>
            <a:srgbClr val="F26B43"/>
          </p15:clr>
        </p15:guide>
        <p15:guide id="25" orient="horz" pos="1257">
          <p15:clr>
            <a:srgbClr val="F26B43"/>
          </p15:clr>
        </p15:guide>
        <p15:guide id="26" orient="horz" pos="3072">
          <p15:clr>
            <a:srgbClr val="F26B43"/>
          </p15:clr>
        </p15:guide>
        <p15:guide id="27" orient="horz" pos="1620">
          <p15:clr>
            <a:srgbClr val="F26B43"/>
          </p15:clr>
        </p15:guide>
        <p15:guide id="28" orient="horz" pos="1983">
          <p15:clr>
            <a:srgbClr val="F26B43"/>
          </p15:clr>
        </p15:guide>
        <p15:guide id="29" orient="horz" pos="2346">
          <p15:clr>
            <a:srgbClr val="F26B43"/>
          </p15:clr>
        </p15:guide>
        <p15:guide id="30" pos="4785">
          <p15:clr>
            <a:srgbClr val="F26B43"/>
          </p15:clr>
        </p15:guide>
        <p15:guide id="31" orient="horz" pos="2709">
          <p15:clr>
            <a:srgbClr val="F26B43"/>
          </p15:clr>
        </p15:guide>
        <p15:guide id="32" orient="horz" pos="16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5453" y="339728"/>
            <a:ext cx="7126748" cy="82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2" y="1384301"/>
            <a:ext cx="8280400" cy="331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767717-B9B8-E32F-F9CF-C9C6D62A2E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3955" r:id="rId2"/>
    <p:sldLayoutId id="2147483956" r:id="rId3"/>
    <p:sldLayoutId id="2147483957" r:id="rId4"/>
    <p:sldLayoutId id="2147483958" r:id="rId5"/>
    <p:sldLayoutId id="2147483959" r:id="rId6"/>
  </p:sldLayoutIdLst>
  <p:hf sldNum="0" hdr="0" ftr="0" dt="0"/>
  <p:txStyles>
    <p:titleStyle>
      <a:lvl1pPr algn="l" defTabSz="457041" rtl="0" eaLnBrk="1" latinLnBrk="0" hangingPunct="1"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3950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649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2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735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673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4" pos="340">
          <p15:clr>
            <a:srgbClr val="F26B43"/>
          </p15:clr>
        </p15:guide>
        <p15:guide id="7" pos="975">
          <p15:clr>
            <a:srgbClr val="F26B43"/>
          </p15:clr>
        </p15:guide>
        <p15:guide id="11" pos="1610">
          <p15:clr>
            <a:srgbClr val="F26B43"/>
          </p15:clr>
        </p15:guide>
        <p15:guide id="12" pos="2245">
          <p15:clr>
            <a:srgbClr val="F26B43"/>
          </p15:clr>
        </p15:guide>
        <p15:guide id="14" pos="3515">
          <p15:clr>
            <a:srgbClr val="F26B43"/>
          </p15:clr>
        </p15:guide>
        <p15:guide id="15" pos="2835">
          <p15:clr>
            <a:srgbClr val="F26B43"/>
          </p15:clr>
        </p15:guide>
        <p15:guide id="17" pos="4150">
          <p15:clr>
            <a:srgbClr val="F26B43"/>
          </p15:clr>
        </p15:guide>
        <p15:guide id="18" pos="5465">
          <p15:clr>
            <a:srgbClr val="F26B43"/>
          </p15:clr>
        </p15:guide>
        <p15:guide id="20" pos="5760">
          <p15:clr>
            <a:srgbClr val="F26B43"/>
          </p15:clr>
        </p15:guide>
        <p15:guide id="21" orient="horz">
          <p15:clr>
            <a:srgbClr val="F26B43"/>
          </p15:clr>
        </p15:guide>
        <p15:guide id="22" orient="horz" pos="3240">
          <p15:clr>
            <a:srgbClr val="F26B43"/>
          </p15:clr>
        </p15:guide>
        <p15:guide id="23" orient="horz" pos="531">
          <p15:clr>
            <a:srgbClr val="F26B43"/>
          </p15:clr>
        </p15:guide>
        <p15:guide id="24" orient="horz" pos="894">
          <p15:clr>
            <a:srgbClr val="F26B43"/>
          </p15:clr>
        </p15:guide>
        <p15:guide id="25" orient="horz" pos="1257">
          <p15:clr>
            <a:srgbClr val="F26B43"/>
          </p15:clr>
        </p15:guide>
        <p15:guide id="26" orient="horz" pos="3072">
          <p15:clr>
            <a:srgbClr val="F26B43"/>
          </p15:clr>
        </p15:guide>
        <p15:guide id="27" orient="horz" pos="1620">
          <p15:clr>
            <a:srgbClr val="F26B43"/>
          </p15:clr>
        </p15:guide>
        <p15:guide id="28" orient="horz" pos="1983">
          <p15:clr>
            <a:srgbClr val="F26B43"/>
          </p15:clr>
        </p15:guide>
        <p15:guide id="29" orient="horz" pos="2346">
          <p15:clr>
            <a:srgbClr val="F26B43"/>
          </p15:clr>
        </p15:guide>
        <p15:guide id="30" pos="4785">
          <p15:clr>
            <a:srgbClr val="F26B43"/>
          </p15:clr>
        </p15:guide>
        <p15:guide id="31" orient="horz" pos="2709">
          <p15:clr>
            <a:srgbClr val="F26B43"/>
          </p15:clr>
        </p15:guide>
        <p15:guide id="32" orient="horz" pos="16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5453" y="339728"/>
            <a:ext cx="7126748" cy="82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2" y="1384301"/>
            <a:ext cx="8280400" cy="331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767717-B9B8-E32F-F9CF-C9C6D62A2E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7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</p:sldLayoutIdLst>
  <p:hf sldNum="0" hdr="0" ftr="0" dt="0"/>
  <p:txStyles>
    <p:titleStyle>
      <a:lvl1pPr algn="l" defTabSz="457041" rtl="0" eaLnBrk="1" latinLnBrk="0" hangingPunct="1"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3950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649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2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735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673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4" pos="340">
          <p15:clr>
            <a:srgbClr val="F26B43"/>
          </p15:clr>
        </p15:guide>
        <p15:guide id="7" pos="975">
          <p15:clr>
            <a:srgbClr val="F26B43"/>
          </p15:clr>
        </p15:guide>
        <p15:guide id="11" pos="1610">
          <p15:clr>
            <a:srgbClr val="F26B43"/>
          </p15:clr>
        </p15:guide>
        <p15:guide id="12" pos="2245">
          <p15:clr>
            <a:srgbClr val="F26B43"/>
          </p15:clr>
        </p15:guide>
        <p15:guide id="14" pos="3515">
          <p15:clr>
            <a:srgbClr val="F26B43"/>
          </p15:clr>
        </p15:guide>
        <p15:guide id="15" pos="2835">
          <p15:clr>
            <a:srgbClr val="F26B43"/>
          </p15:clr>
        </p15:guide>
        <p15:guide id="17" pos="4150">
          <p15:clr>
            <a:srgbClr val="F26B43"/>
          </p15:clr>
        </p15:guide>
        <p15:guide id="18" pos="5465">
          <p15:clr>
            <a:srgbClr val="F26B43"/>
          </p15:clr>
        </p15:guide>
        <p15:guide id="20" pos="5760">
          <p15:clr>
            <a:srgbClr val="F26B43"/>
          </p15:clr>
        </p15:guide>
        <p15:guide id="21" orient="horz">
          <p15:clr>
            <a:srgbClr val="F26B43"/>
          </p15:clr>
        </p15:guide>
        <p15:guide id="22" orient="horz" pos="3240">
          <p15:clr>
            <a:srgbClr val="F26B43"/>
          </p15:clr>
        </p15:guide>
        <p15:guide id="23" orient="horz" pos="531">
          <p15:clr>
            <a:srgbClr val="F26B43"/>
          </p15:clr>
        </p15:guide>
        <p15:guide id="24" orient="horz" pos="894">
          <p15:clr>
            <a:srgbClr val="F26B43"/>
          </p15:clr>
        </p15:guide>
        <p15:guide id="25" orient="horz" pos="1257">
          <p15:clr>
            <a:srgbClr val="F26B43"/>
          </p15:clr>
        </p15:guide>
        <p15:guide id="26" orient="horz" pos="3072">
          <p15:clr>
            <a:srgbClr val="F26B43"/>
          </p15:clr>
        </p15:guide>
        <p15:guide id="27" orient="horz" pos="1620">
          <p15:clr>
            <a:srgbClr val="F26B43"/>
          </p15:clr>
        </p15:guide>
        <p15:guide id="28" orient="horz" pos="1983">
          <p15:clr>
            <a:srgbClr val="F26B43"/>
          </p15:clr>
        </p15:guide>
        <p15:guide id="29" orient="horz" pos="2346">
          <p15:clr>
            <a:srgbClr val="F26B43"/>
          </p15:clr>
        </p15:guide>
        <p15:guide id="30" pos="4785">
          <p15:clr>
            <a:srgbClr val="F26B43"/>
          </p15:clr>
        </p15:guide>
        <p15:guide id="31" orient="horz" pos="2709">
          <p15:clr>
            <a:srgbClr val="F26B43"/>
          </p15:clr>
        </p15:guide>
        <p15:guide id="32" orient="horz" pos="16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5453" y="339728"/>
            <a:ext cx="7126748" cy="82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2" y="1384301"/>
            <a:ext cx="8280400" cy="331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767717-B9B8-E32F-F9CF-C9C6D62A2E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25" r:id="rId2"/>
    <p:sldLayoutId id="2147484124" r:id="rId3"/>
    <p:sldLayoutId id="2147484127" r:id="rId4"/>
    <p:sldLayoutId id="2147484126" r:id="rId5"/>
    <p:sldLayoutId id="2147484130" r:id="rId6"/>
    <p:sldLayoutId id="2147484131" r:id="rId7"/>
  </p:sldLayoutIdLst>
  <p:hf sldNum="0" hdr="0" ftr="0" dt="0"/>
  <p:txStyles>
    <p:titleStyle>
      <a:lvl1pPr algn="l" defTabSz="457041" rtl="0" eaLnBrk="1" latinLnBrk="0" hangingPunct="1"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3950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649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2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735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673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pos="280" userDrawn="1">
          <p15:clr>
            <a:srgbClr val="F26B43"/>
          </p15:clr>
        </p15:guide>
        <p15:guide id="4" pos="772" userDrawn="1">
          <p15:clr>
            <a:srgbClr val="F26B43"/>
          </p15:clr>
        </p15:guide>
        <p15:guide id="5" pos="868" userDrawn="1">
          <p15:clr>
            <a:srgbClr val="F26B43"/>
          </p15:clr>
        </p15:guide>
        <p15:guide id="6" pos="1360" userDrawn="1">
          <p15:clr>
            <a:srgbClr val="F26B43"/>
          </p15:clr>
        </p15:guide>
        <p15:guide id="7" pos="1456" userDrawn="1">
          <p15:clr>
            <a:srgbClr val="F26B43"/>
          </p15:clr>
        </p15:guide>
        <p15:guide id="8" pos="1949" userDrawn="1">
          <p15:clr>
            <a:srgbClr val="F26B43"/>
          </p15:clr>
        </p15:guide>
        <p15:guide id="9" pos="2045" userDrawn="1">
          <p15:clr>
            <a:srgbClr val="F26B43"/>
          </p15:clr>
        </p15:guide>
        <p15:guide id="10" pos="2537" userDrawn="1">
          <p15:clr>
            <a:srgbClr val="F26B43"/>
          </p15:clr>
        </p15:guide>
        <p15:guide id="11" pos="2633" userDrawn="1">
          <p15:clr>
            <a:srgbClr val="F26B43"/>
          </p15:clr>
        </p15:guide>
        <p15:guide id="12" pos="3126" userDrawn="1">
          <p15:clr>
            <a:srgbClr val="F26B43"/>
          </p15:clr>
        </p15:guide>
        <p15:guide id="13" pos="3222" userDrawn="1">
          <p15:clr>
            <a:srgbClr val="F26B43"/>
          </p15:clr>
        </p15:guide>
        <p15:guide id="14" pos="3714" userDrawn="1">
          <p15:clr>
            <a:srgbClr val="F26B43"/>
          </p15:clr>
        </p15:guide>
        <p15:guide id="15" pos="3810" userDrawn="1">
          <p15:clr>
            <a:srgbClr val="F26B43"/>
          </p15:clr>
        </p15:guide>
        <p15:guide id="16" pos="4303" userDrawn="1">
          <p15:clr>
            <a:srgbClr val="F26B43"/>
          </p15:clr>
        </p15:guide>
        <p15:guide id="17" pos="4399" userDrawn="1">
          <p15:clr>
            <a:srgbClr val="F26B43"/>
          </p15:clr>
        </p15:guide>
        <p15:guide id="18" pos="4891" userDrawn="1">
          <p15:clr>
            <a:srgbClr val="F26B43"/>
          </p15:clr>
        </p15:guide>
        <p15:guide id="19" pos="4987" userDrawn="1">
          <p15:clr>
            <a:srgbClr val="F26B43"/>
          </p15:clr>
        </p15:guide>
        <p15:guide id="20" pos="5480" userDrawn="1">
          <p15:clr>
            <a:srgbClr val="F26B43"/>
          </p15:clr>
        </p15:guide>
        <p15:guide id="21" orient="horz" userDrawn="1">
          <p15:clr>
            <a:srgbClr val="F26B43"/>
          </p15:clr>
        </p15:guide>
        <p15:guide id="22" orient="horz" pos="3240" userDrawn="1">
          <p15:clr>
            <a:srgbClr val="F26B43"/>
          </p15:clr>
        </p15:guide>
        <p15:guide id="23" orient="horz" pos="280" userDrawn="1">
          <p15:clr>
            <a:srgbClr val="F26B43"/>
          </p15:clr>
        </p15:guide>
        <p15:guide id="24" orient="horz" pos="726" userDrawn="1">
          <p15:clr>
            <a:srgbClr val="F26B43"/>
          </p15:clr>
        </p15:guide>
        <p15:guide id="25" orient="horz" pos="1173" userDrawn="1">
          <p15:clr>
            <a:srgbClr val="F26B43"/>
          </p15:clr>
        </p15:guide>
        <p15:guide id="26" orient="horz" pos="1620" userDrawn="1">
          <p15:clr>
            <a:srgbClr val="F26B43"/>
          </p15:clr>
        </p15:guide>
        <p15:guide id="27" orient="horz" pos="2066" userDrawn="1">
          <p15:clr>
            <a:srgbClr val="F26B43"/>
          </p15:clr>
        </p15:guide>
        <p15:guide id="28" orient="horz" pos="2513" userDrawn="1">
          <p15:clr>
            <a:srgbClr val="F26B43"/>
          </p15:clr>
        </p15:guide>
        <p15:guide id="29" orient="horz" pos="296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5453" y="339728"/>
            <a:ext cx="7126748" cy="82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2" y="1384301"/>
            <a:ext cx="8280400" cy="331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767717-B9B8-E32F-F9CF-C9C6D62A2E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9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055" r:id="rId2"/>
    <p:sldLayoutId id="2147484056" r:id="rId3"/>
  </p:sldLayoutIdLst>
  <p:hf sldNum="0" hdr="0" ftr="0" dt="0"/>
  <p:txStyles>
    <p:titleStyle>
      <a:lvl1pPr algn="l" defTabSz="457041" rtl="0" eaLnBrk="1" latinLnBrk="0" hangingPunct="1"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3950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649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2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735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673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4" pos="340">
          <p15:clr>
            <a:srgbClr val="F26B43"/>
          </p15:clr>
        </p15:guide>
        <p15:guide id="7" pos="975">
          <p15:clr>
            <a:srgbClr val="F26B43"/>
          </p15:clr>
        </p15:guide>
        <p15:guide id="11" pos="1610">
          <p15:clr>
            <a:srgbClr val="F26B43"/>
          </p15:clr>
        </p15:guide>
        <p15:guide id="12" pos="2245">
          <p15:clr>
            <a:srgbClr val="F26B43"/>
          </p15:clr>
        </p15:guide>
        <p15:guide id="14" pos="3515">
          <p15:clr>
            <a:srgbClr val="F26B43"/>
          </p15:clr>
        </p15:guide>
        <p15:guide id="15" pos="2835">
          <p15:clr>
            <a:srgbClr val="F26B43"/>
          </p15:clr>
        </p15:guide>
        <p15:guide id="17" pos="4150">
          <p15:clr>
            <a:srgbClr val="F26B43"/>
          </p15:clr>
        </p15:guide>
        <p15:guide id="18" pos="5465">
          <p15:clr>
            <a:srgbClr val="F26B43"/>
          </p15:clr>
        </p15:guide>
        <p15:guide id="20" pos="5760">
          <p15:clr>
            <a:srgbClr val="F26B43"/>
          </p15:clr>
        </p15:guide>
        <p15:guide id="21" orient="horz">
          <p15:clr>
            <a:srgbClr val="F26B43"/>
          </p15:clr>
        </p15:guide>
        <p15:guide id="22" orient="horz" pos="3240">
          <p15:clr>
            <a:srgbClr val="F26B43"/>
          </p15:clr>
        </p15:guide>
        <p15:guide id="23" orient="horz" pos="531">
          <p15:clr>
            <a:srgbClr val="F26B43"/>
          </p15:clr>
        </p15:guide>
        <p15:guide id="24" orient="horz" pos="894">
          <p15:clr>
            <a:srgbClr val="F26B43"/>
          </p15:clr>
        </p15:guide>
        <p15:guide id="25" orient="horz" pos="1257">
          <p15:clr>
            <a:srgbClr val="F26B43"/>
          </p15:clr>
        </p15:guide>
        <p15:guide id="26" orient="horz" pos="3072">
          <p15:clr>
            <a:srgbClr val="F26B43"/>
          </p15:clr>
        </p15:guide>
        <p15:guide id="27" orient="horz" pos="1620">
          <p15:clr>
            <a:srgbClr val="F26B43"/>
          </p15:clr>
        </p15:guide>
        <p15:guide id="28" orient="horz" pos="1983">
          <p15:clr>
            <a:srgbClr val="F26B43"/>
          </p15:clr>
        </p15:guide>
        <p15:guide id="29" orient="horz" pos="2346">
          <p15:clr>
            <a:srgbClr val="F26B43"/>
          </p15:clr>
        </p15:guide>
        <p15:guide id="30" pos="4785">
          <p15:clr>
            <a:srgbClr val="F26B43"/>
          </p15:clr>
        </p15:guide>
        <p15:guide id="31" orient="horz" pos="2709">
          <p15:clr>
            <a:srgbClr val="F26B43"/>
          </p15:clr>
        </p15:guide>
        <p15:guide id="32" orient="horz" pos="16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5453" y="339728"/>
            <a:ext cx="7126748" cy="82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2" y="1384301"/>
            <a:ext cx="8280400" cy="331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767717-B9B8-E32F-F9CF-C9C6D62A2E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158" r:id="rId12"/>
    <p:sldLayoutId id="2147484159" r:id="rId13"/>
    <p:sldLayoutId id="2147484160" r:id="rId14"/>
    <p:sldLayoutId id="2147484161" r:id="rId15"/>
  </p:sldLayoutIdLst>
  <p:hf sldNum="0" hdr="0" ftr="0" dt="0"/>
  <p:txStyles>
    <p:titleStyle>
      <a:lvl1pPr algn="l" defTabSz="457041" rtl="0" eaLnBrk="1" latinLnBrk="0" hangingPunct="1"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3950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649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2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735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673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4" pos="340">
          <p15:clr>
            <a:srgbClr val="F26B43"/>
          </p15:clr>
        </p15:guide>
        <p15:guide id="7" pos="975">
          <p15:clr>
            <a:srgbClr val="F26B43"/>
          </p15:clr>
        </p15:guide>
        <p15:guide id="11" pos="1610">
          <p15:clr>
            <a:srgbClr val="F26B43"/>
          </p15:clr>
        </p15:guide>
        <p15:guide id="12" pos="2245">
          <p15:clr>
            <a:srgbClr val="F26B43"/>
          </p15:clr>
        </p15:guide>
        <p15:guide id="14" pos="3515">
          <p15:clr>
            <a:srgbClr val="F26B43"/>
          </p15:clr>
        </p15:guide>
        <p15:guide id="15" pos="2835">
          <p15:clr>
            <a:srgbClr val="F26B43"/>
          </p15:clr>
        </p15:guide>
        <p15:guide id="17" pos="4150">
          <p15:clr>
            <a:srgbClr val="F26B43"/>
          </p15:clr>
        </p15:guide>
        <p15:guide id="18" pos="5465">
          <p15:clr>
            <a:srgbClr val="F26B43"/>
          </p15:clr>
        </p15:guide>
        <p15:guide id="20" pos="5760">
          <p15:clr>
            <a:srgbClr val="F26B43"/>
          </p15:clr>
        </p15:guide>
        <p15:guide id="21" orient="horz">
          <p15:clr>
            <a:srgbClr val="F26B43"/>
          </p15:clr>
        </p15:guide>
        <p15:guide id="22" orient="horz" pos="3240">
          <p15:clr>
            <a:srgbClr val="F26B43"/>
          </p15:clr>
        </p15:guide>
        <p15:guide id="23" orient="horz" pos="531">
          <p15:clr>
            <a:srgbClr val="F26B43"/>
          </p15:clr>
        </p15:guide>
        <p15:guide id="24" orient="horz" pos="894">
          <p15:clr>
            <a:srgbClr val="F26B43"/>
          </p15:clr>
        </p15:guide>
        <p15:guide id="25" orient="horz" pos="1257">
          <p15:clr>
            <a:srgbClr val="F26B43"/>
          </p15:clr>
        </p15:guide>
        <p15:guide id="26" orient="horz" pos="3072">
          <p15:clr>
            <a:srgbClr val="F26B43"/>
          </p15:clr>
        </p15:guide>
        <p15:guide id="27" orient="horz" pos="1620">
          <p15:clr>
            <a:srgbClr val="F26B43"/>
          </p15:clr>
        </p15:guide>
        <p15:guide id="28" orient="horz" pos="1983">
          <p15:clr>
            <a:srgbClr val="F26B43"/>
          </p15:clr>
        </p15:guide>
        <p15:guide id="29" orient="horz" pos="2346">
          <p15:clr>
            <a:srgbClr val="F26B43"/>
          </p15:clr>
        </p15:guide>
        <p15:guide id="30" pos="4785">
          <p15:clr>
            <a:srgbClr val="F26B43"/>
          </p15:clr>
        </p15:guide>
        <p15:guide id="31" orient="horz" pos="2709">
          <p15:clr>
            <a:srgbClr val="F26B43"/>
          </p15:clr>
        </p15:guide>
        <p15:guide id="32" orient="horz" pos="16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5453" y="339728"/>
            <a:ext cx="7126748" cy="821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2" y="1384301"/>
            <a:ext cx="8280400" cy="331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486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000" y="4860000"/>
            <a:ext cx="23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860000"/>
            <a:ext cx="46064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3E0CB034-A392-5042-8FC7-461F3780B1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767717-B9B8-E32F-F9CF-C9C6D62A2E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 l="7609"/>
          <a:stretch/>
        </p:blipFill>
        <p:spPr>
          <a:xfrm>
            <a:off x="-1" y="360002"/>
            <a:ext cx="1414738" cy="3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  <p:sldLayoutId id="2147484180" r:id="rId18"/>
    <p:sldLayoutId id="2147484181" r:id="rId19"/>
    <p:sldLayoutId id="2147484182" r:id="rId20"/>
    <p:sldLayoutId id="2147484183" r:id="rId21"/>
    <p:sldLayoutId id="2147484184" r:id="rId22"/>
    <p:sldLayoutId id="2147484185" r:id="rId23"/>
    <p:sldLayoutId id="2147484186" r:id="rId24"/>
    <p:sldLayoutId id="2147484187" r:id="rId25"/>
    <p:sldLayoutId id="2147484188" r:id="rId26"/>
    <p:sldLayoutId id="2147484189" r:id="rId27"/>
    <p:sldLayoutId id="2147484190" r:id="rId28"/>
    <p:sldLayoutId id="2147484191" r:id="rId29"/>
    <p:sldLayoutId id="2147484192" r:id="rId30"/>
    <p:sldLayoutId id="2147484193" r:id="rId31"/>
    <p:sldLayoutId id="2147484194" r:id="rId32"/>
    <p:sldLayoutId id="2147484195" r:id="rId33"/>
    <p:sldLayoutId id="2147484196" r:id="rId34"/>
    <p:sldLayoutId id="2147484197" r:id="rId35"/>
    <p:sldLayoutId id="2147484198" r:id="rId36"/>
    <p:sldLayoutId id="2147484199" r:id="rId37"/>
    <p:sldLayoutId id="2147484200" r:id="rId38"/>
    <p:sldLayoutId id="2147484201" r:id="rId39"/>
    <p:sldLayoutId id="2147484202" r:id="rId40"/>
    <p:sldLayoutId id="2147484203" r:id="rId41"/>
    <p:sldLayoutId id="2147484204" r:id="rId42"/>
    <p:sldLayoutId id="2147484205" r:id="rId43"/>
    <p:sldLayoutId id="2147484206" r:id="rId44"/>
    <p:sldLayoutId id="2147484207" r:id="rId45"/>
  </p:sldLayoutIdLst>
  <p:hf sldNum="0" hdr="0" ftr="0" dt="0"/>
  <p:txStyles>
    <p:titleStyle>
      <a:lvl1pPr algn="l" defTabSz="457041" rtl="0" eaLnBrk="1" latinLnBrk="0" hangingPunct="1"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3950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649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12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735" indent="-179938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35673" indent="-143950" algn="l" defTabSz="457041" rtl="0" eaLnBrk="1" latinLnBrk="0" hangingPunct="1">
        <a:spcBef>
          <a:spcPts val="600"/>
        </a:spcBef>
        <a:buClr>
          <a:schemeClr val="accent1"/>
        </a:buClr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2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1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40" indent="-228519" algn="l" defTabSz="45704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21" algn="l" defTabSz="45704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4" pos="340">
          <p15:clr>
            <a:srgbClr val="F26B43"/>
          </p15:clr>
        </p15:guide>
        <p15:guide id="7" pos="975">
          <p15:clr>
            <a:srgbClr val="F26B43"/>
          </p15:clr>
        </p15:guide>
        <p15:guide id="11" pos="1610">
          <p15:clr>
            <a:srgbClr val="F26B43"/>
          </p15:clr>
        </p15:guide>
        <p15:guide id="12" pos="2245">
          <p15:clr>
            <a:srgbClr val="F26B43"/>
          </p15:clr>
        </p15:guide>
        <p15:guide id="14" pos="3515">
          <p15:clr>
            <a:srgbClr val="F26B43"/>
          </p15:clr>
        </p15:guide>
        <p15:guide id="15" pos="2835">
          <p15:clr>
            <a:srgbClr val="F26B43"/>
          </p15:clr>
        </p15:guide>
        <p15:guide id="17" pos="4150">
          <p15:clr>
            <a:srgbClr val="F26B43"/>
          </p15:clr>
        </p15:guide>
        <p15:guide id="18" pos="5465">
          <p15:clr>
            <a:srgbClr val="F26B43"/>
          </p15:clr>
        </p15:guide>
        <p15:guide id="20" pos="5760">
          <p15:clr>
            <a:srgbClr val="F26B43"/>
          </p15:clr>
        </p15:guide>
        <p15:guide id="21" orient="horz">
          <p15:clr>
            <a:srgbClr val="F26B43"/>
          </p15:clr>
        </p15:guide>
        <p15:guide id="22" orient="horz" pos="3240">
          <p15:clr>
            <a:srgbClr val="F26B43"/>
          </p15:clr>
        </p15:guide>
        <p15:guide id="23" orient="horz" pos="531">
          <p15:clr>
            <a:srgbClr val="F26B43"/>
          </p15:clr>
        </p15:guide>
        <p15:guide id="24" orient="horz" pos="894">
          <p15:clr>
            <a:srgbClr val="F26B43"/>
          </p15:clr>
        </p15:guide>
        <p15:guide id="25" orient="horz" pos="1257">
          <p15:clr>
            <a:srgbClr val="F26B43"/>
          </p15:clr>
        </p15:guide>
        <p15:guide id="26" orient="horz" pos="3072">
          <p15:clr>
            <a:srgbClr val="F26B43"/>
          </p15:clr>
        </p15:guide>
        <p15:guide id="27" orient="horz" pos="1620">
          <p15:clr>
            <a:srgbClr val="F26B43"/>
          </p15:clr>
        </p15:guide>
        <p15:guide id="28" orient="horz" pos="1983">
          <p15:clr>
            <a:srgbClr val="F26B43"/>
          </p15:clr>
        </p15:guide>
        <p15:guide id="29" orient="horz" pos="2346">
          <p15:clr>
            <a:srgbClr val="F26B43"/>
          </p15:clr>
        </p15:guide>
        <p15:guide id="30" pos="4785">
          <p15:clr>
            <a:srgbClr val="F26B43"/>
          </p15:clr>
        </p15:guide>
        <p15:guide id="31" orient="horz" pos="2709">
          <p15:clr>
            <a:srgbClr val="F26B43"/>
          </p15:clr>
        </p15:guide>
        <p15:guide id="32" orient="horz" pos="1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lindstromgroup.com/fi/palvelut/vaihtomatot/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lindstromgroup.com/fi/palvelut/teollisuuspyyhkeet-ja-imeytysmatot/" TargetMode="External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dstromgroup.com/fi/palvelut/ravintolatekstiilit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dstromgroup.com/fi/palvelut/wc-tilapalvelu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995F0C7-60DF-85EF-D01E-882E1358D6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r="25023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F52714-6AE5-6692-B604-B428E9714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275606"/>
            <a:ext cx="3860371" cy="1742400"/>
          </a:xfrm>
        </p:spPr>
        <p:txBody>
          <a:bodyPr/>
          <a:lstStyle/>
          <a:p>
            <a:r>
              <a:rPr lang="en-GB" sz="4800" dirty="0" err="1"/>
              <a:t>Jäsenedut</a:t>
            </a:r>
            <a:br>
              <a:rPr lang="en-GB" sz="6000" dirty="0"/>
            </a:br>
            <a:r>
              <a:rPr lang="en-GB" sz="5400" dirty="0" err="1"/>
              <a:t>Sopimus-palokunta-laisille</a:t>
            </a:r>
            <a:endParaRPr lang="en-GB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4F689-0819-96D7-84C1-D3ACBC93E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7" y="4569416"/>
            <a:ext cx="3582987" cy="242887"/>
          </a:xfrm>
        </p:spPr>
        <p:txBody>
          <a:bodyPr/>
          <a:lstStyle/>
          <a:p>
            <a:r>
              <a:rPr lang="en-GB" dirty="0" err="1"/>
              <a:t>Yhteistyössä</a:t>
            </a:r>
            <a:endParaRPr lang="en-GB" dirty="0"/>
          </a:p>
          <a:p>
            <a:r>
              <a:rPr lang="en-GB" dirty="0" err="1"/>
              <a:t>Uudenmaan</a:t>
            </a:r>
            <a:r>
              <a:rPr lang="en-GB" dirty="0"/>
              <a:t> </a:t>
            </a:r>
            <a:r>
              <a:rPr lang="en-GB" dirty="0" err="1"/>
              <a:t>Pelastusliitto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1DA54-F7C5-2336-5C59-3EA473EA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15" y="4083917"/>
            <a:ext cx="1045308" cy="9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4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4330E1-41E8-2444-B5EE-6959554A217B}"/>
              </a:ext>
            </a:extLst>
          </p:cNvPr>
          <p:cNvSpPr/>
          <p:nvPr/>
        </p:nvSpPr>
        <p:spPr>
          <a:xfrm>
            <a:off x="518225" y="4083918"/>
            <a:ext cx="3636141" cy="2886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C1E81-00DC-2A15-EFA3-D3BF61583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3" y="1384301"/>
            <a:ext cx="3997325" cy="1835522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143510" indent="-143510">
              <a:buNone/>
            </a:pPr>
            <a:r>
              <a:rPr lang="en-US" sz="1400" err="1">
                <a:ea typeface="+mn-lt"/>
                <a:cs typeface="+mn-lt"/>
              </a:rPr>
              <a:t>Lindströmin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palokuntalaisalennus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kattaa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sekä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perinteiset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vaihtomatot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että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räätälöidyt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omalla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designilla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toteutetut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matot</a:t>
            </a:r>
            <a:r>
              <a:rPr lang="en-US" sz="1400">
                <a:ea typeface="+mn-lt"/>
                <a:cs typeface="+mn-lt"/>
              </a:rPr>
              <a:t> – </a:t>
            </a:r>
            <a:r>
              <a:rPr lang="en-US" sz="1400" err="1">
                <a:ea typeface="+mn-lt"/>
                <a:cs typeface="+mn-lt"/>
              </a:rPr>
              <a:t>myös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omaksi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ostettuna</a:t>
            </a:r>
            <a:r>
              <a:rPr lang="en-US" sz="14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143510" indent="-143510">
              <a:buNone/>
            </a:pPr>
            <a:r>
              <a:rPr lang="en-US" sz="1400" err="1">
                <a:ea typeface="+mn-lt"/>
                <a:cs typeface="+mn-lt"/>
              </a:rPr>
              <a:t>Tarjoamme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lisäksi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juhlamattopalvelun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näyttäviin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tilaisuuksiin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kertalainana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sekä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ergonomiamatot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työhyvinvoinnin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tueksi</a:t>
            </a:r>
            <a:r>
              <a:rPr lang="en-US" sz="14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1200">
                <a:solidFill>
                  <a:srgbClr val="FF0000"/>
                </a:solidFill>
                <a:latin typeface="+mj-lt"/>
              </a:rPr>
              <a:t>    </a:t>
            </a:r>
          </a:p>
          <a:p>
            <a:pPr marL="0" indent="0">
              <a:buNone/>
            </a:pPr>
            <a:endParaRPr lang="en-US" sz="1200">
              <a:solidFill>
                <a:schemeClr val="bg1"/>
              </a:solidFill>
              <a:latin typeface="+mj-lt"/>
              <a:hlinkClick r:id="rId2"/>
            </a:endParaRPr>
          </a:p>
          <a:p>
            <a:pPr marL="0" indent="0">
              <a:buNone/>
            </a:pPr>
            <a:r>
              <a:rPr lang="en-US" sz="1100">
                <a:solidFill>
                  <a:schemeClr val="bg1"/>
                </a:solidFill>
                <a:latin typeface="+mj-lt"/>
                <a:hlinkClick r:id="rId2"/>
              </a:rPr>
              <a:t>       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2"/>
              </a:rPr>
              <a:t>Tutustu</a:t>
            </a:r>
            <a:r>
              <a:rPr lang="en-US" sz="1100">
                <a:solidFill>
                  <a:schemeClr val="bg1"/>
                </a:solidFill>
                <a:latin typeface="+mj-lt"/>
                <a:hlinkClick r:id="rId2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2"/>
              </a:rPr>
              <a:t>Lindsrömin</a:t>
            </a:r>
            <a:r>
              <a:rPr lang="en-US" sz="1100">
                <a:solidFill>
                  <a:schemeClr val="bg1"/>
                </a:solidFill>
                <a:latin typeface="+mj-lt"/>
                <a:hlinkClick r:id="rId2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2"/>
              </a:rPr>
              <a:t>mattopalveluun</a:t>
            </a:r>
            <a:r>
              <a:rPr lang="en-US" sz="1100">
                <a:solidFill>
                  <a:schemeClr val="bg1"/>
                </a:solidFill>
                <a:latin typeface="+mj-lt"/>
                <a:hlinkClick r:id="rId2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2"/>
              </a:rPr>
              <a:t>tästä</a:t>
            </a:r>
            <a:r>
              <a:rPr lang="en-US" sz="1100">
                <a:solidFill>
                  <a:schemeClr val="bg1"/>
                </a:solidFill>
                <a:latin typeface="+mj-lt"/>
                <a:hlinkClick r:id="rId2"/>
              </a:rPr>
              <a:t> &gt;</a:t>
            </a:r>
            <a:endParaRPr lang="en-US" sz="1100">
              <a:solidFill>
                <a:schemeClr val="bg1"/>
              </a:solidFill>
              <a:latin typeface="+mj-lt"/>
            </a:endParaRPr>
          </a:p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6A1595C-5D79-4588-0F90-224726785F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r="20367"/>
          <a:stretch>
            <a:fillRect/>
          </a:stretch>
        </p:blipFill>
        <p:spPr>
          <a:xfrm>
            <a:off x="4932039" y="6806"/>
            <a:ext cx="4409665" cy="51435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0EC8A-FDBD-93A6-8300-01CC387B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339728"/>
            <a:ext cx="3348731" cy="821823"/>
          </a:xfrm>
        </p:spPr>
        <p:txBody>
          <a:bodyPr/>
          <a:lstStyle/>
          <a:p>
            <a:r>
              <a:rPr lang="en-US" err="1"/>
              <a:t>Vaihtomattopalvelut</a:t>
            </a: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7E83E0-E14D-E92D-9510-D1E7E4402A39}"/>
              </a:ext>
            </a:extLst>
          </p:cNvPr>
          <p:cNvSpPr/>
          <p:nvPr/>
        </p:nvSpPr>
        <p:spPr>
          <a:xfrm>
            <a:off x="7308304" y="1275606"/>
            <a:ext cx="1296144" cy="1292662"/>
          </a:xfrm>
          <a:prstGeom prst="roundRect">
            <a:avLst/>
          </a:prstGeom>
          <a:solidFill>
            <a:srgbClr val="01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D19C9-30F9-A02E-8E9C-9B7B28848E7D}"/>
              </a:ext>
            </a:extLst>
          </p:cNvPr>
          <p:cNvSpPr txBox="1"/>
          <p:nvPr/>
        </p:nvSpPr>
        <p:spPr>
          <a:xfrm>
            <a:off x="7020843" y="1563638"/>
            <a:ext cx="18710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+mj-lt"/>
              </a:rPr>
              <a:t>Palokuntalais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-</a:t>
            </a:r>
          </a:p>
          <a:p>
            <a:pPr algn="ctr"/>
            <a:r>
              <a:rPr lang="en-US" sz="1200" err="1">
                <a:solidFill>
                  <a:schemeClr val="bg1"/>
                </a:solidFill>
                <a:latin typeface="+mj-lt"/>
              </a:rPr>
              <a:t>alennus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+mj-lt"/>
              </a:rPr>
              <a:t>jopa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+mj-lt"/>
              </a:rPr>
              <a:t>- 60%</a:t>
            </a:r>
            <a:r>
              <a:rPr lang="en-US" sz="1800">
                <a:solidFill>
                  <a:schemeClr val="bg1"/>
                </a:solidFill>
                <a:latin typeface="+mj-lt"/>
              </a:rPr>
              <a:t>!</a:t>
            </a:r>
          </a:p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50698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4F6E-2D79-4E2F-AFF2-79DD2C8F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20" y="1120075"/>
            <a:ext cx="5371302" cy="1142702"/>
          </a:xfrm>
        </p:spPr>
        <p:txBody>
          <a:bodyPr>
            <a:normAutofit/>
          </a:bodyPr>
          <a:lstStyle>
            <a:defPPr>
              <a:defRPr lang="en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bg1"/>
                </a:solidFill>
              </a:rPr>
              <a:t>Esimerkki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sopimushinnoittelusta</a:t>
            </a:r>
            <a:r>
              <a:rPr lang="en-US" sz="2000" dirty="0">
                <a:solidFill>
                  <a:schemeClr val="bg1"/>
                </a:solidFill>
              </a:rPr>
              <a:t> -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</a:rPr>
              <a:t>Vaihtomattopalvelu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6B6CB-5C6F-491B-84B5-19E5A2218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28" y="2076799"/>
            <a:ext cx="5710943" cy="1157684"/>
          </a:xfrm>
        </p:spPr>
        <p:txBody>
          <a:bodyPr vert="horz" lIns="0" tIns="0" rIns="0" bIns="0" rtlCol="0" anchor="t">
            <a:normAutofit/>
          </a:bodyPr>
          <a:lstStyle>
            <a:defPPr>
              <a:defRPr lang="en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91770"/>
            <a:r>
              <a:rPr lang="en-US" dirty="0" err="1">
                <a:solidFill>
                  <a:schemeClr val="bg1"/>
                </a:solidFill>
              </a:rPr>
              <a:t>Lindströmin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vakiohinnoitteluun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tutustua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verkkokaupassa</a:t>
            </a:r>
            <a:endParaRPr lang="en-US" dirty="0" err="1">
              <a:solidFill>
                <a:schemeClr val="bg1"/>
              </a:solidFill>
              <a:cs typeface="Arial"/>
            </a:endParaRPr>
          </a:p>
          <a:p>
            <a:pPr indent="-191770"/>
            <a:r>
              <a:rPr lang="en-US" dirty="0" err="1">
                <a:solidFill>
                  <a:schemeClr val="bg1"/>
                </a:solidFill>
              </a:rPr>
              <a:t>Tilauskanava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monelle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pienemmälle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yritystoimijalle</a:t>
            </a:r>
            <a:endParaRPr lang="en-US" dirty="0">
              <a:solidFill>
                <a:schemeClr val="bg1"/>
              </a:solidFill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https://eshop.lindstromgroup.com/fi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E55870-4252-39ED-7B19-1D77617A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728" y="992321"/>
            <a:ext cx="3002741" cy="1888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9DF8DA-F8D1-5665-FBCE-087A2F19B163}"/>
              </a:ext>
            </a:extLst>
          </p:cNvPr>
          <p:cNvCxnSpPr>
            <a:cxnSpLocks/>
          </p:cNvCxnSpPr>
          <p:nvPr/>
        </p:nvCxnSpPr>
        <p:spPr>
          <a:xfrm>
            <a:off x="3485225" y="2655508"/>
            <a:ext cx="218251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EF9310-D121-AD78-2CC7-C3E0EC134E0F}"/>
              </a:ext>
            </a:extLst>
          </p:cNvPr>
          <p:cNvSpPr txBox="1">
            <a:spLocks/>
          </p:cNvSpPr>
          <p:nvPr/>
        </p:nvSpPr>
        <p:spPr>
          <a:xfrm>
            <a:off x="2109440" y="3414845"/>
            <a:ext cx="5371302" cy="14726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" indent="-143510" defTabSz="457189">
              <a:buClr>
                <a:srgbClr val="0094B3"/>
              </a:buClr>
            </a:pPr>
            <a:r>
              <a:rPr lang="en-US" sz="1200" dirty="0" err="1">
                <a:solidFill>
                  <a:srgbClr val="FFFFFF"/>
                </a:solidFill>
                <a:latin typeface="Arial"/>
              </a:rPr>
              <a:t>Esimerkin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matto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: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171450" indent="-171450" defTabSz="457189">
              <a:buFont typeface="Calibri"/>
              <a:buChar char="-"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MZW2,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harmaa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standard nylon 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matto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, 115x200</a:t>
            </a:r>
          </a:p>
          <a:p>
            <a:pPr marL="171450" indent="-171450" defTabSz="457189">
              <a:buFont typeface="Calibri"/>
              <a:buChar char="-"/>
            </a:pPr>
            <a:r>
              <a:rPr lang="en-US" sz="1200" dirty="0" err="1">
                <a:solidFill>
                  <a:srgbClr val="FFFFFF"/>
                </a:solidFill>
                <a:latin typeface="Arial"/>
              </a:rPr>
              <a:t>Vaihdettuna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kerran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kuussa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puhtaaseen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71450" indent="-171450" defTabSz="457189">
              <a:buFont typeface="Calibri"/>
              <a:buChar char="-"/>
            </a:pPr>
            <a:endParaRPr lang="en-US" sz="1200" dirty="0">
              <a:solidFill>
                <a:srgbClr val="FFFFFF"/>
              </a:solidFill>
              <a:latin typeface="Arial"/>
            </a:endParaRPr>
          </a:p>
          <a:p>
            <a:pPr marL="143510" indent="-143510" defTabSz="457189">
              <a:buClr>
                <a:srgbClr val="0094B3"/>
              </a:buClr>
            </a:pPr>
            <a:r>
              <a:rPr lang="en-US" sz="1200" dirty="0" err="1">
                <a:solidFill>
                  <a:srgbClr val="FFFFFF"/>
                </a:solidFill>
                <a:latin typeface="Arial"/>
              </a:rPr>
              <a:t>Uudenmaan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pelastusliiton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kilpailuttama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hinnoittelu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samalle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matolle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: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43510" indent="-143510" defTabSz="457189">
              <a:buClr>
                <a:srgbClr val="0094B3"/>
              </a:buClr>
            </a:pPr>
            <a:r>
              <a:rPr lang="en-US" sz="1200" dirty="0" err="1">
                <a:solidFill>
                  <a:srgbClr val="FFFFFF"/>
                </a:solidFill>
                <a:latin typeface="Arial"/>
              </a:rPr>
              <a:t>Tämä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tarkoittaa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>
                <a:solidFill>
                  <a:srgbClr val="FFC000"/>
                </a:solidFill>
                <a:latin typeface="Arial"/>
              </a:rPr>
              <a:t>60% </a:t>
            </a:r>
            <a:r>
              <a:rPr lang="en-US" sz="1200" dirty="0" err="1">
                <a:solidFill>
                  <a:srgbClr val="FFC000"/>
                </a:solidFill>
                <a:latin typeface="Arial"/>
              </a:rPr>
              <a:t>alennusta</a:t>
            </a:r>
            <a:r>
              <a:rPr lang="en-US" sz="1200" dirty="0">
                <a:solidFill>
                  <a:srgbClr val="FFC000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kyseisestä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tuotteesta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!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43510" indent="-143510" defTabSz="457189">
              <a:buClr>
                <a:srgbClr val="0094B3"/>
              </a:buClr>
            </a:pPr>
            <a:r>
              <a:rPr lang="en-US" sz="1200" dirty="0" err="1">
                <a:solidFill>
                  <a:srgbClr val="FFFFFF"/>
                </a:solidFill>
                <a:latin typeface="Arial"/>
              </a:rPr>
              <a:t>Hinta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pitää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sisällään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C000"/>
                </a:solidFill>
                <a:latin typeface="Arial"/>
              </a:rPr>
              <a:t>kaiken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ei</a:t>
            </a:r>
            <a:r>
              <a:rPr lang="en-US" sz="12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/>
              </a:rPr>
              <a:t>piilokuluja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01675-B143-9D51-29DB-2148FA83CD62}"/>
              </a:ext>
            </a:extLst>
          </p:cNvPr>
          <p:cNvSpPr txBox="1"/>
          <p:nvPr/>
        </p:nvSpPr>
        <p:spPr>
          <a:xfrm>
            <a:off x="7509652" y="4179336"/>
            <a:ext cx="13692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/>
            <a:r>
              <a:rPr lang="en-US" sz="1800" b="1" dirty="0">
                <a:solidFill>
                  <a:srgbClr val="FFFFFF"/>
                </a:solidFill>
                <a:latin typeface="Arial"/>
              </a:rPr>
              <a:t>1,72 €</a:t>
            </a:r>
          </a:p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Arial"/>
              </a:rPr>
              <a:t>/ </a:t>
            </a:r>
            <a:r>
              <a:rPr lang="en-US" sz="1200" b="1" dirty="0" err="1">
                <a:solidFill>
                  <a:srgbClr val="FFFFFF"/>
                </a:solidFill>
                <a:latin typeface="Arial"/>
              </a:rPr>
              <a:t>vk</a:t>
            </a:r>
            <a:r>
              <a:rPr lang="en-US" sz="1200" b="1" dirty="0">
                <a:solidFill>
                  <a:srgbClr val="FFFFFF"/>
                </a:solidFill>
                <a:latin typeface="Arial"/>
              </a:rPr>
              <a:t> + </a:t>
            </a:r>
            <a:r>
              <a:rPr lang="en-US" sz="1200" b="1" dirty="0" err="1">
                <a:solidFill>
                  <a:srgbClr val="FFFFFF"/>
                </a:solidFill>
                <a:latin typeface="Arial"/>
              </a:rPr>
              <a:t>alv</a:t>
            </a:r>
            <a:endParaRPr lang="en-US" sz="12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1E533F-E735-E733-A2D3-528ACBEAD645}"/>
              </a:ext>
            </a:extLst>
          </p:cNvPr>
          <p:cNvCxnSpPr>
            <a:cxnSpLocks/>
          </p:cNvCxnSpPr>
          <p:nvPr/>
        </p:nvCxnSpPr>
        <p:spPr>
          <a:xfrm>
            <a:off x="6093181" y="4497562"/>
            <a:ext cx="142073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7ECDDAB-8472-A3D4-5D93-9A6D6AFD57BC}"/>
              </a:ext>
            </a:extLst>
          </p:cNvPr>
          <p:cNvSpPr/>
          <p:nvPr/>
        </p:nvSpPr>
        <p:spPr>
          <a:xfrm>
            <a:off x="8112723" y="992322"/>
            <a:ext cx="880024" cy="802103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/>
            <a:endParaRPr lang="en-FI" sz="18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6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6E0EF-2422-A7A5-391E-B22AAB125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68B2-8315-4197-4E29-5EFDA450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Teollisuuspyyhkeet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4475-4223-8062-A2BD-DC661924A8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3" y="1384300"/>
            <a:ext cx="3997325" cy="23399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400" dirty="0" err="1"/>
              <a:t>Teollisuuspyyhkeillä</a:t>
            </a:r>
            <a:r>
              <a:rPr lang="en-US" sz="1400" dirty="0"/>
              <a:t> </a:t>
            </a:r>
            <a:r>
              <a:rPr lang="en-US" sz="1400" dirty="0" err="1"/>
              <a:t>eli</a:t>
            </a:r>
            <a:r>
              <a:rPr lang="en-US" sz="1400" dirty="0"/>
              <a:t> </a:t>
            </a:r>
            <a:r>
              <a:rPr lang="en-US" sz="1400" dirty="0" err="1"/>
              <a:t>Vippereillä</a:t>
            </a:r>
            <a:r>
              <a:rPr lang="en-US" sz="1400" dirty="0"/>
              <a:t> </a:t>
            </a:r>
            <a:r>
              <a:rPr lang="en-US" sz="1400" dirty="0" err="1"/>
              <a:t>voidaan</a:t>
            </a:r>
            <a:r>
              <a:rPr lang="en-US" sz="1400" dirty="0"/>
              <a:t> </a:t>
            </a:r>
            <a:r>
              <a:rPr lang="en-US" sz="1400" dirty="0" err="1">
                <a:ea typeface="+mn-lt"/>
                <a:cs typeface="+mn-lt"/>
              </a:rPr>
              <a:t>pyyhkiä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raskasta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likaa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esimerkiksi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laitteiden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koneistoista</a:t>
            </a:r>
            <a:r>
              <a:rPr lang="en-US" sz="1400" dirty="0">
                <a:ea typeface="+mn-lt"/>
                <a:cs typeface="+mn-lt"/>
              </a:rPr>
              <a:t> tai </a:t>
            </a:r>
            <a:r>
              <a:rPr lang="en-US" sz="1400" dirty="0" err="1">
                <a:ea typeface="+mn-lt"/>
                <a:cs typeface="+mn-lt"/>
              </a:rPr>
              <a:t>välinehuollon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tukena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Öljynimeytykseen </a:t>
            </a:r>
            <a:r>
              <a:rPr lang="en-US" sz="1400" dirty="0" err="1">
                <a:ea typeface="+mn-lt"/>
                <a:cs typeface="+mn-lt"/>
              </a:rPr>
              <a:t>löytyy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imeytysmattoja</a:t>
            </a:r>
            <a:r>
              <a:rPr lang="en-US" sz="1400" dirty="0">
                <a:ea typeface="+mn-lt"/>
                <a:cs typeface="+mn-lt"/>
              </a:rPr>
              <a:t> ja </a:t>
            </a:r>
            <a:r>
              <a:rPr lang="en-US" sz="1400" dirty="0" err="1">
                <a:ea typeface="+mn-lt"/>
                <a:cs typeface="+mn-lt"/>
              </a:rPr>
              <a:t>sekä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muita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vaihtoehtoja</a:t>
            </a:r>
            <a:r>
              <a:rPr lang="en-US" sz="1400" dirty="0">
                <a:ea typeface="+mn-lt"/>
                <a:cs typeface="+mn-lt"/>
              </a:rPr>
              <a:t>. 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dirty="0" err="1">
                <a:ea typeface="+mn-lt"/>
                <a:cs typeface="+mn-lt"/>
              </a:rPr>
              <a:t>Lisäksi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myymme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rasutuotteita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käytetyistä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tekstiileistä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7CFC1F-51E9-EE0D-8650-BC4EE2F0A70A}"/>
              </a:ext>
            </a:extLst>
          </p:cNvPr>
          <p:cNvSpPr/>
          <p:nvPr/>
        </p:nvSpPr>
        <p:spPr>
          <a:xfrm>
            <a:off x="530623" y="3987073"/>
            <a:ext cx="2457201" cy="54570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520C2-F27D-BD78-E9C6-80A1665F8A02}"/>
              </a:ext>
            </a:extLst>
          </p:cNvPr>
          <p:cNvSpPr txBox="1"/>
          <p:nvPr/>
        </p:nvSpPr>
        <p:spPr>
          <a:xfrm>
            <a:off x="539750" y="4022377"/>
            <a:ext cx="35916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+mj-lt"/>
                <a:hlinkClick r:id="rId2"/>
              </a:rPr>
              <a:t>Tutustu</a:t>
            </a:r>
            <a:r>
              <a:rPr lang="en-US" sz="1100" dirty="0">
                <a:solidFill>
                  <a:schemeClr val="bg1"/>
                </a:solidFill>
                <a:latin typeface="+mj-lt"/>
                <a:hlinkClick r:id="rId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+mj-lt"/>
                <a:hlinkClick r:id="rId2"/>
              </a:rPr>
              <a:t>Lindsrömin</a:t>
            </a:r>
            <a:r>
              <a:rPr lang="en-US" sz="1100" dirty="0">
                <a:solidFill>
                  <a:schemeClr val="bg1"/>
                </a:solidFill>
                <a:latin typeface="+mj-lt"/>
                <a:hlinkClick r:id="rId2"/>
              </a:rPr>
              <a:t> </a:t>
            </a:r>
          </a:p>
          <a:p>
            <a:r>
              <a:rPr lang="en-US" sz="1100" dirty="0" err="1">
                <a:solidFill>
                  <a:schemeClr val="bg1"/>
                </a:solidFill>
                <a:latin typeface="+mj-lt"/>
                <a:hlinkClick r:id="rId2"/>
              </a:rPr>
              <a:t>teollisuuspyyhepalveluun</a:t>
            </a:r>
            <a:r>
              <a:rPr lang="en-US" sz="1100" dirty="0">
                <a:solidFill>
                  <a:schemeClr val="bg1"/>
                </a:solidFill>
                <a:latin typeface="+mj-lt"/>
                <a:hlinkClick r:id="rId2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+mj-lt"/>
                <a:hlinkClick r:id="rId2"/>
              </a:rPr>
              <a:t>tästä</a:t>
            </a:r>
            <a:r>
              <a:rPr lang="en-US" sz="1100" dirty="0">
                <a:solidFill>
                  <a:schemeClr val="bg1"/>
                </a:solidFill>
                <a:latin typeface="+mj-lt"/>
                <a:hlinkClick r:id="rId2"/>
              </a:rPr>
              <a:t> &gt;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1600" dirty="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ACB6DB-7CA7-ADD9-B1C3-186D38FCBD60}"/>
              </a:ext>
            </a:extLst>
          </p:cNvPr>
          <p:cNvSpPr/>
          <p:nvPr/>
        </p:nvSpPr>
        <p:spPr>
          <a:xfrm>
            <a:off x="7596188" y="3522506"/>
            <a:ext cx="1296144" cy="1292662"/>
          </a:xfrm>
          <a:prstGeom prst="roundRect">
            <a:avLst/>
          </a:prstGeom>
          <a:solidFill>
            <a:srgbClr val="01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097C4-1B46-36F2-25BC-04DCDE2C81AB}"/>
              </a:ext>
            </a:extLst>
          </p:cNvPr>
          <p:cNvSpPr txBox="1"/>
          <p:nvPr/>
        </p:nvSpPr>
        <p:spPr>
          <a:xfrm>
            <a:off x="7308727" y="3738027"/>
            <a:ext cx="18710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+mj-lt"/>
              </a:rPr>
              <a:t>Palokuntalais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-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+mj-lt"/>
              </a:rPr>
              <a:t>alennus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jopa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- 40%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!</a:t>
            </a:r>
          </a:p>
          <a:p>
            <a:pPr algn="l"/>
            <a:endParaRPr lang="en-US" sz="1600" dirty="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EDFFBF-50DE-58D4-16BC-8F7469004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r="20905"/>
          <a:stretch>
            <a:fillRect/>
          </a:stretch>
        </p:blipFill>
        <p:spPr>
          <a:xfrm>
            <a:off x="4932041" y="0"/>
            <a:ext cx="4211960" cy="5143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D6ED26-9631-C914-7F68-D11BA7E0C8E8}"/>
              </a:ext>
            </a:extLst>
          </p:cNvPr>
          <p:cNvSpPr/>
          <p:nvPr/>
        </p:nvSpPr>
        <p:spPr>
          <a:xfrm>
            <a:off x="7524328" y="1419225"/>
            <a:ext cx="1296144" cy="1292662"/>
          </a:xfrm>
          <a:prstGeom prst="roundRect">
            <a:avLst/>
          </a:prstGeom>
          <a:solidFill>
            <a:srgbClr val="66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BA070-0BFF-5E7C-D20E-1DED79CE1212}"/>
              </a:ext>
            </a:extLst>
          </p:cNvPr>
          <p:cNvSpPr txBox="1"/>
          <p:nvPr/>
        </p:nvSpPr>
        <p:spPr>
          <a:xfrm>
            <a:off x="7236867" y="1635646"/>
            <a:ext cx="18710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+mj-lt"/>
              </a:rPr>
              <a:t>Palokuntalais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-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+mj-lt"/>
              </a:rPr>
              <a:t>alennus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jopa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- 40%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!</a:t>
            </a:r>
          </a:p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8601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D35FC-EADA-93EF-81CB-E8C5ECA8B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9646930-4AC6-613F-7489-98A9AA70EB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 b="6353"/>
          <a:stretch>
            <a:fillRect/>
          </a:stretch>
        </p:blipFill>
        <p:spPr>
          <a:xfrm>
            <a:off x="4788024" y="0"/>
            <a:ext cx="4355976" cy="51435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A286D5-2D66-4245-590F-27B050FD945F}"/>
              </a:ext>
            </a:extLst>
          </p:cNvPr>
          <p:cNvSpPr/>
          <p:nvPr/>
        </p:nvSpPr>
        <p:spPr>
          <a:xfrm>
            <a:off x="539750" y="4300538"/>
            <a:ext cx="3961188" cy="3297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88FC4-670B-43CD-E00A-AA6DDF32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Ravintolatekstiilit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227CA-AB63-9D35-AC4E-31E76713F2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384300"/>
            <a:ext cx="3889378" cy="331152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400" err="1"/>
              <a:t>Vuokraatteko</a:t>
            </a:r>
            <a:r>
              <a:rPr lang="en-US" sz="1400"/>
              <a:t> </a:t>
            </a:r>
            <a:r>
              <a:rPr lang="en-US" sz="1400" err="1"/>
              <a:t>juhlatiloja</a:t>
            </a:r>
            <a:r>
              <a:rPr lang="en-US" sz="1400"/>
              <a:t> </a:t>
            </a:r>
            <a:r>
              <a:rPr lang="en-US" sz="1400" err="1"/>
              <a:t>eteenpäin</a:t>
            </a:r>
            <a:r>
              <a:rPr lang="en-US" sz="1400"/>
              <a:t>?</a:t>
            </a:r>
            <a:endParaRPr lang="en-US"/>
          </a:p>
          <a:p>
            <a:pPr marL="0" indent="0">
              <a:buNone/>
            </a:pPr>
            <a:r>
              <a:rPr lang="en-US" sz="1400" err="1"/>
              <a:t>Lindströmin</a:t>
            </a:r>
            <a:r>
              <a:rPr lang="en-US" sz="1400"/>
              <a:t> </a:t>
            </a:r>
            <a:r>
              <a:rPr lang="en-US" sz="1400" err="1"/>
              <a:t>kautta</a:t>
            </a:r>
            <a:r>
              <a:rPr lang="en-US" sz="1400"/>
              <a:t> on </a:t>
            </a:r>
            <a:r>
              <a:rPr lang="en-US" sz="1400" err="1"/>
              <a:t>saatavilla</a:t>
            </a:r>
            <a:r>
              <a:rPr lang="en-US" sz="1400"/>
              <a:t> </a:t>
            </a:r>
            <a:r>
              <a:rPr lang="en-US" sz="1400" err="1"/>
              <a:t>pöytäliinoja</a:t>
            </a:r>
            <a:r>
              <a:rPr lang="en-US" sz="1400"/>
              <a:t> </a:t>
            </a:r>
            <a:r>
              <a:rPr lang="en-US" sz="1400" err="1"/>
              <a:t>piristämään</a:t>
            </a:r>
            <a:r>
              <a:rPr lang="en-US" sz="1400"/>
              <a:t> </a:t>
            </a:r>
            <a:r>
              <a:rPr lang="en-US" sz="1400" err="1"/>
              <a:t>juhlasalin</a:t>
            </a:r>
            <a:r>
              <a:rPr lang="en-US" sz="1400"/>
              <a:t> </a:t>
            </a:r>
            <a:r>
              <a:rPr lang="en-US" sz="1400" err="1"/>
              <a:t>ilmettä</a:t>
            </a:r>
            <a:r>
              <a:rPr lang="en-US" sz="1400"/>
              <a:t>, </a:t>
            </a:r>
            <a:r>
              <a:rPr lang="en-US" sz="1400" err="1"/>
              <a:t>joka</a:t>
            </a:r>
            <a:r>
              <a:rPr lang="en-US" sz="1400"/>
              <a:t> </a:t>
            </a:r>
            <a:r>
              <a:rPr lang="en-US" sz="1400" err="1"/>
              <a:t>vapauttaa</a:t>
            </a:r>
            <a:r>
              <a:rPr lang="en-US" sz="1400"/>
              <a:t> </a:t>
            </a:r>
            <a:r>
              <a:rPr lang="en-US" sz="1400" err="1"/>
              <a:t>loppuasiakkaan</a:t>
            </a:r>
            <a:r>
              <a:rPr lang="en-US" sz="1400"/>
              <a:t> </a:t>
            </a:r>
            <a:r>
              <a:rPr lang="en-US" sz="1400" err="1"/>
              <a:t>hankalalta</a:t>
            </a:r>
            <a:r>
              <a:rPr lang="en-US" sz="1400"/>
              <a:t> </a:t>
            </a:r>
            <a:r>
              <a:rPr lang="en-US" sz="1400" err="1"/>
              <a:t>päätökseltä</a:t>
            </a:r>
            <a:r>
              <a:rPr lang="en-US" sz="1400"/>
              <a:t> “</a:t>
            </a:r>
            <a:r>
              <a:rPr lang="en-US" sz="1400" err="1"/>
              <a:t>mistä</a:t>
            </a:r>
            <a:r>
              <a:rPr lang="en-US" sz="1400"/>
              <a:t> </a:t>
            </a:r>
            <a:r>
              <a:rPr lang="en-US" sz="1400" err="1"/>
              <a:t>saada</a:t>
            </a:r>
            <a:r>
              <a:rPr lang="en-US" sz="1400"/>
              <a:t> </a:t>
            </a:r>
            <a:r>
              <a:rPr lang="en-US" sz="1400" err="1"/>
              <a:t>näyttävät</a:t>
            </a:r>
            <a:r>
              <a:rPr lang="en-US" sz="1400"/>
              <a:t> </a:t>
            </a:r>
            <a:r>
              <a:rPr lang="en-US" sz="1400" err="1"/>
              <a:t>pöytäliinat</a:t>
            </a:r>
            <a:r>
              <a:rPr lang="en-US" sz="1400"/>
              <a:t> </a:t>
            </a:r>
            <a:r>
              <a:rPr lang="en-US" sz="1400" err="1"/>
              <a:t>juhliin</a:t>
            </a:r>
            <a:r>
              <a:rPr lang="en-US" sz="1400"/>
              <a:t>”. </a:t>
            </a:r>
            <a:endParaRPr lang="en-US"/>
          </a:p>
          <a:p>
            <a:pPr marL="0" indent="0">
              <a:buNone/>
            </a:pPr>
            <a:r>
              <a:rPr lang="en-US" sz="1400" err="1"/>
              <a:t>Palvelun</a:t>
            </a:r>
            <a:r>
              <a:rPr lang="en-US" sz="1400"/>
              <a:t> </a:t>
            </a:r>
            <a:r>
              <a:rPr lang="en-US" sz="1400" err="1"/>
              <a:t>kuuluu</a:t>
            </a:r>
            <a:r>
              <a:rPr lang="en-US" sz="1400"/>
              <a:t> </a:t>
            </a:r>
            <a:r>
              <a:rPr lang="en-US" sz="1400" err="1"/>
              <a:t>myös</a:t>
            </a:r>
            <a:r>
              <a:rPr lang="en-US" sz="1400"/>
              <a:t> </a:t>
            </a:r>
            <a:r>
              <a:rPr lang="en-US" sz="1400" err="1"/>
              <a:t>froteepyyhkeet</a:t>
            </a:r>
            <a:r>
              <a:rPr lang="en-US" sz="1400"/>
              <a:t> </a:t>
            </a:r>
            <a:r>
              <a:rPr lang="en-US" sz="1400" err="1"/>
              <a:t>kylpytiloihin</a:t>
            </a:r>
            <a:r>
              <a:rPr lang="en-US" sz="1400"/>
              <a:t> </a:t>
            </a:r>
            <a:r>
              <a:rPr lang="en-US" sz="1400" err="1"/>
              <a:t>sekä</a:t>
            </a:r>
            <a:r>
              <a:rPr lang="en-US" sz="1400"/>
              <a:t> </a:t>
            </a:r>
            <a:r>
              <a:rPr lang="en-US" sz="1400" err="1"/>
              <a:t>monia</a:t>
            </a:r>
            <a:r>
              <a:rPr lang="en-US" sz="1400"/>
              <a:t> </a:t>
            </a:r>
            <a:r>
              <a:rPr lang="en-US" sz="1400" err="1"/>
              <a:t>muita</a:t>
            </a:r>
            <a:r>
              <a:rPr lang="en-US" sz="1400"/>
              <a:t> </a:t>
            </a:r>
            <a:r>
              <a:rPr lang="en-US" sz="1400" err="1"/>
              <a:t>tuotteita</a:t>
            </a:r>
            <a:r>
              <a:rPr lang="en-US" sz="1400"/>
              <a:t>, </a:t>
            </a:r>
            <a:r>
              <a:rPr lang="en-US" sz="1400" err="1"/>
              <a:t>kuten</a:t>
            </a:r>
            <a:r>
              <a:rPr lang="en-US" sz="1400"/>
              <a:t> </a:t>
            </a:r>
            <a:r>
              <a:rPr lang="en-US" sz="1400" err="1"/>
              <a:t>lautasliinat</a:t>
            </a:r>
            <a:r>
              <a:rPr lang="en-US" sz="1400"/>
              <a:t>. </a:t>
            </a:r>
            <a:r>
              <a:rPr lang="en-US" sz="1400" err="1"/>
              <a:t>Ravintolatekstiileillä</a:t>
            </a:r>
            <a:r>
              <a:rPr lang="en-US" sz="1400"/>
              <a:t> on </a:t>
            </a:r>
            <a:r>
              <a:rPr lang="en-US" sz="1400" err="1"/>
              <a:t>rajatumpi</a:t>
            </a:r>
            <a:r>
              <a:rPr lang="en-US" sz="1400"/>
              <a:t> </a:t>
            </a:r>
            <a:r>
              <a:rPr lang="en-US" sz="1400" err="1"/>
              <a:t>toimitusalue</a:t>
            </a:r>
            <a:r>
              <a:rPr lang="en-US" sz="1400"/>
              <a:t> </a:t>
            </a:r>
            <a:r>
              <a:rPr lang="en-US" sz="1400" err="1"/>
              <a:t>Suomessa</a:t>
            </a:r>
            <a:r>
              <a:rPr lang="en-US" sz="1400"/>
              <a:t>, </a:t>
            </a:r>
            <a:r>
              <a:rPr lang="en-US" sz="1400" err="1"/>
              <a:t>joten</a:t>
            </a:r>
            <a:r>
              <a:rPr lang="en-US" sz="1400"/>
              <a:t> </a:t>
            </a:r>
            <a:r>
              <a:rPr lang="en-US" sz="1400" err="1"/>
              <a:t>keskustele</a:t>
            </a:r>
            <a:r>
              <a:rPr lang="en-US" sz="1400"/>
              <a:t> </a:t>
            </a:r>
            <a:r>
              <a:rPr lang="en-US" sz="1400" err="1"/>
              <a:t>oman</a:t>
            </a:r>
            <a:r>
              <a:rPr lang="en-US" sz="1400"/>
              <a:t> </a:t>
            </a:r>
            <a:r>
              <a:rPr lang="en-US" sz="1400" err="1"/>
              <a:t>myyjäsi</a:t>
            </a:r>
            <a:r>
              <a:rPr lang="en-US" sz="1400"/>
              <a:t> </a:t>
            </a:r>
            <a:r>
              <a:rPr lang="en-US" sz="1400" err="1"/>
              <a:t>kanssa</a:t>
            </a:r>
            <a:r>
              <a:rPr lang="en-US" sz="1400"/>
              <a:t> </a:t>
            </a:r>
            <a:r>
              <a:rPr lang="en-US" sz="1400" err="1"/>
              <a:t>tästä</a:t>
            </a:r>
            <a:r>
              <a:rPr lang="en-US" sz="1400"/>
              <a:t> </a:t>
            </a:r>
            <a:r>
              <a:rPr lang="en-US" sz="1400" err="1"/>
              <a:t>mahdollisuudesta</a:t>
            </a:r>
            <a:r>
              <a:rPr lang="en-US" sz="1400"/>
              <a:t>. </a:t>
            </a:r>
          </a:p>
          <a:p>
            <a:pPr marL="0" indent="0">
              <a:buNone/>
            </a:pPr>
            <a:endParaRPr lang="en-FI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8E114-8228-DE63-C3BD-9A3E599F6A8C}"/>
              </a:ext>
            </a:extLst>
          </p:cNvPr>
          <p:cNvSpPr txBox="1"/>
          <p:nvPr/>
        </p:nvSpPr>
        <p:spPr>
          <a:xfrm>
            <a:off x="611560" y="433462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err="1">
                <a:solidFill>
                  <a:schemeClr val="bg1"/>
                </a:solidFill>
                <a:latin typeface="+mj-lt"/>
                <a:hlinkClick r:id="rId3"/>
              </a:rPr>
              <a:t>Tutustu</a:t>
            </a:r>
            <a:r>
              <a:rPr lang="en-US" sz="110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3"/>
              </a:rPr>
              <a:t>Lindsrömin</a:t>
            </a:r>
            <a:r>
              <a:rPr lang="en-US" sz="110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3"/>
              </a:rPr>
              <a:t>ravintolatekstiilipalveluun</a:t>
            </a:r>
            <a:r>
              <a:rPr lang="en-US" sz="110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3"/>
              </a:rPr>
              <a:t>tästä</a:t>
            </a:r>
            <a:r>
              <a:rPr lang="en-US" sz="1100">
                <a:solidFill>
                  <a:schemeClr val="bg1"/>
                </a:solidFill>
                <a:latin typeface="+mj-lt"/>
                <a:hlinkClick r:id="rId3"/>
              </a:rPr>
              <a:t> &gt;</a:t>
            </a:r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847EEB-F976-9C76-B685-26A9B2557740}"/>
              </a:ext>
            </a:extLst>
          </p:cNvPr>
          <p:cNvSpPr/>
          <p:nvPr/>
        </p:nvSpPr>
        <p:spPr>
          <a:xfrm>
            <a:off x="7524328" y="1419225"/>
            <a:ext cx="1296144" cy="1292662"/>
          </a:xfrm>
          <a:prstGeom prst="roundRect">
            <a:avLst/>
          </a:prstGeom>
          <a:solidFill>
            <a:srgbClr val="66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55F728-FE74-C880-ADEF-AF194C769EDF}"/>
              </a:ext>
            </a:extLst>
          </p:cNvPr>
          <p:cNvSpPr txBox="1"/>
          <p:nvPr/>
        </p:nvSpPr>
        <p:spPr>
          <a:xfrm>
            <a:off x="7236867" y="1635646"/>
            <a:ext cx="18710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+mj-lt"/>
              </a:rPr>
              <a:t>Palokuntalais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-</a:t>
            </a:r>
          </a:p>
          <a:p>
            <a:pPr algn="ctr"/>
            <a:r>
              <a:rPr lang="en-US" sz="1200" err="1">
                <a:solidFill>
                  <a:schemeClr val="bg1"/>
                </a:solidFill>
                <a:latin typeface="+mj-lt"/>
              </a:rPr>
              <a:t>alennus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+mj-lt"/>
              </a:rPr>
              <a:t>jopa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+mj-lt"/>
              </a:rPr>
              <a:t>- 40%</a:t>
            </a:r>
            <a:r>
              <a:rPr lang="en-US" sz="1800">
                <a:solidFill>
                  <a:schemeClr val="bg1"/>
                </a:solidFill>
                <a:latin typeface="+mj-lt"/>
              </a:rPr>
              <a:t>!</a:t>
            </a:r>
          </a:p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66576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2D778-658B-74FC-D7A9-10599BEA8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1A310D-36B5-F74D-EC69-9E05B6BAC3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r="20367"/>
          <a:stretch>
            <a:fillRect/>
          </a:stretch>
        </p:blipFill>
        <p:spPr>
          <a:xfrm>
            <a:off x="4788024" y="0"/>
            <a:ext cx="4572000" cy="51435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C671C0-40AA-ECAE-B01F-B92C56A9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WC-</a:t>
            </a:r>
            <a:r>
              <a:rPr lang="en-US" err="1"/>
              <a:t>tilapalvelu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4D76C-5098-CDD9-34C5-EFBA48EE47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552" y="1384300"/>
            <a:ext cx="3889576" cy="291623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400"/>
              <a:t>Lindström </a:t>
            </a:r>
            <a:r>
              <a:rPr lang="en-US" sz="1400" err="1"/>
              <a:t>myöntää</a:t>
            </a:r>
            <a:r>
              <a:rPr lang="en-US" sz="1400"/>
              <a:t> </a:t>
            </a:r>
            <a:r>
              <a:rPr lang="en-US" sz="1400" err="1"/>
              <a:t>jopa</a:t>
            </a:r>
            <a:r>
              <a:rPr lang="en-US" sz="1400"/>
              <a:t> -60% </a:t>
            </a:r>
            <a:r>
              <a:rPr lang="en-US" sz="1400" err="1"/>
              <a:t>alennuksen</a:t>
            </a:r>
            <a:r>
              <a:rPr lang="en-US" sz="1400"/>
              <a:t> </a:t>
            </a:r>
            <a:r>
              <a:rPr lang="en-US" sz="1400" err="1"/>
              <a:t>sopimuspalokuntalaisille</a:t>
            </a:r>
            <a:r>
              <a:rPr lang="en-US" sz="1400"/>
              <a:t> </a:t>
            </a:r>
            <a:r>
              <a:rPr lang="en-US" sz="1400" err="1"/>
              <a:t>hygieniatiloihin</a:t>
            </a:r>
            <a:r>
              <a:rPr lang="en-US" sz="1400"/>
              <a:t> </a:t>
            </a:r>
            <a:r>
              <a:rPr lang="en-US" sz="1400" err="1"/>
              <a:t>suunnatuista</a:t>
            </a:r>
            <a:r>
              <a:rPr lang="en-US" sz="1400"/>
              <a:t> </a:t>
            </a:r>
            <a:r>
              <a:rPr lang="en-US" sz="1400" err="1"/>
              <a:t>palveluistaan</a:t>
            </a:r>
            <a:r>
              <a:rPr lang="en-US" sz="1400"/>
              <a:t>. </a:t>
            </a:r>
          </a:p>
          <a:p>
            <a:pPr marL="0" indent="0">
              <a:buNone/>
            </a:pPr>
            <a:r>
              <a:rPr lang="en-US" sz="1400" err="1"/>
              <a:t>Palvelun</a:t>
            </a:r>
            <a:r>
              <a:rPr lang="en-US" sz="1400"/>
              <a:t> </a:t>
            </a:r>
            <a:r>
              <a:rPr lang="en-US" sz="1400" err="1"/>
              <a:t>ytimessä</a:t>
            </a:r>
            <a:r>
              <a:rPr lang="en-US" sz="1400"/>
              <a:t> on </a:t>
            </a:r>
            <a:r>
              <a:rPr lang="en-US" sz="1400" err="1"/>
              <a:t>täysin</a:t>
            </a:r>
            <a:r>
              <a:rPr lang="en-US" sz="1400"/>
              <a:t> </a:t>
            </a:r>
            <a:r>
              <a:rPr lang="en-US" sz="1400" err="1"/>
              <a:t>roskaton</a:t>
            </a:r>
            <a:r>
              <a:rPr lang="en-US" sz="1400"/>
              <a:t> </a:t>
            </a:r>
            <a:r>
              <a:rPr lang="en-US" sz="1400" err="1"/>
              <a:t>käsien</a:t>
            </a:r>
            <a:r>
              <a:rPr lang="en-US" sz="1400"/>
              <a:t> </a:t>
            </a:r>
            <a:r>
              <a:rPr lang="en-US" sz="1400" err="1"/>
              <a:t>kuivaaminen</a:t>
            </a:r>
            <a:r>
              <a:rPr lang="en-US" sz="1400"/>
              <a:t>, </a:t>
            </a:r>
            <a:r>
              <a:rPr lang="en-US" sz="1400" err="1"/>
              <a:t>joka</a:t>
            </a:r>
            <a:r>
              <a:rPr lang="en-US" sz="1400"/>
              <a:t> </a:t>
            </a:r>
            <a:r>
              <a:rPr lang="en-US" sz="1400" err="1"/>
              <a:t>vähentääympäristö</a:t>
            </a:r>
            <a:r>
              <a:rPr lang="en-US" sz="1400"/>
              <a:t>- </a:t>
            </a:r>
            <a:r>
              <a:rPr lang="en-US" sz="1400" err="1"/>
              <a:t>kuormitusta</a:t>
            </a:r>
            <a:r>
              <a:rPr lang="en-US" sz="1400"/>
              <a:t>, </a:t>
            </a:r>
            <a:r>
              <a:rPr lang="en-US" sz="1400" err="1"/>
              <a:t>rajoittaa</a:t>
            </a:r>
            <a:r>
              <a:rPr lang="en-US" sz="1400"/>
              <a:t> </a:t>
            </a:r>
            <a:r>
              <a:rPr lang="en-US" sz="1400" err="1"/>
              <a:t>turhaa</a:t>
            </a:r>
            <a:r>
              <a:rPr lang="en-US" sz="1400"/>
              <a:t> </a:t>
            </a:r>
            <a:r>
              <a:rPr lang="en-US" sz="1400" err="1"/>
              <a:t>paperin</a:t>
            </a:r>
            <a:r>
              <a:rPr lang="en-US" sz="1400"/>
              <a:t> </a:t>
            </a:r>
            <a:r>
              <a:rPr lang="en-US" sz="1400" err="1"/>
              <a:t>kulutusta</a:t>
            </a:r>
            <a:r>
              <a:rPr lang="en-US" sz="1400"/>
              <a:t>, </a:t>
            </a:r>
            <a:r>
              <a:rPr lang="en-US" sz="1400" err="1"/>
              <a:t>auttaa</a:t>
            </a:r>
            <a:r>
              <a:rPr lang="en-US" sz="1400"/>
              <a:t> </a:t>
            </a:r>
            <a:r>
              <a:rPr lang="en-US" sz="1400" err="1"/>
              <a:t>pitämään</a:t>
            </a:r>
            <a:r>
              <a:rPr lang="en-US" sz="1400"/>
              <a:t> </a:t>
            </a:r>
            <a:r>
              <a:rPr lang="en-US" sz="1400" err="1"/>
              <a:t>kuivauspisteet</a:t>
            </a:r>
            <a:r>
              <a:rPr lang="en-US" sz="1400"/>
              <a:t> </a:t>
            </a:r>
            <a:r>
              <a:rPr lang="en-US" sz="1400" err="1"/>
              <a:t>roskattomana</a:t>
            </a:r>
            <a:r>
              <a:rPr lang="en-US" sz="1400"/>
              <a:t> </a:t>
            </a:r>
            <a:r>
              <a:rPr lang="en-US" sz="1400" err="1"/>
              <a:t>sekä</a:t>
            </a:r>
            <a:r>
              <a:rPr lang="en-US" sz="1400"/>
              <a:t> </a:t>
            </a:r>
            <a:r>
              <a:rPr lang="en-US" sz="1400" err="1"/>
              <a:t>suojelee</a:t>
            </a:r>
            <a:r>
              <a:rPr lang="en-US" sz="1400"/>
              <a:t> </a:t>
            </a:r>
            <a:r>
              <a:rPr lang="en-US" sz="1400" err="1"/>
              <a:t>vanhoja</a:t>
            </a:r>
            <a:r>
              <a:rPr lang="en-US" sz="1400"/>
              <a:t> </a:t>
            </a:r>
            <a:r>
              <a:rPr lang="en-US" sz="1400" err="1"/>
              <a:t>kiinteistöjä</a:t>
            </a:r>
            <a:r>
              <a:rPr lang="en-US" sz="1400"/>
              <a:t> </a:t>
            </a:r>
            <a:r>
              <a:rPr lang="en-US" sz="1400" err="1"/>
              <a:t>mahdollisilta</a:t>
            </a:r>
            <a:r>
              <a:rPr lang="en-US" sz="1400"/>
              <a:t> </a:t>
            </a:r>
            <a:r>
              <a:rPr lang="en-US" sz="1400" err="1"/>
              <a:t>putkitukoksilta</a:t>
            </a:r>
            <a:r>
              <a:rPr lang="en-US" sz="1400"/>
              <a:t>. </a:t>
            </a:r>
          </a:p>
          <a:p>
            <a:pPr marL="0" indent="0">
              <a:buNone/>
            </a:pPr>
            <a:r>
              <a:rPr lang="en-US" sz="1400" err="1"/>
              <a:t>Lindströmiltä</a:t>
            </a:r>
            <a:r>
              <a:rPr lang="en-US" sz="1400"/>
              <a:t> </a:t>
            </a:r>
            <a:r>
              <a:rPr lang="en-US" sz="1400" err="1"/>
              <a:t>saat</a:t>
            </a:r>
            <a:r>
              <a:rPr lang="en-US" sz="1400"/>
              <a:t> </a:t>
            </a:r>
            <a:r>
              <a:rPr lang="en-US" sz="1400" err="1"/>
              <a:t>myös</a:t>
            </a:r>
            <a:r>
              <a:rPr lang="en-US" sz="1400"/>
              <a:t> </a:t>
            </a:r>
            <a:r>
              <a:rPr lang="en-US" sz="1400" err="1"/>
              <a:t>kaikki</a:t>
            </a:r>
            <a:r>
              <a:rPr lang="en-US" sz="1400"/>
              <a:t> </a:t>
            </a:r>
            <a:r>
              <a:rPr lang="en-US" sz="1400" err="1"/>
              <a:t>muutkin</a:t>
            </a:r>
            <a:r>
              <a:rPr lang="en-US" sz="1400"/>
              <a:t> </a:t>
            </a:r>
            <a:r>
              <a:rPr lang="en-US" sz="1400" err="1"/>
              <a:t>mahdolliset</a:t>
            </a:r>
            <a:r>
              <a:rPr lang="en-US" sz="1400"/>
              <a:t> WC-</a:t>
            </a:r>
            <a:r>
              <a:rPr lang="en-US" sz="1400" err="1"/>
              <a:t>tiloissa</a:t>
            </a:r>
            <a:r>
              <a:rPr lang="en-US" sz="1400"/>
              <a:t> </a:t>
            </a:r>
            <a:r>
              <a:rPr lang="en-US" sz="1400" err="1"/>
              <a:t>käytettävät</a:t>
            </a:r>
            <a:r>
              <a:rPr lang="en-US" sz="1400"/>
              <a:t> </a:t>
            </a:r>
            <a:r>
              <a:rPr lang="en-US" sz="1400" err="1"/>
              <a:t>laitteet</a:t>
            </a:r>
            <a:r>
              <a:rPr lang="en-US" sz="1400"/>
              <a:t> ja </a:t>
            </a:r>
            <a:r>
              <a:rPr lang="en-US" sz="1400" err="1"/>
              <a:t>niihin</a:t>
            </a:r>
            <a:r>
              <a:rPr lang="en-US" sz="1400"/>
              <a:t> </a:t>
            </a:r>
            <a:r>
              <a:rPr lang="en-US" sz="1400" err="1"/>
              <a:t>tarvittavat</a:t>
            </a:r>
            <a:r>
              <a:rPr lang="en-US" sz="1400"/>
              <a:t> </a:t>
            </a:r>
            <a:r>
              <a:rPr lang="en-US" sz="1400" err="1"/>
              <a:t>saippuat</a:t>
            </a:r>
            <a:r>
              <a:rPr lang="en-US" sz="1400"/>
              <a:t> ja WC-</a:t>
            </a:r>
            <a:r>
              <a:rPr lang="en-US" sz="1400" err="1"/>
              <a:t>paperit</a:t>
            </a:r>
            <a:r>
              <a:rPr lang="en-US" sz="1400"/>
              <a:t>. 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A03F39-0391-6954-E5F2-0B4FAA61A08E}"/>
              </a:ext>
            </a:extLst>
          </p:cNvPr>
          <p:cNvSpPr/>
          <p:nvPr/>
        </p:nvSpPr>
        <p:spPr>
          <a:xfrm>
            <a:off x="7308304" y="1275606"/>
            <a:ext cx="1296144" cy="1292662"/>
          </a:xfrm>
          <a:prstGeom prst="roundRect">
            <a:avLst/>
          </a:prstGeom>
          <a:solidFill>
            <a:srgbClr val="01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4F2FD-3109-72EA-4CD4-E476CF76DEE6}"/>
              </a:ext>
            </a:extLst>
          </p:cNvPr>
          <p:cNvSpPr txBox="1"/>
          <p:nvPr/>
        </p:nvSpPr>
        <p:spPr>
          <a:xfrm>
            <a:off x="7020843" y="1491630"/>
            <a:ext cx="18710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+mj-lt"/>
              </a:rPr>
              <a:t>Palokuntalais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-</a:t>
            </a:r>
          </a:p>
          <a:p>
            <a:pPr algn="ctr"/>
            <a:r>
              <a:rPr lang="en-US" sz="1200" err="1">
                <a:solidFill>
                  <a:schemeClr val="bg1"/>
                </a:solidFill>
                <a:latin typeface="+mj-lt"/>
              </a:rPr>
              <a:t>Alennus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+mj-lt"/>
              </a:rPr>
              <a:t>jopa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+mj-lt"/>
              </a:rPr>
              <a:t>- 60%</a:t>
            </a:r>
            <a:r>
              <a:rPr lang="en-US" sz="1800">
                <a:solidFill>
                  <a:schemeClr val="bg1"/>
                </a:solidFill>
                <a:latin typeface="+mj-lt"/>
              </a:rPr>
              <a:t>!</a:t>
            </a:r>
          </a:p>
          <a:p>
            <a:pPr algn="l"/>
            <a:endParaRPr lang="en-US" sz="160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2A9E0E-206A-B33B-1B12-2A477DD8D0B6}"/>
              </a:ext>
            </a:extLst>
          </p:cNvPr>
          <p:cNvSpPr/>
          <p:nvPr/>
        </p:nvSpPr>
        <p:spPr>
          <a:xfrm>
            <a:off x="539751" y="4300538"/>
            <a:ext cx="3384178" cy="3297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2542E-B8A6-50EE-CC8D-D83534904256}"/>
              </a:ext>
            </a:extLst>
          </p:cNvPr>
          <p:cNvSpPr txBox="1"/>
          <p:nvPr/>
        </p:nvSpPr>
        <p:spPr>
          <a:xfrm>
            <a:off x="541823" y="4339862"/>
            <a:ext cx="3461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err="1">
                <a:solidFill>
                  <a:schemeClr val="bg1"/>
                </a:solidFill>
                <a:latin typeface="+mj-lt"/>
                <a:hlinkClick r:id="rId3"/>
              </a:rPr>
              <a:t>Tututustu</a:t>
            </a:r>
            <a:r>
              <a:rPr lang="en-US" sz="110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3"/>
              </a:rPr>
              <a:t>Lindströmin</a:t>
            </a:r>
            <a:r>
              <a:rPr lang="en-US" sz="110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3"/>
              </a:rPr>
              <a:t>wc-tilapalveluun</a:t>
            </a:r>
            <a:r>
              <a:rPr lang="en-US" sz="110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+mj-lt"/>
                <a:hlinkClick r:id="rId3"/>
              </a:rPr>
              <a:t>tästä</a:t>
            </a:r>
            <a:r>
              <a:rPr lang="en-US" sz="1100">
                <a:solidFill>
                  <a:schemeClr val="bg1"/>
                </a:solidFill>
                <a:latin typeface="+mj-lt"/>
                <a:hlinkClick r:id="rId3"/>
              </a:rPr>
              <a:t> &gt;</a:t>
            </a:r>
            <a:endParaRPr lang="en-US" sz="11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44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56444A-ED86-3FC6-D85E-C25C3549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32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87D855-14F2-5E76-B099-9AF9E62DCB94}"/>
              </a:ext>
            </a:extLst>
          </p:cNvPr>
          <p:cNvSpPr/>
          <p:nvPr/>
        </p:nvSpPr>
        <p:spPr>
          <a:xfrm>
            <a:off x="3673928" y="3698422"/>
            <a:ext cx="1943100" cy="1306286"/>
          </a:xfrm>
          <a:prstGeom prst="rect">
            <a:avLst/>
          </a:prstGeom>
          <a:solidFill>
            <a:srgbClr val="004176"/>
          </a:solidFill>
          <a:ln>
            <a:solidFill>
              <a:srgbClr val="0041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FI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C366F-B707-01C5-9FF4-37FA463671A3}"/>
              </a:ext>
            </a:extLst>
          </p:cNvPr>
          <p:cNvSpPr txBox="1"/>
          <p:nvPr/>
        </p:nvSpPr>
        <p:spPr>
          <a:xfrm>
            <a:off x="904007" y="1417459"/>
            <a:ext cx="70836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Lindströmin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oma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sopimuspalokuntiin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erikoistunut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myyjä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auttaa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sinua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</a:p>
          <a:p>
            <a:pPr marL="0" marR="0" lvl="0" indent="0" algn="ctr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kartoittamaan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tarpeet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sekä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laskee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tarkemman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hinnan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kokonaisuudelle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</a:p>
          <a:p>
            <a:pPr marL="0" marR="0" lvl="0" indent="0" algn="ctr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–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ota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rohkeasti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0"/>
              </a:rPr>
              <a:t>yhteyttä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0"/>
            </a:endParaRPr>
          </a:p>
          <a:p>
            <a:pPr algn="ctr" defTabSz="685800"/>
            <a:endParaRPr lang="fi-FI" sz="1400" b="1" dirty="0">
              <a:solidFill>
                <a:prstClr val="white"/>
              </a:solidFill>
              <a:latin typeface="Libre Franklin" pitchFamily="2" charset="0"/>
            </a:endParaRPr>
          </a:p>
          <a:p>
            <a:pPr algn="ctr" defTabSz="685800"/>
            <a:r>
              <a:rPr lang="fi-FI" sz="1400" b="1" dirty="0">
                <a:solidFill>
                  <a:prstClr val="white"/>
                </a:solidFill>
                <a:latin typeface="Libre Franklin" pitchFamily="2" charset="0"/>
              </a:rPr>
              <a:t>Ystävällisin terveisin,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BC40A-5728-325A-C0FC-F55EB9E35E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318"/>
          <a:stretch>
            <a:fillRect/>
          </a:stretch>
        </p:blipFill>
        <p:spPr>
          <a:xfrm>
            <a:off x="3735706" y="4596223"/>
            <a:ext cx="1333568" cy="512543"/>
          </a:xfrm>
          <a:prstGeom prst="rect">
            <a:avLst/>
          </a:prstGeom>
        </p:spPr>
      </p:pic>
      <p:pic>
        <p:nvPicPr>
          <p:cNvPr id="10" name="Picture 9" descr="A close up of a person's face&#10;&#10;AI-generated content may be incorrect.">
            <a:extLst>
              <a:ext uri="{FF2B5EF4-FFF2-40B4-BE49-F238E27FC236}">
                <a16:creationId xmlns:a16="http://schemas.microsoft.com/office/drawing/2014/main" id="{7EB1E90F-33A9-172A-7142-B353B17DF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2148"/>
            <a:ext cx="3924098" cy="159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1E0312-A6C9-3DD2-C71D-E44E281A1C3D}"/>
              </a:ext>
            </a:extLst>
          </p:cNvPr>
          <p:cNvSpPr/>
          <p:nvPr/>
        </p:nvSpPr>
        <p:spPr>
          <a:xfrm>
            <a:off x="4005496" y="2987947"/>
            <a:ext cx="2347506" cy="1495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FI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35651D-6388-EFF1-5A88-ACDE4626C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303" y="3149241"/>
            <a:ext cx="2213891" cy="11480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B7D65C-B1EC-5A90-9B38-42C291E42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672" y="341583"/>
            <a:ext cx="1557418" cy="390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718568"/>
      </p:ext>
    </p:extLst>
  </p:cSld>
  <p:clrMapOvr>
    <a:masterClrMapping/>
  </p:clrMapOvr>
</p:sld>
</file>

<file path=ppt/theme/theme1.xml><?xml version="1.0" encoding="utf-8"?>
<a:theme xmlns:a="http://schemas.openxmlformats.org/drawingml/2006/main" name="Header &amp; Section slides">
  <a:themeElements>
    <a:clrScheme name="Custom 1">
      <a:dk1>
        <a:srgbClr val="000000"/>
      </a:dk1>
      <a:lt1>
        <a:srgbClr val="FFFFFF"/>
      </a:lt1>
      <a:dk2>
        <a:srgbClr val="E52330"/>
      </a:dk2>
      <a:lt2>
        <a:srgbClr val="DDDDDD"/>
      </a:lt2>
      <a:accent1>
        <a:srgbClr val="003F72"/>
      </a:accent1>
      <a:accent2>
        <a:srgbClr val="FF7900"/>
      </a:accent2>
      <a:accent3>
        <a:srgbClr val="7AB800"/>
      </a:accent3>
      <a:accent4>
        <a:srgbClr val="0094B3"/>
      </a:accent4>
      <a:accent5>
        <a:srgbClr val="CA005D"/>
      </a:accent5>
      <a:accent6>
        <a:srgbClr val="7C109A"/>
      </a:accent6>
      <a:hlink>
        <a:srgbClr val="003F72"/>
      </a:hlink>
      <a:folHlink>
        <a:srgbClr val="0094B3"/>
      </a:folHlink>
    </a:clrScheme>
    <a:fontScheme name="Libre Franklin">
      <a:majorFont>
        <a:latin typeface="Libre Franklin Black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905402-D47C-1342-8404-E1A0278F9F34}" vid="{7D04F0AC-939C-1B4C-BD37-58C3485F9BE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1_Office Theme">
  <a:themeElements>
    <a:clrScheme name="Lindström">
      <a:dk1>
        <a:srgbClr val="000000"/>
      </a:dk1>
      <a:lt1>
        <a:srgbClr val="FFFFFF"/>
      </a:lt1>
      <a:dk2>
        <a:srgbClr val="E52330"/>
      </a:dk2>
      <a:lt2>
        <a:srgbClr val="E52330"/>
      </a:lt2>
      <a:accent1>
        <a:srgbClr val="0094B3"/>
      </a:accent1>
      <a:accent2>
        <a:srgbClr val="003F72"/>
      </a:accent2>
      <a:accent3>
        <a:srgbClr val="7AB800"/>
      </a:accent3>
      <a:accent4>
        <a:srgbClr val="FF7900"/>
      </a:accent4>
      <a:accent5>
        <a:srgbClr val="7C109A"/>
      </a:accent5>
      <a:accent6>
        <a:srgbClr val="CA005D"/>
      </a:accent6>
      <a:hlink>
        <a:srgbClr val="003F72"/>
      </a:hlink>
      <a:folHlink>
        <a:srgbClr val="0094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dstrom_healthandsafety_template KEA.pptx  -  Read-Only" id="{B68AAA84-FE1C-4CE2-B53E-20B72A2974D6}" vid="{21C3351B-981E-47D6-81D4-D0CDA64BB4FC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s">
  <a:themeElements>
    <a:clrScheme name="Lindström">
      <a:dk1>
        <a:srgbClr val="000000"/>
      </a:dk1>
      <a:lt1>
        <a:srgbClr val="FFFFFF"/>
      </a:lt1>
      <a:dk2>
        <a:srgbClr val="CA005D"/>
      </a:dk2>
      <a:lt2>
        <a:srgbClr val="DDDDDD"/>
      </a:lt2>
      <a:accent1>
        <a:srgbClr val="003F72"/>
      </a:accent1>
      <a:accent2>
        <a:srgbClr val="E52330"/>
      </a:accent2>
      <a:accent3>
        <a:srgbClr val="7AB800"/>
      </a:accent3>
      <a:accent4>
        <a:srgbClr val="0094B3"/>
      </a:accent4>
      <a:accent5>
        <a:srgbClr val="FF7900"/>
      </a:accent5>
      <a:accent6>
        <a:srgbClr val="7C109A"/>
      </a:accent6>
      <a:hlink>
        <a:srgbClr val="003F72"/>
      </a:hlink>
      <a:folHlink>
        <a:srgbClr val="0094B3"/>
      </a:folHlink>
    </a:clrScheme>
    <a:fontScheme name="Libre Franklin">
      <a:majorFont>
        <a:latin typeface="Libre Franklin Black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905402-D47C-1342-8404-E1A0278F9F34}" vid="{BF50D62C-88E8-DF40-950F-A9FCB1779A1C}"/>
    </a:ext>
  </a:extLst>
</a:theme>
</file>

<file path=ppt/theme/theme3.xml><?xml version="1.0" encoding="utf-8"?>
<a:theme xmlns:a="http://schemas.openxmlformats.org/drawingml/2006/main" name="Images slides">
  <a:themeElements>
    <a:clrScheme name="Custom 1">
      <a:dk1>
        <a:srgbClr val="000000"/>
      </a:dk1>
      <a:lt1>
        <a:srgbClr val="FFFFFF"/>
      </a:lt1>
      <a:dk2>
        <a:srgbClr val="E52330"/>
      </a:dk2>
      <a:lt2>
        <a:srgbClr val="DDDDDD"/>
      </a:lt2>
      <a:accent1>
        <a:srgbClr val="003F72"/>
      </a:accent1>
      <a:accent2>
        <a:srgbClr val="FF7900"/>
      </a:accent2>
      <a:accent3>
        <a:srgbClr val="7AB800"/>
      </a:accent3>
      <a:accent4>
        <a:srgbClr val="0094B3"/>
      </a:accent4>
      <a:accent5>
        <a:srgbClr val="CA005D"/>
      </a:accent5>
      <a:accent6>
        <a:srgbClr val="7C109A"/>
      </a:accent6>
      <a:hlink>
        <a:srgbClr val="003F72"/>
      </a:hlink>
      <a:folHlink>
        <a:srgbClr val="0094B3"/>
      </a:folHlink>
    </a:clrScheme>
    <a:fontScheme name="Libre Franklin">
      <a:majorFont>
        <a:latin typeface="Libre Franklin Black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905402-D47C-1342-8404-E1A0278F9F34}" vid="{0066F4B6-6B70-6240-8836-ADC76A9A616E}"/>
    </a:ext>
  </a:extLst>
</a:theme>
</file>

<file path=ppt/theme/theme4.xml><?xml version="1.0" encoding="utf-8"?>
<a:theme xmlns:a="http://schemas.openxmlformats.org/drawingml/2006/main" name="Quote slides">
  <a:themeElements>
    <a:clrScheme name="Lindström">
      <a:dk1>
        <a:srgbClr val="000000"/>
      </a:dk1>
      <a:lt1>
        <a:srgbClr val="FFFFFF"/>
      </a:lt1>
      <a:dk2>
        <a:srgbClr val="CA005D"/>
      </a:dk2>
      <a:lt2>
        <a:srgbClr val="DDDDDD"/>
      </a:lt2>
      <a:accent1>
        <a:srgbClr val="003F72"/>
      </a:accent1>
      <a:accent2>
        <a:srgbClr val="E52330"/>
      </a:accent2>
      <a:accent3>
        <a:srgbClr val="7AB800"/>
      </a:accent3>
      <a:accent4>
        <a:srgbClr val="0094B3"/>
      </a:accent4>
      <a:accent5>
        <a:srgbClr val="FF7900"/>
      </a:accent5>
      <a:accent6>
        <a:srgbClr val="7C109A"/>
      </a:accent6>
      <a:hlink>
        <a:srgbClr val="003F72"/>
      </a:hlink>
      <a:folHlink>
        <a:srgbClr val="0094B3"/>
      </a:folHlink>
    </a:clrScheme>
    <a:fontScheme name="Libre Franklin">
      <a:majorFont>
        <a:latin typeface="Libre Franklin Black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905402-D47C-1342-8404-E1A0278F9F34}" vid="{FA88630A-6CBC-3E4A-B737-6318D68A1349}"/>
    </a:ext>
  </a:extLst>
</a:theme>
</file>

<file path=ppt/theme/theme5.xml><?xml version="1.0" encoding="utf-8"?>
<a:theme xmlns:a="http://schemas.openxmlformats.org/drawingml/2006/main" name="Chart &amp; Table slides">
  <a:themeElements>
    <a:clrScheme name="Lindström">
      <a:dk1>
        <a:srgbClr val="000000"/>
      </a:dk1>
      <a:lt1>
        <a:srgbClr val="FFFFFF"/>
      </a:lt1>
      <a:dk2>
        <a:srgbClr val="CA005D"/>
      </a:dk2>
      <a:lt2>
        <a:srgbClr val="DDDDDD"/>
      </a:lt2>
      <a:accent1>
        <a:srgbClr val="003F72"/>
      </a:accent1>
      <a:accent2>
        <a:srgbClr val="E52330"/>
      </a:accent2>
      <a:accent3>
        <a:srgbClr val="7AB800"/>
      </a:accent3>
      <a:accent4>
        <a:srgbClr val="0094B3"/>
      </a:accent4>
      <a:accent5>
        <a:srgbClr val="FF7900"/>
      </a:accent5>
      <a:accent6>
        <a:srgbClr val="7C109A"/>
      </a:accent6>
      <a:hlink>
        <a:srgbClr val="003F72"/>
      </a:hlink>
      <a:folHlink>
        <a:srgbClr val="0094B3"/>
      </a:folHlink>
    </a:clrScheme>
    <a:fontScheme name="Libre Franklin">
      <a:majorFont>
        <a:latin typeface="Libre Franklin Black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905402-D47C-1342-8404-E1A0278F9F34}" vid="{A9D92793-33FE-2946-89A1-0EF03055EE7E}"/>
    </a:ext>
  </a:extLst>
</a:theme>
</file>

<file path=ppt/theme/theme6.xml><?xml version="1.0" encoding="utf-8"?>
<a:theme xmlns:a="http://schemas.openxmlformats.org/drawingml/2006/main" name="Timeline slides">
  <a:themeElements>
    <a:clrScheme name="Lindström">
      <a:dk1>
        <a:srgbClr val="000000"/>
      </a:dk1>
      <a:lt1>
        <a:srgbClr val="FFFFFF"/>
      </a:lt1>
      <a:dk2>
        <a:srgbClr val="CA005D"/>
      </a:dk2>
      <a:lt2>
        <a:srgbClr val="DDDDDD"/>
      </a:lt2>
      <a:accent1>
        <a:srgbClr val="003F72"/>
      </a:accent1>
      <a:accent2>
        <a:srgbClr val="E52330"/>
      </a:accent2>
      <a:accent3>
        <a:srgbClr val="7AB800"/>
      </a:accent3>
      <a:accent4>
        <a:srgbClr val="0094B3"/>
      </a:accent4>
      <a:accent5>
        <a:srgbClr val="FF7900"/>
      </a:accent5>
      <a:accent6>
        <a:srgbClr val="7C109A"/>
      </a:accent6>
      <a:hlink>
        <a:srgbClr val="003F72"/>
      </a:hlink>
      <a:folHlink>
        <a:srgbClr val="0094B3"/>
      </a:folHlink>
    </a:clrScheme>
    <a:fontScheme name="Libre Franklin">
      <a:majorFont>
        <a:latin typeface="Libre Franklin Black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905402-D47C-1342-8404-E1A0278F9F34}" vid="{663FEA61-0E93-914C-B0E3-4696C8F5B142}"/>
    </a:ext>
  </a:extLst>
</a:theme>
</file>

<file path=ppt/theme/theme7.xml><?xml version="1.0" encoding="utf-8"?>
<a:theme xmlns:a="http://schemas.openxmlformats.org/drawingml/2006/main" name="Contact Infromation slides">
  <a:themeElements>
    <a:clrScheme name="Lindström">
      <a:dk1>
        <a:srgbClr val="000000"/>
      </a:dk1>
      <a:lt1>
        <a:srgbClr val="FFFFFF"/>
      </a:lt1>
      <a:dk2>
        <a:srgbClr val="CA005D"/>
      </a:dk2>
      <a:lt2>
        <a:srgbClr val="DDDDDD"/>
      </a:lt2>
      <a:accent1>
        <a:srgbClr val="003F72"/>
      </a:accent1>
      <a:accent2>
        <a:srgbClr val="E52330"/>
      </a:accent2>
      <a:accent3>
        <a:srgbClr val="7AB800"/>
      </a:accent3>
      <a:accent4>
        <a:srgbClr val="0094B3"/>
      </a:accent4>
      <a:accent5>
        <a:srgbClr val="FF7900"/>
      </a:accent5>
      <a:accent6>
        <a:srgbClr val="7C109A"/>
      </a:accent6>
      <a:hlink>
        <a:srgbClr val="003F72"/>
      </a:hlink>
      <a:folHlink>
        <a:srgbClr val="0094B3"/>
      </a:folHlink>
    </a:clrScheme>
    <a:fontScheme name="Libre Franklin">
      <a:majorFont>
        <a:latin typeface="Libre Franklin Black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905402-D47C-1342-8404-E1A0278F9F34}" vid="{A647A056-596F-DE46-80E9-0A77633EE554}"/>
    </a:ext>
  </a:extLst>
</a:theme>
</file>

<file path=ppt/theme/theme8.xml><?xml version="1.0" encoding="utf-8"?>
<a:theme xmlns:a="http://schemas.openxmlformats.org/drawingml/2006/main" name="Header &amp; Section slides">
  <a:themeElements>
    <a:clrScheme name="Custom 1">
      <a:dk1>
        <a:srgbClr val="000000"/>
      </a:dk1>
      <a:lt1>
        <a:srgbClr val="FFFFFF"/>
      </a:lt1>
      <a:dk2>
        <a:srgbClr val="E52330"/>
      </a:dk2>
      <a:lt2>
        <a:srgbClr val="DDDDDD"/>
      </a:lt2>
      <a:accent1>
        <a:srgbClr val="003F72"/>
      </a:accent1>
      <a:accent2>
        <a:srgbClr val="FF7900"/>
      </a:accent2>
      <a:accent3>
        <a:srgbClr val="7AB800"/>
      </a:accent3>
      <a:accent4>
        <a:srgbClr val="0094B3"/>
      </a:accent4>
      <a:accent5>
        <a:srgbClr val="CA005D"/>
      </a:accent5>
      <a:accent6>
        <a:srgbClr val="7C109A"/>
      </a:accent6>
      <a:hlink>
        <a:srgbClr val="003F72"/>
      </a:hlink>
      <a:folHlink>
        <a:srgbClr val="0094B3"/>
      </a:folHlink>
    </a:clrScheme>
    <a:fontScheme name="Libre Franklin">
      <a:majorFont>
        <a:latin typeface="Libre Franklin Black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905402-D47C-1342-8404-E1A0278F9F34}" vid="{7D04F0AC-939C-1B4C-BD37-58C3485F9BEC}"/>
    </a:ext>
  </a:extLst>
</a:theme>
</file>

<file path=ppt/theme/theme9.xml><?xml version="1.0" encoding="utf-8"?>
<a:theme xmlns:a="http://schemas.openxmlformats.org/drawingml/2006/main" name="Content slides">
  <a:themeElements>
    <a:clrScheme name="Lindström">
      <a:dk1>
        <a:srgbClr val="000000"/>
      </a:dk1>
      <a:lt1>
        <a:srgbClr val="FFFFFF"/>
      </a:lt1>
      <a:dk2>
        <a:srgbClr val="CA005D"/>
      </a:dk2>
      <a:lt2>
        <a:srgbClr val="DDDDDD"/>
      </a:lt2>
      <a:accent1>
        <a:srgbClr val="003F72"/>
      </a:accent1>
      <a:accent2>
        <a:srgbClr val="E52330"/>
      </a:accent2>
      <a:accent3>
        <a:srgbClr val="7AB800"/>
      </a:accent3>
      <a:accent4>
        <a:srgbClr val="0094B3"/>
      </a:accent4>
      <a:accent5>
        <a:srgbClr val="FF7900"/>
      </a:accent5>
      <a:accent6>
        <a:srgbClr val="7C109A"/>
      </a:accent6>
      <a:hlink>
        <a:srgbClr val="003F72"/>
      </a:hlink>
      <a:folHlink>
        <a:srgbClr val="0094B3"/>
      </a:folHlink>
    </a:clrScheme>
    <a:fontScheme name="Libre Franklin">
      <a:majorFont>
        <a:latin typeface="Libre Franklin Black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905402-D47C-1342-8404-E1A0278F9F34}" vid="{BF50D62C-88E8-DF40-950F-A9FCB1779A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B0519841CB4593BC6113D4F83A61" ma:contentTypeVersion="4" ma:contentTypeDescription="Create a new document." ma:contentTypeScope="" ma:versionID="1bc74c55ebf01bd75702f863bd843865">
  <xsd:schema xmlns:xsd="http://www.w3.org/2001/XMLSchema" xmlns:xs="http://www.w3.org/2001/XMLSchema" xmlns:p="http://schemas.microsoft.com/office/2006/metadata/properties" xmlns:ns2="71bdff47-6610-41e7-a619-f02126b5cd6b" targetNamespace="http://schemas.microsoft.com/office/2006/metadata/properties" ma:root="true" ma:fieldsID="e1e6699e16f789f1edff730ba3b15920" ns2:_="">
    <xsd:import namespace="71bdff47-6610-41e7-a619-f02126b5c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dff47-6610-41e7-a619-f02126b5c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08CD97-0FA0-4226-A4CA-57FBD5794C2C}">
  <ds:schemaRefs>
    <ds:schemaRef ds:uri="71bdff47-6610-41e7-a619-f02126b5cd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C5FBA5-E54C-4973-B99A-3A302DDFF8DB}">
  <ds:schemaRefs>
    <ds:schemaRef ds:uri="71bdff47-6610-41e7-a619-f02126b5cd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914C07-E198-433E-8D08-1AD70C0950E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62f39dc-77da-453c-9ed6-56c54a10f664}" enabled="0" method="" siteId="{c62f39dc-77da-453c-9ed6-56c54a10f6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Lindström Template_2025</Template>
  <TotalTime>0</TotalTime>
  <Words>249</Words>
  <Application>Microsoft Office PowerPoint</Application>
  <PresentationFormat>On-screen Show (16:9)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Header &amp; Section slides</vt:lpstr>
      <vt:lpstr>Content slides</vt:lpstr>
      <vt:lpstr>Images slides</vt:lpstr>
      <vt:lpstr>Quote slides</vt:lpstr>
      <vt:lpstr>Chart &amp; Table slides</vt:lpstr>
      <vt:lpstr>Timeline slides</vt:lpstr>
      <vt:lpstr>Contact Infromation slides</vt:lpstr>
      <vt:lpstr>Header &amp; Section slides</vt:lpstr>
      <vt:lpstr>Content slides</vt:lpstr>
      <vt:lpstr>Office Theme</vt:lpstr>
      <vt:lpstr>1_Office Theme</vt:lpstr>
      <vt:lpstr>Jäsenedut Sopimus-palokunta-laisille</vt:lpstr>
      <vt:lpstr>Vaihtomattopalvelut</vt:lpstr>
      <vt:lpstr>Esimerkki sopimushinnoittelusta - Vaihtomattopalvelu</vt:lpstr>
      <vt:lpstr>Teollisuuspyyhkeet </vt:lpstr>
      <vt:lpstr>Ravintolatekstiilit</vt:lpstr>
      <vt:lpstr>WC-tilapalvelu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Lieko Sari</dc:creator>
  <cp:lastModifiedBy>Lieko Sari</cp:lastModifiedBy>
  <cp:revision>30</cp:revision>
  <dcterms:created xsi:type="dcterms:W3CDTF">2026-03-20T10:23:55Z</dcterms:created>
  <dcterms:modified xsi:type="dcterms:W3CDTF">2026-03-24T13:53:37Z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0x010100D49BB0519841CB4593BC6113D4F83A61</vt:lpwstr>
  </property>
</Properties>
</file>