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4"/>
    <p:sldMasterId id="2147483702" r:id="rId5"/>
  </p:sldMasterIdLst>
  <p:notesMasterIdLst>
    <p:notesMasterId r:id="rId17"/>
  </p:notesMasterIdLst>
  <p:sldIdLst>
    <p:sldId id="257" r:id="rId6"/>
    <p:sldId id="260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1" r:id="rId15"/>
    <p:sldId id="266" r:id="rId16"/>
  </p:sldIdLst>
  <p:sldSz cx="12192000" cy="6858000"/>
  <p:notesSz cx="6858000" cy="9144000"/>
  <p:embeddedFontLst>
    <p:embeddedFont>
      <p:font typeface="Be Vietnam Pro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E5D236D1-3113-4068-9196-ABA2946F9E3D}">
          <p14:sldIdLst>
            <p14:sldId id="257"/>
            <p14:sldId id="260"/>
            <p14:sldId id="267"/>
            <p14:sldId id="268"/>
            <p14:sldId id="269"/>
            <p14:sldId id="270"/>
            <p14:sldId id="272"/>
            <p14:sldId id="273"/>
            <p14:sldId id="274"/>
            <p14:sldId id="271"/>
            <p14:sldId id="266"/>
          </p14:sldIdLst>
        </p14:section>
        <p14:section name="Nimetön osa" id="{B1938F74-1259-44E1-9B1D-74AFDAFEEF9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272"/>
    <a:srgbClr val="F47909"/>
    <a:srgbClr val="F6B46E"/>
    <a:srgbClr val="FBF9E4"/>
    <a:srgbClr val="FAFDEC"/>
    <a:srgbClr val="F48217"/>
    <a:srgbClr val="F9E8C8"/>
    <a:srgbClr val="CD660B"/>
    <a:srgbClr val="0B2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 Tuuri" userId="44133717-4f8b-4800-89bb-7b52222dbfc8" providerId="ADAL" clId="{0276CA2C-0F00-4624-ABE5-8DC752F20C53}"/>
    <pc:docChg chg="undo custSel addSld delSld modSld modSection">
      <pc:chgData name="Sari Tuuri" userId="44133717-4f8b-4800-89bb-7b52222dbfc8" providerId="ADAL" clId="{0276CA2C-0F00-4624-ABE5-8DC752F20C53}" dt="2026-03-03T14:47:38.734" v="219" actId="47"/>
      <pc:docMkLst>
        <pc:docMk/>
      </pc:docMkLst>
      <pc:sldChg chg="modSp mod">
        <pc:chgData name="Sari Tuuri" userId="44133717-4f8b-4800-89bb-7b52222dbfc8" providerId="ADAL" clId="{0276CA2C-0F00-4624-ABE5-8DC752F20C53}" dt="2026-03-02T07:31:51.073" v="9" actId="20577"/>
        <pc:sldMkLst>
          <pc:docMk/>
          <pc:sldMk cId="3507010486" sldId="267"/>
        </pc:sldMkLst>
        <pc:spChg chg="mod">
          <ac:chgData name="Sari Tuuri" userId="44133717-4f8b-4800-89bb-7b52222dbfc8" providerId="ADAL" clId="{0276CA2C-0F00-4624-ABE5-8DC752F20C53}" dt="2026-03-02T07:31:51.073" v="9" actId="20577"/>
          <ac:spMkLst>
            <pc:docMk/>
            <pc:sldMk cId="3507010486" sldId="267"/>
            <ac:spMk id="3" creationId="{37A88EDD-D419-D8BB-EB74-DD31D436BC55}"/>
          </ac:spMkLst>
        </pc:spChg>
      </pc:sldChg>
      <pc:sldChg chg="modSp mod">
        <pc:chgData name="Sari Tuuri" userId="44133717-4f8b-4800-89bb-7b52222dbfc8" providerId="ADAL" clId="{0276CA2C-0F00-4624-ABE5-8DC752F20C53}" dt="2026-03-03T11:56:52.790" v="156" actId="1076"/>
        <pc:sldMkLst>
          <pc:docMk/>
          <pc:sldMk cId="2351130887" sldId="268"/>
        </pc:sldMkLst>
        <pc:spChg chg="mod">
          <ac:chgData name="Sari Tuuri" userId="44133717-4f8b-4800-89bb-7b52222dbfc8" providerId="ADAL" clId="{0276CA2C-0F00-4624-ABE5-8DC752F20C53}" dt="2026-03-03T11:56:52.790" v="156" actId="1076"/>
          <ac:spMkLst>
            <pc:docMk/>
            <pc:sldMk cId="2351130887" sldId="268"/>
            <ac:spMk id="3" creationId="{10A2340D-2190-F337-5A44-85904B41FBA0}"/>
          </ac:spMkLst>
        </pc:spChg>
      </pc:sldChg>
      <pc:sldChg chg="modSp mod">
        <pc:chgData name="Sari Tuuri" userId="44133717-4f8b-4800-89bb-7b52222dbfc8" providerId="ADAL" clId="{0276CA2C-0F00-4624-ABE5-8DC752F20C53}" dt="2026-03-03T11:57:15.940" v="160" actId="6549"/>
        <pc:sldMkLst>
          <pc:docMk/>
          <pc:sldMk cId="3141187932" sldId="269"/>
        </pc:sldMkLst>
        <pc:spChg chg="mod">
          <ac:chgData name="Sari Tuuri" userId="44133717-4f8b-4800-89bb-7b52222dbfc8" providerId="ADAL" clId="{0276CA2C-0F00-4624-ABE5-8DC752F20C53}" dt="2026-03-03T11:57:15.940" v="160" actId="6549"/>
          <ac:spMkLst>
            <pc:docMk/>
            <pc:sldMk cId="3141187932" sldId="269"/>
            <ac:spMk id="3" creationId="{D9DFCDC5-0B57-F2F1-EF3B-707E76F4CDCD}"/>
          </ac:spMkLst>
        </pc:spChg>
      </pc:sldChg>
      <pc:sldChg chg="addSp delSp modSp add mod">
        <pc:chgData name="Sari Tuuri" userId="44133717-4f8b-4800-89bb-7b52222dbfc8" providerId="ADAL" clId="{0276CA2C-0F00-4624-ABE5-8DC752F20C53}" dt="2026-03-02T15:01:32.647" v="60" actId="14100"/>
        <pc:sldMkLst>
          <pc:docMk/>
          <pc:sldMk cId="1913527350" sldId="272"/>
        </pc:sldMkLst>
        <pc:spChg chg="mod">
          <ac:chgData name="Sari Tuuri" userId="44133717-4f8b-4800-89bb-7b52222dbfc8" providerId="ADAL" clId="{0276CA2C-0F00-4624-ABE5-8DC752F20C53}" dt="2026-03-02T15:00:37.356" v="51" actId="1076"/>
          <ac:spMkLst>
            <pc:docMk/>
            <pc:sldMk cId="1913527350" sldId="272"/>
            <ac:spMk id="2" creationId="{10C1D4E3-DB4F-9A52-CAE2-8CADCC973CC1}"/>
          </ac:spMkLst>
        </pc:spChg>
        <pc:spChg chg="mod">
          <ac:chgData name="Sari Tuuri" userId="44133717-4f8b-4800-89bb-7b52222dbfc8" providerId="ADAL" clId="{0276CA2C-0F00-4624-ABE5-8DC752F20C53}" dt="2026-03-02T15:01:32.647" v="60" actId="14100"/>
          <ac:spMkLst>
            <pc:docMk/>
            <pc:sldMk cId="1913527350" sldId="272"/>
            <ac:spMk id="3" creationId="{73144C6B-89FA-4234-9EB2-CA0F3E641931}"/>
          </ac:spMkLst>
        </pc:spChg>
        <pc:spChg chg="add del">
          <ac:chgData name="Sari Tuuri" userId="44133717-4f8b-4800-89bb-7b52222dbfc8" providerId="ADAL" clId="{0276CA2C-0F00-4624-ABE5-8DC752F20C53}" dt="2026-03-02T14:58:08.602" v="29" actId="22"/>
          <ac:spMkLst>
            <pc:docMk/>
            <pc:sldMk cId="1913527350" sldId="272"/>
            <ac:spMk id="5" creationId="{064F4808-24C8-699B-0D2F-F34021280883}"/>
          </ac:spMkLst>
        </pc:spChg>
        <pc:spChg chg="add del">
          <ac:chgData name="Sari Tuuri" userId="44133717-4f8b-4800-89bb-7b52222dbfc8" providerId="ADAL" clId="{0276CA2C-0F00-4624-ABE5-8DC752F20C53}" dt="2026-03-02T14:58:17.390" v="31" actId="22"/>
          <ac:spMkLst>
            <pc:docMk/>
            <pc:sldMk cId="1913527350" sldId="272"/>
            <ac:spMk id="7" creationId="{46A44E84-DCEA-0A7D-B5BC-1F82198C0265}"/>
          </ac:spMkLst>
        </pc:spChg>
      </pc:sldChg>
      <pc:sldChg chg="addSp delSp modSp add mod">
        <pc:chgData name="Sari Tuuri" userId="44133717-4f8b-4800-89bb-7b52222dbfc8" providerId="ADAL" clId="{0276CA2C-0F00-4624-ABE5-8DC752F20C53}" dt="2026-03-03T11:58:46.506" v="171" actId="20577"/>
        <pc:sldMkLst>
          <pc:docMk/>
          <pc:sldMk cId="1989420308" sldId="273"/>
        </pc:sldMkLst>
        <pc:spChg chg="del">
          <ac:chgData name="Sari Tuuri" userId="44133717-4f8b-4800-89bb-7b52222dbfc8" providerId="ADAL" clId="{0276CA2C-0F00-4624-ABE5-8DC752F20C53}" dt="2026-03-02T14:59:27.713" v="40" actId="478"/>
          <ac:spMkLst>
            <pc:docMk/>
            <pc:sldMk cId="1989420308" sldId="273"/>
            <ac:spMk id="2" creationId="{5FE9698C-2B7F-259A-48AD-216480B83AFD}"/>
          </ac:spMkLst>
        </pc:spChg>
        <pc:spChg chg="mod">
          <ac:chgData name="Sari Tuuri" userId="44133717-4f8b-4800-89bb-7b52222dbfc8" providerId="ADAL" clId="{0276CA2C-0F00-4624-ABE5-8DC752F20C53}" dt="2026-03-03T11:58:46.506" v="171" actId="20577"/>
          <ac:spMkLst>
            <pc:docMk/>
            <pc:sldMk cId="1989420308" sldId="273"/>
            <ac:spMk id="3" creationId="{1761DAEB-4455-1BDF-2150-495DC18720D9}"/>
          </ac:spMkLst>
        </pc:spChg>
        <pc:spChg chg="add del mod">
          <ac:chgData name="Sari Tuuri" userId="44133717-4f8b-4800-89bb-7b52222dbfc8" providerId="ADAL" clId="{0276CA2C-0F00-4624-ABE5-8DC752F20C53}" dt="2026-03-02T14:59:31.267" v="41" actId="478"/>
          <ac:spMkLst>
            <pc:docMk/>
            <pc:sldMk cId="1989420308" sldId="273"/>
            <ac:spMk id="5" creationId="{67AEECB5-B464-9844-761A-2C08A0A8F400}"/>
          </ac:spMkLst>
        </pc:spChg>
        <pc:spChg chg="add mod">
          <ac:chgData name="Sari Tuuri" userId="44133717-4f8b-4800-89bb-7b52222dbfc8" providerId="ADAL" clId="{0276CA2C-0F00-4624-ABE5-8DC752F20C53}" dt="2026-03-02T15:03:02.587" v="68" actId="1076"/>
          <ac:spMkLst>
            <pc:docMk/>
            <pc:sldMk cId="1989420308" sldId="273"/>
            <ac:spMk id="6" creationId="{D84AC2B7-4DCF-4C98-8467-1FF3FABFC2BD}"/>
          </ac:spMkLst>
        </pc:spChg>
      </pc:sldChg>
      <pc:sldChg chg="add del">
        <pc:chgData name="Sari Tuuri" userId="44133717-4f8b-4800-89bb-7b52222dbfc8" providerId="ADAL" clId="{0276CA2C-0F00-4624-ABE5-8DC752F20C53}" dt="2026-03-02T14:58:58.404" v="35"/>
        <pc:sldMkLst>
          <pc:docMk/>
          <pc:sldMk cId="3731967582" sldId="273"/>
        </pc:sldMkLst>
      </pc:sldChg>
      <pc:sldChg chg="add del">
        <pc:chgData name="Sari Tuuri" userId="44133717-4f8b-4800-89bb-7b52222dbfc8" providerId="ADAL" clId="{0276CA2C-0F00-4624-ABE5-8DC752F20C53}" dt="2026-03-02T14:58:57.531" v="34"/>
        <pc:sldMkLst>
          <pc:docMk/>
          <pc:sldMk cId="438140801" sldId="274"/>
        </pc:sldMkLst>
      </pc:sldChg>
      <pc:sldChg chg="addSp delSp modSp add mod">
        <pc:chgData name="Sari Tuuri" userId="44133717-4f8b-4800-89bb-7b52222dbfc8" providerId="ADAL" clId="{0276CA2C-0F00-4624-ABE5-8DC752F20C53}" dt="2026-03-03T12:55:46.102" v="189" actId="20577"/>
        <pc:sldMkLst>
          <pc:docMk/>
          <pc:sldMk cId="2592414861" sldId="274"/>
        </pc:sldMkLst>
        <pc:spChg chg="mod">
          <ac:chgData name="Sari Tuuri" userId="44133717-4f8b-4800-89bb-7b52222dbfc8" providerId="ADAL" clId="{0276CA2C-0F00-4624-ABE5-8DC752F20C53}" dt="2026-03-03T12:55:46.102" v="189" actId="20577"/>
          <ac:spMkLst>
            <pc:docMk/>
            <pc:sldMk cId="2592414861" sldId="274"/>
            <ac:spMk id="2" creationId="{9CA4CEE5-A348-7CCB-0BA1-DF7470D338EC}"/>
          </ac:spMkLst>
        </pc:spChg>
        <pc:spChg chg="mod">
          <ac:chgData name="Sari Tuuri" userId="44133717-4f8b-4800-89bb-7b52222dbfc8" providerId="ADAL" clId="{0276CA2C-0F00-4624-ABE5-8DC752F20C53}" dt="2026-03-03T12:54:56.805" v="188" actId="113"/>
          <ac:spMkLst>
            <pc:docMk/>
            <pc:sldMk cId="2592414861" sldId="274"/>
            <ac:spMk id="3" creationId="{EFC4F487-D16B-7506-EFF8-507E44BEECE9}"/>
          </ac:spMkLst>
        </pc:spChg>
        <pc:spChg chg="add del">
          <ac:chgData name="Sari Tuuri" userId="44133717-4f8b-4800-89bb-7b52222dbfc8" providerId="ADAL" clId="{0276CA2C-0F00-4624-ABE5-8DC752F20C53}" dt="2026-03-02T19:49:22.028" v="70" actId="22"/>
          <ac:spMkLst>
            <pc:docMk/>
            <pc:sldMk cId="2592414861" sldId="274"/>
            <ac:spMk id="5" creationId="{DA0B2286-C685-BD2F-ECB7-7909D87A97F6}"/>
          </ac:spMkLst>
        </pc:spChg>
      </pc:sldChg>
      <pc:sldChg chg="modSp add del mod">
        <pc:chgData name="Sari Tuuri" userId="44133717-4f8b-4800-89bb-7b52222dbfc8" providerId="ADAL" clId="{0276CA2C-0F00-4624-ABE5-8DC752F20C53}" dt="2026-03-03T14:47:35.920" v="218" actId="47"/>
        <pc:sldMkLst>
          <pc:docMk/>
          <pc:sldMk cId="980623996" sldId="275"/>
        </pc:sldMkLst>
        <pc:spChg chg="mod">
          <ac:chgData name="Sari Tuuri" userId="44133717-4f8b-4800-89bb-7b52222dbfc8" providerId="ADAL" clId="{0276CA2C-0F00-4624-ABE5-8DC752F20C53}" dt="2026-03-03T12:57:17.888" v="217" actId="20577"/>
          <ac:spMkLst>
            <pc:docMk/>
            <pc:sldMk cId="980623996" sldId="275"/>
            <ac:spMk id="3" creationId="{23C71BBE-141E-8947-79F5-ACF69A034552}"/>
          </ac:spMkLst>
        </pc:spChg>
      </pc:sldChg>
      <pc:sldChg chg="add del">
        <pc:chgData name="Sari Tuuri" userId="44133717-4f8b-4800-89bb-7b52222dbfc8" providerId="ADAL" clId="{0276CA2C-0F00-4624-ABE5-8DC752F20C53}" dt="2026-03-03T14:47:38.734" v="219" actId="47"/>
        <pc:sldMkLst>
          <pc:docMk/>
          <pc:sldMk cId="3003121143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31DA4-A294-48E8-81FA-AC829D55EA09}" type="datetimeFigureOut">
              <a:rPr lang="fi-FI" smtClean="0"/>
              <a:t>3.3.2026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9D429-1CE3-46AE-A091-1311CB596F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17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45E0520E-A222-244E-B019-1E21187EA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4CD8B42-9EC0-7C45-86C3-C782E96EA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9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2BEFDDC-AB62-EA4F-8B3B-F13B06D33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394656" y="0"/>
            <a:ext cx="5460454" cy="2706172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188E874-21BE-EE4C-A195-4843E145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653" y="3207896"/>
            <a:ext cx="9833548" cy="1618937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25EC34-DC60-3F4D-9B32-3E8240633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652" y="5052056"/>
            <a:ext cx="7887927" cy="12588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108E301-1AE6-E04F-8D6E-0658FD4E48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3652" y="2490127"/>
            <a:ext cx="9833549" cy="7177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HELSINKI, 1.1.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92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E682360-7E1E-8044-8A6D-C4DBE1266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199" y="150182"/>
            <a:ext cx="4721486" cy="23399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53B7EE-9729-1A4E-A6C7-B20635A9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653" y="3207896"/>
            <a:ext cx="9833548" cy="1618937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66657A-A272-564A-B745-6EE249F7B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652" y="5052056"/>
            <a:ext cx="7887927" cy="12588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D4A79C-B22B-6C46-B4F0-4EEB33B573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3652" y="2490127"/>
            <a:ext cx="9833549" cy="7177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HELSINKI, 1.1.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54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2B012F-093B-1442-A6B7-938B78FEB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916" y="2741948"/>
            <a:ext cx="11442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56AE37-931F-7847-B59C-1585E1AD8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66BCAF-A53A-834C-92DE-8D800A748A98}"/>
              </a:ext>
            </a:extLst>
          </p:cNvPr>
          <p:cNvCxnSpPr>
            <a:cxnSpLocks/>
          </p:cNvCxnSpPr>
          <p:nvPr userDrawn="1"/>
        </p:nvCxnSpPr>
        <p:spPr>
          <a:xfrm flipV="1">
            <a:off x="-107211" y="-101600"/>
            <a:ext cx="1219200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B5CA6E-EF28-E644-B722-C94C4DDA3E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11" y="101600"/>
            <a:ext cx="12192000" cy="6858000"/>
          </a:xfrm>
          <a:prstGeom prst="line">
            <a:avLst/>
          </a:prstGeom>
          <a:ln w="28575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29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239474-1245-C340-956F-139136D04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-107211" y="-101600"/>
            <a:ext cx="12192000" cy="6858000"/>
          </a:xfrm>
          <a:prstGeom prst="line">
            <a:avLst/>
          </a:prstGeom>
          <a:ln w="28575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A19018-A74E-C149-8FD7-D39CF4F4306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11" y="101600"/>
            <a:ext cx="12192000" cy="6858000"/>
          </a:xfrm>
          <a:prstGeom prst="line">
            <a:avLst/>
          </a:prstGeom>
          <a:ln w="28575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644A8DE-4565-484C-B2DC-A749D667249C}"/>
              </a:ext>
            </a:extLst>
          </p:cNvPr>
          <p:cNvSpPr/>
          <p:nvPr userDrawn="1"/>
        </p:nvSpPr>
        <p:spPr>
          <a:xfrm>
            <a:off x="2158999" y="2115104"/>
            <a:ext cx="8794751" cy="4323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4D7740-BB31-8F41-80F0-6F8FACCA2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619411"/>
            <a:ext cx="8378458" cy="95046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47909"/>
                </a:solidFill>
                <a:latin typeface="Be Vietnam Pro" pitchFamily="2" charset="77"/>
              </a:defRPr>
            </a:lvl1pPr>
          </a:lstStyle>
          <a:p>
            <a:r>
              <a:rPr lang="en-GB" dirty="0" err="1"/>
              <a:t>Dokumentin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E2CC96-61D1-1448-8236-37A77B51C5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00300" y="3601115"/>
            <a:ext cx="8378458" cy="2380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 err="1"/>
              <a:t>Otsikko</a:t>
            </a:r>
            <a:r>
              <a:rPr lang="en-GB" dirty="0"/>
              <a:t> 1</a:t>
            </a:r>
          </a:p>
          <a:p>
            <a:pPr lvl="2"/>
            <a:r>
              <a:rPr lang="en-GB" dirty="0" err="1"/>
              <a:t>Otsikko</a:t>
            </a:r>
            <a:r>
              <a:rPr lang="en-GB" dirty="0"/>
              <a:t> 2</a:t>
            </a:r>
          </a:p>
          <a:p>
            <a:pPr lvl="3"/>
            <a:r>
              <a:rPr lang="en-GB" dirty="0" err="1"/>
              <a:t>Otsikko</a:t>
            </a:r>
            <a:r>
              <a:rPr lang="en-GB" dirty="0"/>
              <a:t> 3</a:t>
            </a:r>
          </a:p>
          <a:p>
            <a:pPr lvl="4"/>
            <a:r>
              <a:rPr lang="en-GB" dirty="0" err="1"/>
              <a:t>Otsikko</a:t>
            </a:r>
            <a:r>
              <a:rPr lang="en-GB" dirty="0"/>
              <a:t> 4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1F69758-F36C-7443-8FAE-5E0DDD1B90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0300" y="1721670"/>
            <a:ext cx="3836987" cy="97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 marL="9144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 marL="13716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 marL="18288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 err="1"/>
              <a:t>Sisältö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325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in a tree&#10;&#10;Description automatically generated with medium confidence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403126" y="-403126"/>
            <a:ext cx="646992" cy="1453244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11141882" y="5807882"/>
            <a:ext cx="646992" cy="1453244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381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in a tree&#10;&#10;Description automatically generated with medium confidence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54977" y="-1654976"/>
            <a:ext cx="2656134" cy="596608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6546222" y="1261664"/>
            <a:ext cx="3478441" cy="7813116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11A30D-BCC5-A549-81F9-F53EBCBE5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5927" y="4200496"/>
            <a:ext cx="7931469" cy="1932100"/>
          </a:xfrm>
          <a:prstGeom prst="rect">
            <a:avLst/>
          </a:prstGeo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 err="1"/>
              <a:t>Kutsu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24192-355F-5A43-93A1-D184ABA83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322" y="-1"/>
            <a:ext cx="3054929" cy="15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7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in a tree&#10;&#10;Description automatically generated with medium confidence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28092" y="-1628088"/>
            <a:ext cx="2612987" cy="586917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4887918" y="-446084"/>
            <a:ext cx="4500145" cy="10108020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449D8-FC72-8F47-BBDF-536F6BA87C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321" y="-1"/>
            <a:ext cx="3054931" cy="1514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612993"/>
            <a:ext cx="6096000" cy="279420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C8C152F-83D0-D042-89BA-5FF2C697E4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5927" y="4200496"/>
            <a:ext cx="7931469" cy="1932100"/>
          </a:xfrm>
          <a:prstGeom prst="rect">
            <a:avLst/>
          </a:prstGeo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 err="1"/>
              <a:t>Tervetuloa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68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A62BA3-E6F1-6F69-4733-F31BA8A24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28092" y="-1628088"/>
            <a:ext cx="2612987" cy="586917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4887918" y="-446084"/>
            <a:ext cx="4500145" cy="10108020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612993"/>
            <a:ext cx="6096000" cy="279420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71A0C-4974-424A-B0CF-B21074F27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321" y="-1"/>
            <a:ext cx="3054931" cy="15140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71BF331-AD6E-C54A-8B75-AF2EBE1C9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274302"/>
            <a:ext cx="121919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 err="1"/>
              <a:t>Tervetuloa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1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462" r="20919" b="7812"/>
          <a:stretch/>
        </p:blipFill>
        <p:spPr>
          <a:xfrm flipH="1">
            <a:off x="-1" y="0"/>
            <a:ext cx="12191998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-3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28092" y="-1628088"/>
            <a:ext cx="2612987" cy="5869172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4887918" y="-446084"/>
            <a:ext cx="4500145" cy="10108020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612993"/>
            <a:ext cx="6096000" cy="279420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4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C55AE58-2F14-554E-8432-D4C76AFC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9306"/>
            <a:ext cx="10515599" cy="968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7F617F-AE81-AE4A-9398-27B5291B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346"/>
            <a:ext cx="10515600" cy="3532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7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462" r="20919" b="7812"/>
          <a:stretch/>
        </p:blipFill>
        <p:spPr>
          <a:xfrm flipH="1">
            <a:off x="-1" y="0"/>
            <a:ext cx="12191998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1" y="4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-340822" y="340822"/>
            <a:ext cx="2612987" cy="1931353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8278819" y="2944817"/>
            <a:ext cx="4500145" cy="332621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65782" y="3743775"/>
            <a:ext cx="2284227" cy="31142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08019" y="2612993"/>
            <a:ext cx="2083981" cy="284790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969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8278819" y="2944817"/>
            <a:ext cx="4500145" cy="332621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65782" y="3743775"/>
            <a:ext cx="2284227" cy="31142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08019" y="2612993"/>
            <a:ext cx="2083981" cy="284790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6A6C07-4DDE-354C-ACBF-E602CA580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477" y="2848819"/>
            <a:ext cx="4896501" cy="2509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e Vietnam Pro" pitchFamily="2" charset="77"/>
              </a:defRPr>
            </a:lvl1pPr>
            <a:lvl2pPr>
              <a:defRPr>
                <a:solidFill>
                  <a:schemeClr val="bg1"/>
                </a:solidFill>
                <a:latin typeface="Be Vietnam Pro" pitchFamily="2" charset="77"/>
              </a:defRPr>
            </a:lvl2pPr>
            <a:lvl3pPr>
              <a:defRPr>
                <a:solidFill>
                  <a:schemeClr val="bg1"/>
                </a:solidFill>
                <a:latin typeface="Be Vietnam Pro" pitchFamily="2" charset="77"/>
              </a:defRPr>
            </a:lvl3pPr>
            <a:lvl4pPr>
              <a:defRPr>
                <a:solidFill>
                  <a:schemeClr val="bg1"/>
                </a:solidFill>
                <a:latin typeface="Be Vietnam Pro" pitchFamily="2" charset="77"/>
              </a:defRPr>
            </a:lvl4pPr>
            <a:lvl5pPr>
              <a:defRPr>
                <a:solidFill>
                  <a:schemeClr val="bg1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71BB12E-2380-5446-A133-24DE6EF7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76" y="1686716"/>
            <a:ext cx="5297827" cy="62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99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16042" y="-12200"/>
            <a:ext cx="12192000" cy="6857999"/>
          </a:xfrm>
          <a:prstGeom prst="rect">
            <a:avLst/>
          </a:prstGeom>
          <a:solidFill>
            <a:srgbClr val="F4790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8D935C6-A260-8F4B-93E0-242189A9F9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982" y="0"/>
            <a:ext cx="12212024" cy="687962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2191587"/>
              <a:gd name="connsiteY0" fmla="*/ 0 h 6858000"/>
              <a:gd name="connsiteX1" fmla="*/ 12191587 w 12191587"/>
              <a:gd name="connsiteY1" fmla="*/ 0 h 6858000"/>
              <a:gd name="connsiteX2" fmla="*/ 12191587 w 12191587"/>
              <a:gd name="connsiteY2" fmla="*/ 6858000 h 6858000"/>
              <a:gd name="connsiteX3" fmla="*/ 1616767 w 12191587"/>
              <a:gd name="connsiteY3" fmla="*/ 6831496 h 6858000"/>
              <a:gd name="connsiteX4" fmla="*/ 0 w 12191587"/>
              <a:gd name="connsiteY4" fmla="*/ 0 h 6858000"/>
              <a:gd name="connsiteX0" fmla="*/ 0 w 12191587"/>
              <a:gd name="connsiteY0" fmla="*/ 0 h 8291327"/>
              <a:gd name="connsiteX1" fmla="*/ 12191587 w 12191587"/>
              <a:gd name="connsiteY1" fmla="*/ 0 h 8291327"/>
              <a:gd name="connsiteX2" fmla="*/ 12191587 w 12191587"/>
              <a:gd name="connsiteY2" fmla="*/ 6858000 h 8291327"/>
              <a:gd name="connsiteX3" fmla="*/ 12556 w 12191587"/>
              <a:gd name="connsiteY3" fmla="*/ 8291327 h 8291327"/>
              <a:gd name="connsiteX4" fmla="*/ 0 w 12191587"/>
              <a:gd name="connsiteY4" fmla="*/ 0 h 8291327"/>
              <a:gd name="connsiteX0" fmla="*/ 4395 w 12195982"/>
              <a:gd name="connsiteY0" fmla="*/ 0 h 6879621"/>
              <a:gd name="connsiteX1" fmla="*/ 12195982 w 12195982"/>
              <a:gd name="connsiteY1" fmla="*/ 0 h 6879621"/>
              <a:gd name="connsiteX2" fmla="*/ 12195982 w 12195982"/>
              <a:gd name="connsiteY2" fmla="*/ 6858000 h 6879621"/>
              <a:gd name="connsiteX3" fmla="*/ 909 w 12195982"/>
              <a:gd name="connsiteY3" fmla="*/ 6879621 h 6879621"/>
              <a:gd name="connsiteX4" fmla="*/ 4395 w 12195982"/>
              <a:gd name="connsiteY4" fmla="*/ 0 h 6879621"/>
              <a:gd name="connsiteX0" fmla="*/ 4395 w 12212024"/>
              <a:gd name="connsiteY0" fmla="*/ 0 h 6879621"/>
              <a:gd name="connsiteX1" fmla="*/ 12195982 w 12212024"/>
              <a:gd name="connsiteY1" fmla="*/ 0 h 6879621"/>
              <a:gd name="connsiteX2" fmla="*/ 12212024 w 12212024"/>
              <a:gd name="connsiteY2" fmla="*/ 6858000 h 6879621"/>
              <a:gd name="connsiteX3" fmla="*/ 909 w 12212024"/>
              <a:gd name="connsiteY3" fmla="*/ 6879621 h 6879621"/>
              <a:gd name="connsiteX4" fmla="*/ 4395 w 12212024"/>
              <a:gd name="connsiteY4" fmla="*/ 0 h 68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024" h="6879621">
                <a:moveTo>
                  <a:pt x="4395" y="0"/>
                </a:moveTo>
                <a:lnTo>
                  <a:pt x="12195982" y="0"/>
                </a:lnTo>
                <a:cubicBezTo>
                  <a:pt x="12201329" y="2286000"/>
                  <a:pt x="12206677" y="4572000"/>
                  <a:pt x="12212024" y="6858000"/>
                </a:cubicBezTo>
                <a:lnTo>
                  <a:pt x="909" y="6879621"/>
                </a:lnTo>
                <a:cubicBezTo>
                  <a:pt x="-3276" y="4115845"/>
                  <a:pt x="8580" y="2763776"/>
                  <a:pt x="4395" y="0"/>
                </a:cubicBezTo>
                <a:close/>
              </a:path>
            </a:pathLst>
          </a:custGeom>
          <a:effectLst>
            <a:reflection endPos="0" dist="9945" dir="5400000" sy="-100000" algn="bl" rotWithShape="0"/>
          </a:effectLst>
        </p:spPr>
        <p:txBody>
          <a:bodyPr/>
          <a:lstStyle/>
          <a:p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8278819" y="2944817"/>
            <a:ext cx="4500145" cy="332621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65782" y="3743775"/>
            <a:ext cx="2284227" cy="31142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08019" y="2612993"/>
            <a:ext cx="2083981" cy="284790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6A6C07-4DDE-354C-ACBF-E602CA580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477" y="2848819"/>
            <a:ext cx="4896501" cy="2509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e Vietnam Pro" pitchFamily="2" charset="77"/>
              </a:defRPr>
            </a:lvl1pPr>
            <a:lvl2pPr>
              <a:defRPr>
                <a:solidFill>
                  <a:schemeClr val="bg1"/>
                </a:solidFill>
                <a:latin typeface="Be Vietnam Pro" pitchFamily="2" charset="77"/>
              </a:defRPr>
            </a:lvl2pPr>
            <a:lvl3pPr>
              <a:defRPr>
                <a:solidFill>
                  <a:schemeClr val="bg1"/>
                </a:solidFill>
                <a:latin typeface="Be Vietnam Pro" pitchFamily="2" charset="77"/>
              </a:defRPr>
            </a:lvl3pPr>
            <a:lvl4pPr>
              <a:defRPr>
                <a:solidFill>
                  <a:schemeClr val="bg1"/>
                </a:solidFill>
                <a:latin typeface="Be Vietnam Pro" pitchFamily="2" charset="77"/>
              </a:defRPr>
            </a:lvl4pPr>
            <a:lvl5pPr>
              <a:defRPr>
                <a:solidFill>
                  <a:schemeClr val="bg1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71BB12E-2380-5446-A133-24DE6EF7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76" y="1686716"/>
            <a:ext cx="5297827" cy="62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57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7000" y="-2667003"/>
            <a:ext cx="6858000" cy="12192003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2521973"/>
            <a:ext cx="7742903" cy="436552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5132439" y="297497"/>
            <a:ext cx="7059561" cy="4009032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04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-12700" y="2497805"/>
            <a:ext cx="7607300" cy="4309395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4876800" y="56707"/>
            <a:ext cx="7340600" cy="418560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21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11301" y="651449"/>
            <a:ext cx="7607300" cy="4309395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424712"/>
            <a:ext cx="7340600" cy="418560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4FD49FB-0499-E34A-94D3-575A6DA0A6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274302"/>
            <a:ext cx="121919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 err="1"/>
              <a:t>Tervetuloa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0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A77640-7445-064D-B1EE-7AF2A9A32DCE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>
            <a:gsLst>
              <a:gs pos="0">
                <a:srgbClr val="FAFDEC">
                  <a:lumMod val="0"/>
                  <a:lumOff val="100000"/>
                </a:srgbClr>
              </a:gs>
              <a:gs pos="15000">
                <a:srgbClr val="FBF9E4"/>
              </a:gs>
              <a:gs pos="66000">
                <a:srgbClr val="F6B46E"/>
              </a:gs>
              <a:gs pos="100000">
                <a:srgbClr val="F4821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0613C-D0BB-0C45-8EDA-D6A50B580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246" y="3914028"/>
            <a:ext cx="7618110" cy="251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4E11C1-9CBA-3344-8FED-E861D3003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5831" y="0"/>
            <a:ext cx="6677051" cy="5022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DD4BB-2944-7540-8782-1C63F7A33F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322" y="-1"/>
            <a:ext cx="3054929" cy="151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067547-1F01-5B48-A8D7-04DBCCC7A8D4}"/>
              </a:ext>
            </a:extLst>
          </p:cNvPr>
          <p:cNvCxnSpPr>
            <a:cxnSpLocks/>
          </p:cNvCxnSpPr>
          <p:nvPr userDrawn="1"/>
        </p:nvCxnSpPr>
        <p:spPr>
          <a:xfrm flipV="1">
            <a:off x="-12700" y="2497805"/>
            <a:ext cx="7607300" cy="430939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4D6011-4865-5A4D-A6D6-3E827C7180E0}"/>
              </a:ext>
            </a:extLst>
          </p:cNvPr>
          <p:cNvCxnSpPr>
            <a:cxnSpLocks/>
          </p:cNvCxnSpPr>
          <p:nvPr userDrawn="1"/>
        </p:nvCxnSpPr>
        <p:spPr>
          <a:xfrm flipV="1">
            <a:off x="4876800" y="56707"/>
            <a:ext cx="7340600" cy="418560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11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607574"/>
            <a:ext cx="943897" cy="527992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78426" y="-29496"/>
            <a:ext cx="766916" cy="427703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E8471BA-D6F9-6345-884A-C5BA86CF6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BF981ED-3DC0-B040-9014-9F76E91A4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4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pelastaja, Henkilösuojaimet, Pelastaja, työvaatteet&#10;&#10;Tekoälyn generoima sisältö voi olla virheellistä.">
            <a:extLst>
              <a:ext uri="{FF2B5EF4-FFF2-40B4-BE49-F238E27FC236}">
                <a16:creationId xmlns:a16="http://schemas.microsoft.com/office/drawing/2014/main" id="{AFD5FD7E-1611-B12B-513D-E78EB2E3E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747"/>
            <a:ext cx="413210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3" y="0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&lt;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41755" y="0"/>
            <a:ext cx="1076633" cy="4247534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B195499-2C77-6D4F-B4D9-35122EE7E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DD710D-59EB-1C4F-9C4F-47FD735C8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33C4E1A7-48F2-B066-D0C6-43CFF519B1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57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0268DB4-062C-D64F-BF1B-3D691581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8F387A-AD59-E54B-A153-CCB52DB3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Be Vietnam Pr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229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86000" y="0"/>
            <a:ext cx="1002892" cy="429178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4F3F66-5ABD-C54E-A468-BE0B99616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3703725-6D0A-3648-BFD5-8CBE6573C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18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401097" y="2123767"/>
            <a:ext cx="1253613" cy="4763729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3484" y="-12"/>
            <a:ext cx="1076632" cy="427704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C18B8F-0A33-C84A-A9DD-B8CB6AB18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5CFF4CF-F846-744C-853B-DA9BBCF7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88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86000" y="0"/>
            <a:ext cx="1002892" cy="429178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A2A5CC-7610-E34A-8ED2-1F7BC1903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F217BB-0C89-BF47-815A-7ADAB0408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7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&lt;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27731" y="1"/>
            <a:ext cx="1106131" cy="4321276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D4A4A-3725-CE48-ADE6-5A2F13430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2C19F9-C15C-0745-A39E-620FC1FC5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25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2988375" y="-7"/>
            <a:ext cx="9203625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  <a:stCxn id="4" idx="3"/>
          </p:cNvCxnSpPr>
          <p:nvPr userDrawn="1"/>
        </p:nvCxnSpPr>
        <p:spPr>
          <a:xfrm flipV="1">
            <a:off x="2988375" y="2131143"/>
            <a:ext cx="1031891" cy="472684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772092" y="1"/>
            <a:ext cx="929808" cy="4429918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C35AB8-41DD-664A-A4B9-ECFD9588C1B0}"/>
              </a:ext>
            </a:extLst>
          </p:cNvPr>
          <p:cNvGrpSpPr/>
          <p:nvPr userDrawn="1"/>
        </p:nvGrpSpPr>
        <p:grpSpPr>
          <a:xfrm>
            <a:off x="7851127" y="188145"/>
            <a:ext cx="4111340" cy="500557"/>
            <a:chOff x="7892669" y="202709"/>
            <a:chExt cx="4111340" cy="5005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1FC53B-CD01-FB42-BE89-7599AB199D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134" r="57072" b="4134"/>
            <a:stretch/>
          </p:blipFill>
          <p:spPr>
            <a:xfrm>
              <a:off x="7892669" y="202709"/>
              <a:ext cx="1758814" cy="5005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547974-3D3B-134E-99E5-56386B8C04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4408" t="4134" b="4134"/>
            <a:stretch/>
          </p:blipFill>
          <p:spPr>
            <a:xfrm>
              <a:off x="9651483" y="202709"/>
              <a:ext cx="1867942" cy="5005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9D81B6-E043-F241-8004-DAEE040B64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01B06A27-BD25-7A42-B79D-39AE5416C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81E5332-D5D2-9740-958B-700C013FA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00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3775" y="2131142"/>
            <a:ext cx="1148548" cy="4726858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6525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C8A922D-F052-484A-ACDC-B4C79AAD0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689"/>
            <a:ext cx="4650062" cy="683431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3288" h="6647987">
                <a:moveTo>
                  <a:pt x="4724" y="899"/>
                </a:moveTo>
                <a:lnTo>
                  <a:pt x="4523288" y="0"/>
                </a:lnTo>
                <a:lnTo>
                  <a:pt x="2904946" y="6647987"/>
                </a:lnTo>
                <a:lnTo>
                  <a:pt x="1810" y="6633837"/>
                </a:lnTo>
                <a:cubicBezTo>
                  <a:pt x="-5455" y="4422858"/>
                  <a:pt x="11989" y="2211878"/>
                  <a:pt x="4724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FADF4E-756E-4B4D-A7CF-87C338A78EE5}"/>
              </a:ext>
            </a:extLst>
          </p:cNvPr>
          <p:cNvGrpSpPr/>
          <p:nvPr userDrawn="1"/>
        </p:nvGrpSpPr>
        <p:grpSpPr>
          <a:xfrm>
            <a:off x="6575249" y="60195"/>
            <a:ext cx="5391339" cy="646992"/>
            <a:chOff x="5627802" y="376763"/>
            <a:chExt cx="4117451" cy="494118"/>
          </a:xfrm>
        </p:grpSpPr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17D5AB2-4785-B04D-AF01-0517ECD4A8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30" t="27115" r="56954" b="30943"/>
            <a:stretch/>
          </p:blipFill>
          <p:spPr>
            <a:xfrm>
              <a:off x="5627802" y="516835"/>
              <a:ext cx="1826546" cy="238539"/>
            </a:xfrm>
            <a:prstGeom prst="rect">
              <a:avLst/>
            </a:prstGeom>
          </p:spPr>
        </p:pic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FDA73BF-9C29-E948-878D-681A0C07FF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75" t="-13758" r="45081"/>
            <a:stretch/>
          </p:blipFill>
          <p:spPr>
            <a:xfrm>
              <a:off x="9349141" y="376763"/>
              <a:ext cx="396112" cy="494118"/>
            </a:xfrm>
            <a:prstGeom prst="rect">
              <a:avLst/>
            </a:prstGeom>
          </p:spPr>
        </p:pic>
        <p:pic>
          <p:nvPicPr>
            <p:cNvPr id="19" name="Picture 1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D31500C-D30E-D941-8046-7C41A27013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59" t="22162" b="35896"/>
            <a:stretch/>
          </p:blipFill>
          <p:spPr>
            <a:xfrm>
              <a:off x="7442066" y="488598"/>
              <a:ext cx="1952462" cy="238539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CBF5C5C6-FA72-E245-A2F0-3A1D53FBB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12B8C0-BF7C-E74C-9857-8583EB17D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5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2803" y="2131142"/>
            <a:ext cx="1148548" cy="4726858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85553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D94E2-A545-A644-8999-F0A094C27831}"/>
              </a:ext>
            </a:extLst>
          </p:cNvPr>
          <p:cNvGrpSpPr/>
          <p:nvPr userDrawn="1"/>
        </p:nvGrpSpPr>
        <p:grpSpPr>
          <a:xfrm>
            <a:off x="236417" y="60195"/>
            <a:ext cx="5356308" cy="646992"/>
            <a:chOff x="5303831" y="376763"/>
            <a:chExt cx="4090697" cy="494118"/>
          </a:xfrm>
        </p:grpSpPr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63D97B8-9850-C945-8148-08487BB1E3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30" t="27115" r="56954" b="30943"/>
            <a:stretch/>
          </p:blipFill>
          <p:spPr>
            <a:xfrm>
              <a:off x="5627802" y="516835"/>
              <a:ext cx="1826546" cy="238539"/>
            </a:xfrm>
            <a:prstGeom prst="rect">
              <a:avLst/>
            </a:prstGeom>
          </p:spPr>
        </p:pic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31CB724-AD9F-DC46-B5E8-3058246FA0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75" t="-13758" r="45081"/>
            <a:stretch/>
          </p:blipFill>
          <p:spPr>
            <a:xfrm>
              <a:off x="5303831" y="376763"/>
              <a:ext cx="396112" cy="494118"/>
            </a:xfrm>
            <a:prstGeom prst="rect">
              <a:avLst/>
            </a:prstGeom>
          </p:spPr>
        </p:pic>
        <p:pic>
          <p:nvPicPr>
            <p:cNvPr id="19" name="Picture 1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48D933A-E3C9-1A44-AB0F-DA2DE214F5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59" t="22162" b="35896"/>
            <a:stretch/>
          </p:blipFill>
          <p:spPr>
            <a:xfrm>
              <a:off x="7442066" y="488598"/>
              <a:ext cx="1952462" cy="238539"/>
            </a:xfrm>
            <a:prstGeom prst="rect">
              <a:avLst/>
            </a:prstGeom>
          </p:spPr>
        </p:pic>
      </p:grp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66BD6F5-3500-3941-9543-41FAE6493D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8031" y="-6291"/>
            <a:ext cx="4693969" cy="686478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  <a:gd name="connsiteX0" fmla="*/ 16996 w 4535560"/>
              <a:gd name="connsiteY0" fmla="*/ 899 h 6647987"/>
              <a:gd name="connsiteX1" fmla="*/ 4535560 w 4535560"/>
              <a:gd name="connsiteY1" fmla="*/ 0 h 6647987"/>
              <a:gd name="connsiteX2" fmla="*/ 2917218 w 4535560"/>
              <a:gd name="connsiteY2" fmla="*/ 6647987 h 6647987"/>
              <a:gd name="connsiteX3" fmla="*/ 14082 w 4535560"/>
              <a:gd name="connsiteY3" fmla="*/ 6633837 h 6647987"/>
              <a:gd name="connsiteX4" fmla="*/ 16996 w 4535560"/>
              <a:gd name="connsiteY4" fmla="*/ 899 h 6647987"/>
              <a:gd name="connsiteX0" fmla="*/ 1592895 w 6111459"/>
              <a:gd name="connsiteY0" fmla="*/ 899 h 6648486"/>
              <a:gd name="connsiteX1" fmla="*/ 6111459 w 6111459"/>
              <a:gd name="connsiteY1" fmla="*/ 0 h 6648486"/>
              <a:gd name="connsiteX2" fmla="*/ 4493117 w 6111459"/>
              <a:gd name="connsiteY2" fmla="*/ 6647987 h 6648486"/>
              <a:gd name="connsiteX3" fmla="*/ 599 w 6111459"/>
              <a:gd name="connsiteY3" fmla="*/ 6648419 h 6648486"/>
              <a:gd name="connsiteX4" fmla="*/ 1592895 w 6111459"/>
              <a:gd name="connsiteY4" fmla="*/ 899 h 6648486"/>
              <a:gd name="connsiteX0" fmla="*/ 1592881 w 6111445"/>
              <a:gd name="connsiteY0" fmla="*/ 899 h 6648464"/>
              <a:gd name="connsiteX1" fmla="*/ 6111445 w 6111445"/>
              <a:gd name="connsiteY1" fmla="*/ 0 h 6648464"/>
              <a:gd name="connsiteX2" fmla="*/ 4493103 w 6111445"/>
              <a:gd name="connsiteY2" fmla="*/ 6647987 h 6648464"/>
              <a:gd name="connsiteX3" fmla="*/ 585 w 6111445"/>
              <a:gd name="connsiteY3" fmla="*/ 6648419 h 6648464"/>
              <a:gd name="connsiteX4" fmla="*/ 1592881 w 6111445"/>
              <a:gd name="connsiteY4" fmla="*/ 899 h 6648464"/>
              <a:gd name="connsiteX0" fmla="*/ 1592881 w 6111648"/>
              <a:gd name="connsiteY0" fmla="*/ 899 h 6691732"/>
              <a:gd name="connsiteX1" fmla="*/ 6111445 w 6111648"/>
              <a:gd name="connsiteY1" fmla="*/ 0 h 6691732"/>
              <a:gd name="connsiteX2" fmla="*/ 6111648 w 6111648"/>
              <a:gd name="connsiteY2" fmla="*/ 6691732 h 6691732"/>
              <a:gd name="connsiteX3" fmla="*/ 585 w 6111648"/>
              <a:gd name="connsiteY3" fmla="*/ 6648419 h 6691732"/>
              <a:gd name="connsiteX4" fmla="*/ 1592881 w 6111648"/>
              <a:gd name="connsiteY4" fmla="*/ 899 h 6691732"/>
              <a:gd name="connsiteX0" fmla="*/ 1592881 w 6111648"/>
              <a:gd name="connsiteY0" fmla="*/ 15480 h 6706313"/>
              <a:gd name="connsiteX1" fmla="*/ 4507482 w 6111648"/>
              <a:gd name="connsiteY1" fmla="*/ 0 h 6706313"/>
              <a:gd name="connsiteX2" fmla="*/ 6111648 w 6111648"/>
              <a:gd name="connsiteY2" fmla="*/ 6706313 h 6706313"/>
              <a:gd name="connsiteX3" fmla="*/ 585 w 6111648"/>
              <a:gd name="connsiteY3" fmla="*/ 6663000 h 6706313"/>
              <a:gd name="connsiteX4" fmla="*/ 1592881 w 6111648"/>
              <a:gd name="connsiteY4" fmla="*/ 15480 h 6706313"/>
              <a:gd name="connsiteX0" fmla="*/ 1592881 w 4536848"/>
              <a:gd name="connsiteY0" fmla="*/ 15480 h 6677149"/>
              <a:gd name="connsiteX1" fmla="*/ 4507482 w 4536848"/>
              <a:gd name="connsiteY1" fmla="*/ 0 h 6677149"/>
              <a:gd name="connsiteX2" fmla="*/ 4536848 w 4536848"/>
              <a:gd name="connsiteY2" fmla="*/ 6677149 h 6677149"/>
              <a:gd name="connsiteX3" fmla="*/ 585 w 4536848"/>
              <a:gd name="connsiteY3" fmla="*/ 6663000 h 6677149"/>
              <a:gd name="connsiteX4" fmla="*/ 1592881 w 4536848"/>
              <a:gd name="connsiteY4" fmla="*/ 15480 h 6677149"/>
              <a:gd name="connsiteX0" fmla="*/ 1665764 w 4609731"/>
              <a:gd name="connsiteY0" fmla="*/ 15480 h 6735952"/>
              <a:gd name="connsiteX1" fmla="*/ 4580365 w 4609731"/>
              <a:gd name="connsiteY1" fmla="*/ 0 h 6735952"/>
              <a:gd name="connsiteX2" fmla="*/ 4609731 w 4609731"/>
              <a:gd name="connsiteY2" fmla="*/ 6677149 h 6735952"/>
              <a:gd name="connsiteX3" fmla="*/ 560 w 4609731"/>
              <a:gd name="connsiteY3" fmla="*/ 6735908 h 6735952"/>
              <a:gd name="connsiteX4" fmla="*/ 1665764 w 4609731"/>
              <a:gd name="connsiteY4" fmla="*/ 15480 h 6735952"/>
              <a:gd name="connsiteX0" fmla="*/ 1636611 w 4580578"/>
              <a:gd name="connsiteY0" fmla="*/ 15480 h 6692207"/>
              <a:gd name="connsiteX1" fmla="*/ 4551212 w 4580578"/>
              <a:gd name="connsiteY1" fmla="*/ 0 h 6692207"/>
              <a:gd name="connsiteX2" fmla="*/ 4580578 w 4580578"/>
              <a:gd name="connsiteY2" fmla="*/ 6677149 h 6692207"/>
              <a:gd name="connsiteX3" fmla="*/ 570 w 4580578"/>
              <a:gd name="connsiteY3" fmla="*/ 6692163 h 6692207"/>
              <a:gd name="connsiteX4" fmla="*/ 1636611 w 4580578"/>
              <a:gd name="connsiteY4" fmla="*/ 15480 h 6692207"/>
              <a:gd name="connsiteX0" fmla="*/ 1622035 w 4566002"/>
              <a:gd name="connsiteY0" fmla="*/ 15480 h 6677626"/>
              <a:gd name="connsiteX1" fmla="*/ 4536636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22035 w 4566002"/>
              <a:gd name="connsiteY0" fmla="*/ 15480 h 6677626"/>
              <a:gd name="connsiteX1" fmla="*/ 4565799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36611 w 4565997"/>
              <a:gd name="connsiteY0" fmla="*/ 899 h 6677626"/>
              <a:gd name="connsiteX1" fmla="*/ 4565794 w 4565997"/>
              <a:gd name="connsiteY1" fmla="*/ 0 h 6677626"/>
              <a:gd name="connsiteX2" fmla="*/ 4565997 w 4565997"/>
              <a:gd name="connsiteY2" fmla="*/ 6677149 h 6677626"/>
              <a:gd name="connsiteX3" fmla="*/ 570 w 4565997"/>
              <a:gd name="connsiteY3" fmla="*/ 6677582 h 6677626"/>
              <a:gd name="connsiteX4" fmla="*/ 1636611 w 4565997"/>
              <a:gd name="connsiteY4" fmla="*/ 899 h 6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997" h="6677626">
                <a:moveTo>
                  <a:pt x="1636611" y="899"/>
                </a:moveTo>
                <a:lnTo>
                  <a:pt x="4565794" y="0"/>
                </a:lnTo>
                <a:cubicBezTo>
                  <a:pt x="4565862" y="2230577"/>
                  <a:pt x="4565929" y="4446572"/>
                  <a:pt x="4565997" y="6677149"/>
                </a:cubicBezTo>
                <a:lnTo>
                  <a:pt x="570" y="6677582"/>
                </a:lnTo>
                <a:cubicBezTo>
                  <a:pt x="-35858" y="6697570"/>
                  <a:pt x="1687621" y="24656"/>
                  <a:pt x="1636611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5855F52-8F5F-9A41-A251-7FDD4F9EA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91" y="1122363"/>
            <a:ext cx="688693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E5A100E-E768-984D-A138-8E8095C73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091" y="3602038"/>
            <a:ext cx="688693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74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2803" y="2131142"/>
            <a:ext cx="1148548" cy="47268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85553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66BD6F5-3500-3941-9543-41FAE6493D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8031" y="-6291"/>
            <a:ext cx="4693969" cy="686478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  <a:gd name="connsiteX0" fmla="*/ 16996 w 4535560"/>
              <a:gd name="connsiteY0" fmla="*/ 899 h 6647987"/>
              <a:gd name="connsiteX1" fmla="*/ 4535560 w 4535560"/>
              <a:gd name="connsiteY1" fmla="*/ 0 h 6647987"/>
              <a:gd name="connsiteX2" fmla="*/ 2917218 w 4535560"/>
              <a:gd name="connsiteY2" fmla="*/ 6647987 h 6647987"/>
              <a:gd name="connsiteX3" fmla="*/ 14082 w 4535560"/>
              <a:gd name="connsiteY3" fmla="*/ 6633837 h 6647987"/>
              <a:gd name="connsiteX4" fmla="*/ 16996 w 4535560"/>
              <a:gd name="connsiteY4" fmla="*/ 899 h 6647987"/>
              <a:gd name="connsiteX0" fmla="*/ 1592895 w 6111459"/>
              <a:gd name="connsiteY0" fmla="*/ 899 h 6648486"/>
              <a:gd name="connsiteX1" fmla="*/ 6111459 w 6111459"/>
              <a:gd name="connsiteY1" fmla="*/ 0 h 6648486"/>
              <a:gd name="connsiteX2" fmla="*/ 4493117 w 6111459"/>
              <a:gd name="connsiteY2" fmla="*/ 6647987 h 6648486"/>
              <a:gd name="connsiteX3" fmla="*/ 599 w 6111459"/>
              <a:gd name="connsiteY3" fmla="*/ 6648419 h 6648486"/>
              <a:gd name="connsiteX4" fmla="*/ 1592895 w 6111459"/>
              <a:gd name="connsiteY4" fmla="*/ 899 h 6648486"/>
              <a:gd name="connsiteX0" fmla="*/ 1592881 w 6111445"/>
              <a:gd name="connsiteY0" fmla="*/ 899 h 6648464"/>
              <a:gd name="connsiteX1" fmla="*/ 6111445 w 6111445"/>
              <a:gd name="connsiteY1" fmla="*/ 0 h 6648464"/>
              <a:gd name="connsiteX2" fmla="*/ 4493103 w 6111445"/>
              <a:gd name="connsiteY2" fmla="*/ 6647987 h 6648464"/>
              <a:gd name="connsiteX3" fmla="*/ 585 w 6111445"/>
              <a:gd name="connsiteY3" fmla="*/ 6648419 h 6648464"/>
              <a:gd name="connsiteX4" fmla="*/ 1592881 w 6111445"/>
              <a:gd name="connsiteY4" fmla="*/ 899 h 6648464"/>
              <a:gd name="connsiteX0" fmla="*/ 1592881 w 6111648"/>
              <a:gd name="connsiteY0" fmla="*/ 899 h 6691732"/>
              <a:gd name="connsiteX1" fmla="*/ 6111445 w 6111648"/>
              <a:gd name="connsiteY1" fmla="*/ 0 h 6691732"/>
              <a:gd name="connsiteX2" fmla="*/ 6111648 w 6111648"/>
              <a:gd name="connsiteY2" fmla="*/ 6691732 h 6691732"/>
              <a:gd name="connsiteX3" fmla="*/ 585 w 6111648"/>
              <a:gd name="connsiteY3" fmla="*/ 6648419 h 6691732"/>
              <a:gd name="connsiteX4" fmla="*/ 1592881 w 6111648"/>
              <a:gd name="connsiteY4" fmla="*/ 899 h 6691732"/>
              <a:gd name="connsiteX0" fmla="*/ 1592881 w 6111648"/>
              <a:gd name="connsiteY0" fmla="*/ 15480 h 6706313"/>
              <a:gd name="connsiteX1" fmla="*/ 4507482 w 6111648"/>
              <a:gd name="connsiteY1" fmla="*/ 0 h 6706313"/>
              <a:gd name="connsiteX2" fmla="*/ 6111648 w 6111648"/>
              <a:gd name="connsiteY2" fmla="*/ 6706313 h 6706313"/>
              <a:gd name="connsiteX3" fmla="*/ 585 w 6111648"/>
              <a:gd name="connsiteY3" fmla="*/ 6663000 h 6706313"/>
              <a:gd name="connsiteX4" fmla="*/ 1592881 w 6111648"/>
              <a:gd name="connsiteY4" fmla="*/ 15480 h 6706313"/>
              <a:gd name="connsiteX0" fmla="*/ 1592881 w 4536848"/>
              <a:gd name="connsiteY0" fmla="*/ 15480 h 6677149"/>
              <a:gd name="connsiteX1" fmla="*/ 4507482 w 4536848"/>
              <a:gd name="connsiteY1" fmla="*/ 0 h 6677149"/>
              <a:gd name="connsiteX2" fmla="*/ 4536848 w 4536848"/>
              <a:gd name="connsiteY2" fmla="*/ 6677149 h 6677149"/>
              <a:gd name="connsiteX3" fmla="*/ 585 w 4536848"/>
              <a:gd name="connsiteY3" fmla="*/ 6663000 h 6677149"/>
              <a:gd name="connsiteX4" fmla="*/ 1592881 w 4536848"/>
              <a:gd name="connsiteY4" fmla="*/ 15480 h 6677149"/>
              <a:gd name="connsiteX0" fmla="*/ 1665764 w 4609731"/>
              <a:gd name="connsiteY0" fmla="*/ 15480 h 6735952"/>
              <a:gd name="connsiteX1" fmla="*/ 4580365 w 4609731"/>
              <a:gd name="connsiteY1" fmla="*/ 0 h 6735952"/>
              <a:gd name="connsiteX2" fmla="*/ 4609731 w 4609731"/>
              <a:gd name="connsiteY2" fmla="*/ 6677149 h 6735952"/>
              <a:gd name="connsiteX3" fmla="*/ 560 w 4609731"/>
              <a:gd name="connsiteY3" fmla="*/ 6735908 h 6735952"/>
              <a:gd name="connsiteX4" fmla="*/ 1665764 w 4609731"/>
              <a:gd name="connsiteY4" fmla="*/ 15480 h 6735952"/>
              <a:gd name="connsiteX0" fmla="*/ 1636611 w 4580578"/>
              <a:gd name="connsiteY0" fmla="*/ 15480 h 6692207"/>
              <a:gd name="connsiteX1" fmla="*/ 4551212 w 4580578"/>
              <a:gd name="connsiteY1" fmla="*/ 0 h 6692207"/>
              <a:gd name="connsiteX2" fmla="*/ 4580578 w 4580578"/>
              <a:gd name="connsiteY2" fmla="*/ 6677149 h 6692207"/>
              <a:gd name="connsiteX3" fmla="*/ 570 w 4580578"/>
              <a:gd name="connsiteY3" fmla="*/ 6692163 h 6692207"/>
              <a:gd name="connsiteX4" fmla="*/ 1636611 w 4580578"/>
              <a:gd name="connsiteY4" fmla="*/ 15480 h 6692207"/>
              <a:gd name="connsiteX0" fmla="*/ 1622035 w 4566002"/>
              <a:gd name="connsiteY0" fmla="*/ 15480 h 6677626"/>
              <a:gd name="connsiteX1" fmla="*/ 4536636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22035 w 4566002"/>
              <a:gd name="connsiteY0" fmla="*/ 15480 h 6677626"/>
              <a:gd name="connsiteX1" fmla="*/ 4565799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36611 w 4565997"/>
              <a:gd name="connsiteY0" fmla="*/ 899 h 6677626"/>
              <a:gd name="connsiteX1" fmla="*/ 4565794 w 4565997"/>
              <a:gd name="connsiteY1" fmla="*/ 0 h 6677626"/>
              <a:gd name="connsiteX2" fmla="*/ 4565997 w 4565997"/>
              <a:gd name="connsiteY2" fmla="*/ 6677149 h 6677626"/>
              <a:gd name="connsiteX3" fmla="*/ 570 w 4565997"/>
              <a:gd name="connsiteY3" fmla="*/ 6677582 h 6677626"/>
              <a:gd name="connsiteX4" fmla="*/ 1636611 w 4565997"/>
              <a:gd name="connsiteY4" fmla="*/ 899 h 6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997" h="6677626">
                <a:moveTo>
                  <a:pt x="1636611" y="899"/>
                </a:moveTo>
                <a:lnTo>
                  <a:pt x="4565794" y="0"/>
                </a:lnTo>
                <a:cubicBezTo>
                  <a:pt x="4565862" y="2230577"/>
                  <a:pt x="4565929" y="4446572"/>
                  <a:pt x="4565997" y="6677149"/>
                </a:cubicBezTo>
                <a:lnTo>
                  <a:pt x="570" y="6677582"/>
                </a:lnTo>
                <a:cubicBezTo>
                  <a:pt x="-35858" y="6697570"/>
                  <a:pt x="1687621" y="24656"/>
                  <a:pt x="1636611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AC294-F593-B549-AF6D-8D1AD53A32B1}"/>
              </a:ext>
            </a:extLst>
          </p:cNvPr>
          <p:cNvGrpSpPr/>
          <p:nvPr userDrawn="1"/>
        </p:nvGrpSpPr>
        <p:grpSpPr>
          <a:xfrm>
            <a:off x="268590" y="188145"/>
            <a:ext cx="4045870" cy="500557"/>
            <a:chOff x="11519425" y="202709"/>
            <a:chExt cx="4045870" cy="50055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A97375-0B87-5A47-80C2-47368D376C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11916344" y="202709"/>
              <a:ext cx="1758814" cy="5005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A8F76C-2D6E-3B43-A9BA-44F2CD5F29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13697353" y="202709"/>
              <a:ext cx="1867942" cy="5005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A10D01D-6C6B-4449-9BB5-C4F6141CA3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E170F131-625D-444E-9A6E-627850ACA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91" y="1122363"/>
            <a:ext cx="688693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160BD61-9DEF-3142-B4CE-E1163B9B2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091" y="3602038"/>
            <a:ext cx="688693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15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3775" y="2131142"/>
            <a:ext cx="1148548" cy="47268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6525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C8A922D-F052-484A-ACDC-B4C79AAD0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689"/>
            <a:ext cx="4650062" cy="683431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3288" h="6647987">
                <a:moveTo>
                  <a:pt x="4724" y="899"/>
                </a:moveTo>
                <a:lnTo>
                  <a:pt x="4523288" y="0"/>
                </a:lnTo>
                <a:lnTo>
                  <a:pt x="2904946" y="6647987"/>
                </a:lnTo>
                <a:lnTo>
                  <a:pt x="1810" y="6633837"/>
                </a:lnTo>
                <a:cubicBezTo>
                  <a:pt x="-5455" y="4422858"/>
                  <a:pt x="11989" y="2211878"/>
                  <a:pt x="4724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309C6C-EBFC-2547-AF02-0E50449F2D9F}"/>
              </a:ext>
            </a:extLst>
          </p:cNvPr>
          <p:cNvGrpSpPr/>
          <p:nvPr userDrawn="1"/>
        </p:nvGrpSpPr>
        <p:grpSpPr>
          <a:xfrm>
            <a:off x="7851127" y="188145"/>
            <a:ext cx="4111340" cy="500557"/>
            <a:chOff x="7892669" y="202709"/>
            <a:chExt cx="4111340" cy="5005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D5A573-E3B3-E549-9130-804CC56694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7892669" y="202709"/>
              <a:ext cx="1758814" cy="5005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54146B-62C3-AD4D-8591-A2F2A89A9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9651483" y="202709"/>
              <a:ext cx="1867942" cy="5005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7F40E6-2616-064E-A673-372502602C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10FFFD5A-4F2B-EF44-AB8A-5459F9F73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5F324DF7-661B-9B45-B4F2-6F8453EFA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40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2803" y="2131142"/>
            <a:ext cx="1148548" cy="4726858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85553" y="-16"/>
            <a:ext cx="1079026" cy="4321293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66BD6F5-3500-3941-9543-41FAE6493D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8031" y="-6291"/>
            <a:ext cx="4693969" cy="686478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  <a:gd name="connsiteX0" fmla="*/ 16996 w 4535560"/>
              <a:gd name="connsiteY0" fmla="*/ 899 h 6647987"/>
              <a:gd name="connsiteX1" fmla="*/ 4535560 w 4535560"/>
              <a:gd name="connsiteY1" fmla="*/ 0 h 6647987"/>
              <a:gd name="connsiteX2" fmla="*/ 2917218 w 4535560"/>
              <a:gd name="connsiteY2" fmla="*/ 6647987 h 6647987"/>
              <a:gd name="connsiteX3" fmla="*/ 14082 w 4535560"/>
              <a:gd name="connsiteY3" fmla="*/ 6633837 h 6647987"/>
              <a:gd name="connsiteX4" fmla="*/ 16996 w 4535560"/>
              <a:gd name="connsiteY4" fmla="*/ 899 h 6647987"/>
              <a:gd name="connsiteX0" fmla="*/ 1592895 w 6111459"/>
              <a:gd name="connsiteY0" fmla="*/ 899 h 6648486"/>
              <a:gd name="connsiteX1" fmla="*/ 6111459 w 6111459"/>
              <a:gd name="connsiteY1" fmla="*/ 0 h 6648486"/>
              <a:gd name="connsiteX2" fmla="*/ 4493117 w 6111459"/>
              <a:gd name="connsiteY2" fmla="*/ 6647987 h 6648486"/>
              <a:gd name="connsiteX3" fmla="*/ 599 w 6111459"/>
              <a:gd name="connsiteY3" fmla="*/ 6648419 h 6648486"/>
              <a:gd name="connsiteX4" fmla="*/ 1592895 w 6111459"/>
              <a:gd name="connsiteY4" fmla="*/ 899 h 6648486"/>
              <a:gd name="connsiteX0" fmla="*/ 1592881 w 6111445"/>
              <a:gd name="connsiteY0" fmla="*/ 899 h 6648464"/>
              <a:gd name="connsiteX1" fmla="*/ 6111445 w 6111445"/>
              <a:gd name="connsiteY1" fmla="*/ 0 h 6648464"/>
              <a:gd name="connsiteX2" fmla="*/ 4493103 w 6111445"/>
              <a:gd name="connsiteY2" fmla="*/ 6647987 h 6648464"/>
              <a:gd name="connsiteX3" fmla="*/ 585 w 6111445"/>
              <a:gd name="connsiteY3" fmla="*/ 6648419 h 6648464"/>
              <a:gd name="connsiteX4" fmla="*/ 1592881 w 6111445"/>
              <a:gd name="connsiteY4" fmla="*/ 899 h 6648464"/>
              <a:gd name="connsiteX0" fmla="*/ 1592881 w 6111648"/>
              <a:gd name="connsiteY0" fmla="*/ 899 h 6691732"/>
              <a:gd name="connsiteX1" fmla="*/ 6111445 w 6111648"/>
              <a:gd name="connsiteY1" fmla="*/ 0 h 6691732"/>
              <a:gd name="connsiteX2" fmla="*/ 6111648 w 6111648"/>
              <a:gd name="connsiteY2" fmla="*/ 6691732 h 6691732"/>
              <a:gd name="connsiteX3" fmla="*/ 585 w 6111648"/>
              <a:gd name="connsiteY3" fmla="*/ 6648419 h 6691732"/>
              <a:gd name="connsiteX4" fmla="*/ 1592881 w 6111648"/>
              <a:gd name="connsiteY4" fmla="*/ 899 h 6691732"/>
              <a:gd name="connsiteX0" fmla="*/ 1592881 w 6111648"/>
              <a:gd name="connsiteY0" fmla="*/ 15480 h 6706313"/>
              <a:gd name="connsiteX1" fmla="*/ 4507482 w 6111648"/>
              <a:gd name="connsiteY1" fmla="*/ 0 h 6706313"/>
              <a:gd name="connsiteX2" fmla="*/ 6111648 w 6111648"/>
              <a:gd name="connsiteY2" fmla="*/ 6706313 h 6706313"/>
              <a:gd name="connsiteX3" fmla="*/ 585 w 6111648"/>
              <a:gd name="connsiteY3" fmla="*/ 6663000 h 6706313"/>
              <a:gd name="connsiteX4" fmla="*/ 1592881 w 6111648"/>
              <a:gd name="connsiteY4" fmla="*/ 15480 h 6706313"/>
              <a:gd name="connsiteX0" fmla="*/ 1592881 w 4536848"/>
              <a:gd name="connsiteY0" fmla="*/ 15480 h 6677149"/>
              <a:gd name="connsiteX1" fmla="*/ 4507482 w 4536848"/>
              <a:gd name="connsiteY1" fmla="*/ 0 h 6677149"/>
              <a:gd name="connsiteX2" fmla="*/ 4536848 w 4536848"/>
              <a:gd name="connsiteY2" fmla="*/ 6677149 h 6677149"/>
              <a:gd name="connsiteX3" fmla="*/ 585 w 4536848"/>
              <a:gd name="connsiteY3" fmla="*/ 6663000 h 6677149"/>
              <a:gd name="connsiteX4" fmla="*/ 1592881 w 4536848"/>
              <a:gd name="connsiteY4" fmla="*/ 15480 h 6677149"/>
              <a:gd name="connsiteX0" fmla="*/ 1665764 w 4609731"/>
              <a:gd name="connsiteY0" fmla="*/ 15480 h 6735952"/>
              <a:gd name="connsiteX1" fmla="*/ 4580365 w 4609731"/>
              <a:gd name="connsiteY1" fmla="*/ 0 h 6735952"/>
              <a:gd name="connsiteX2" fmla="*/ 4609731 w 4609731"/>
              <a:gd name="connsiteY2" fmla="*/ 6677149 h 6735952"/>
              <a:gd name="connsiteX3" fmla="*/ 560 w 4609731"/>
              <a:gd name="connsiteY3" fmla="*/ 6735908 h 6735952"/>
              <a:gd name="connsiteX4" fmla="*/ 1665764 w 4609731"/>
              <a:gd name="connsiteY4" fmla="*/ 15480 h 6735952"/>
              <a:gd name="connsiteX0" fmla="*/ 1636611 w 4580578"/>
              <a:gd name="connsiteY0" fmla="*/ 15480 h 6692207"/>
              <a:gd name="connsiteX1" fmla="*/ 4551212 w 4580578"/>
              <a:gd name="connsiteY1" fmla="*/ 0 h 6692207"/>
              <a:gd name="connsiteX2" fmla="*/ 4580578 w 4580578"/>
              <a:gd name="connsiteY2" fmla="*/ 6677149 h 6692207"/>
              <a:gd name="connsiteX3" fmla="*/ 570 w 4580578"/>
              <a:gd name="connsiteY3" fmla="*/ 6692163 h 6692207"/>
              <a:gd name="connsiteX4" fmla="*/ 1636611 w 4580578"/>
              <a:gd name="connsiteY4" fmla="*/ 15480 h 6692207"/>
              <a:gd name="connsiteX0" fmla="*/ 1622035 w 4566002"/>
              <a:gd name="connsiteY0" fmla="*/ 15480 h 6677626"/>
              <a:gd name="connsiteX1" fmla="*/ 4536636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22035 w 4566002"/>
              <a:gd name="connsiteY0" fmla="*/ 15480 h 6677626"/>
              <a:gd name="connsiteX1" fmla="*/ 4565799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36611 w 4565997"/>
              <a:gd name="connsiteY0" fmla="*/ 899 h 6677626"/>
              <a:gd name="connsiteX1" fmla="*/ 4565794 w 4565997"/>
              <a:gd name="connsiteY1" fmla="*/ 0 h 6677626"/>
              <a:gd name="connsiteX2" fmla="*/ 4565997 w 4565997"/>
              <a:gd name="connsiteY2" fmla="*/ 6677149 h 6677626"/>
              <a:gd name="connsiteX3" fmla="*/ 570 w 4565997"/>
              <a:gd name="connsiteY3" fmla="*/ 6677582 h 6677626"/>
              <a:gd name="connsiteX4" fmla="*/ 1636611 w 4565997"/>
              <a:gd name="connsiteY4" fmla="*/ 899 h 6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997" h="6677626">
                <a:moveTo>
                  <a:pt x="1636611" y="899"/>
                </a:moveTo>
                <a:lnTo>
                  <a:pt x="4565794" y="0"/>
                </a:lnTo>
                <a:cubicBezTo>
                  <a:pt x="4565862" y="2230577"/>
                  <a:pt x="4565929" y="4446572"/>
                  <a:pt x="4565997" y="6677149"/>
                </a:cubicBezTo>
                <a:lnTo>
                  <a:pt x="570" y="6677582"/>
                </a:lnTo>
                <a:cubicBezTo>
                  <a:pt x="-35858" y="6697570"/>
                  <a:pt x="1687621" y="24656"/>
                  <a:pt x="1636611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AC294-F593-B549-AF6D-8D1AD53A32B1}"/>
              </a:ext>
            </a:extLst>
          </p:cNvPr>
          <p:cNvGrpSpPr/>
          <p:nvPr userDrawn="1"/>
        </p:nvGrpSpPr>
        <p:grpSpPr>
          <a:xfrm>
            <a:off x="268590" y="188145"/>
            <a:ext cx="4045870" cy="500557"/>
            <a:chOff x="11519425" y="202709"/>
            <a:chExt cx="4045870" cy="50055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A97375-0B87-5A47-80C2-47368D376C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11916344" y="202709"/>
              <a:ext cx="1758814" cy="5005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A8F76C-2D6E-3B43-A9BA-44F2CD5F29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13697353" y="202709"/>
              <a:ext cx="1867942" cy="5005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A10D01D-6C6B-4449-9BB5-C4F6141CA3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BC4A3C7-AB29-6F46-BD37-489564D75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91" y="1122363"/>
            <a:ext cx="688693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AEE213E-5D32-7C4D-817B-E81D47153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091" y="3602038"/>
            <a:ext cx="688693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667668F-AD2D-8E45-832A-3A1F0E66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100"/>
            <a:ext cx="10515599" cy="968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ACA670-8B6C-B643-9FE3-3A8CB7F6C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5755"/>
            <a:ext cx="5181600" cy="4155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826ED56-0D4C-7340-9661-A3FC510C3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5755"/>
            <a:ext cx="5181600" cy="4155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6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3775" y="2131142"/>
            <a:ext cx="1148548" cy="47268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6525" y="-16"/>
            <a:ext cx="1079026" cy="4321293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C8A922D-F052-484A-ACDC-B4C79AAD0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689"/>
            <a:ext cx="4650062" cy="683431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3288" h="6647987">
                <a:moveTo>
                  <a:pt x="4724" y="899"/>
                </a:moveTo>
                <a:lnTo>
                  <a:pt x="4523288" y="0"/>
                </a:lnTo>
                <a:lnTo>
                  <a:pt x="2904946" y="6647987"/>
                </a:lnTo>
                <a:lnTo>
                  <a:pt x="1810" y="6633837"/>
                </a:lnTo>
                <a:cubicBezTo>
                  <a:pt x="-5455" y="4422858"/>
                  <a:pt x="11989" y="2211878"/>
                  <a:pt x="4724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0F7606-823F-6D48-8CA8-EF2CF28EF811}"/>
              </a:ext>
            </a:extLst>
          </p:cNvPr>
          <p:cNvGrpSpPr/>
          <p:nvPr userDrawn="1"/>
        </p:nvGrpSpPr>
        <p:grpSpPr>
          <a:xfrm>
            <a:off x="7851127" y="188145"/>
            <a:ext cx="4111340" cy="500557"/>
            <a:chOff x="7892669" y="202709"/>
            <a:chExt cx="4111340" cy="5005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216D9F5-0460-B241-9829-F7033C19CA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7892669" y="202709"/>
              <a:ext cx="1758814" cy="5005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9AB936-D9AB-3E40-972B-A6C416DF11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9651483" y="202709"/>
              <a:ext cx="1867942" cy="5005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79620C-E7E6-DE42-BDEB-0F5BEA449C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9CDFBDB2-4DF6-8344-9772-D964BCCF5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C29A5F5-619D-4F44-AEE6-E55558A46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40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&lt;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182761" y="1"/>
            <a:ext cx="1106131" cy="4321276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546A378-3422-1A4B-BD1E-CA6CD2722D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7181" y="0"/>
            <a:ext cx="10574820" cy="6858000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4820" h="6858000">
                <a:moveTo>
                  <a:pt x="1683025" y="13252"/>
                </a:moveTo>
                <a:lnTo>
                  <a:pt x="10574820" y="0"/>
                </a:lnTo>
                <a:lnTo>
                  <a:pt x="10574820" y="6858000"/>
                </a:lnTo>
                <a:lnTo>
                  <a:pt x="0" y="6831496"/>
                </a:lnTo>
                <a:lnTo>
                  <a:pt x="1683025" y="13252"/>
                </a:ln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1861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FBD2D15E-44D7-4A41-BC3A-C0E500D4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965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48988-5B29-1C47-994E-2FB30118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24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58992E2-2BD8-D04D-80DD-B6339368D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6351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58DBFF2-A357-174C-9F5F-AA7474C22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243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14792A8-6235-804F-B1EF-F159BF667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6351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6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9AA2B20-FD4E-D24B-9E9B-E083DC4D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91"/>
            <a:ext cx="10515599" cy="968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3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3C201FB-D712-2B4F-8783-6B513A4E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C19236-17BF-E44C-99FA-3CE4B4DC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8168"/>
            <a:ext cx="6172200" cy="427288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 sz="2800"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 sz="2400"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 sz="2000"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 sz="2000">
                <a:solidFill>
                  <a:srgbClr val="0C2272"/>
                </a:solidFill>
                <a:latin typeface="Be Vietnam Pro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EC14B21-1021-8E49-A773-200E356A2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28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2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DBF1E72-3210-2D49-BDFB-EF4932A5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9186"/>
            <a:ext cx="5256212" cy="1611351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A7643BD-25D2-C248-8137-D46CACF7F1B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735336" y="1420562"/>
            <a:ext cx="4620051" cy="46192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ECDB76-4136-D74F-A2A9-CD9320062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0537"/>
            <a:ext cx="5256212" cy="3612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93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3359D3A-4501-644A-9BBD-52F196484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8866" y="420881"/>
            <a:ext cx="8734268" cy="56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0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D8CE02-2C31-BC4B-B600-EEBB64838D68}"/>
              </a:ext>
            </a:extLst>
          </p:cNvPr>
          <p:cNvGrpSpPr/>
          <p:nvPr userDrawn="1"/>
        </p:nvGrpSpPr>
        <p:grpSpPr>
          <a:xfrm>
            <a:off x="236417" y="60195"/>
            <a:ext cx="5356308" cy="646992"/>
            <a:chOff x="5303831" y="376763"/>
            <a:chExt cx="4090697" cy="494118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BE56EAC-4999-C248-8A5E-A514B22810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630" t="27115" r="56954" b="30943"/>
            <a:stretch/>
          </p:blipFill>
          <p:spPr>
            <a:xfrm>
              <a:off x="5627802" y="516835"/>
              <a:ext cx="1826546" cy="238539"/>
            </a:xfrm>
            <a:prstGeom prst="rect">
              <a:avLst/>
            </a:prstGeom>
          </p:spPr>
        </p:pic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C6F9E2F-5099-B74E-A52D-DBCEE4D65E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42875" t="-13758" r="45081"/>
            <a:stretch/>
          </p:blipFill>
          <p:spPr>
            <a:xfrm>
              <a:off x="5303831" y="376763"/>
              <a:ext cx="396112" cy="494118"/>
            </a:xfrm>
            <a:prstGeom prst="rect">
              <a:avLst/>
            </a:prstGeom>
          </p:spPr>
        </p:pic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B0D6CC8-3484-8844-A36F-40E98276A8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54659" t="22162" b="35896"/>
            <a:stretch/>
          </p:blipFill>
          <p:spPr>
            <a:xfrm>
              <a:off x="7442066" y="488598"/>
              <a:ext cx="1952462" cy="238539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2F35B-4789-2441-8FB4-D83268D3FD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87691" y="6399225"/>
            <a:ext cx="739334" cy="328137"/>
          </a:xfrm>
          <a:prstGeom prst="line">
            <a:avLst/>
          </a:prstGeom>
          <a:ln w="190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0DAF2E-3D11-634C-901B-F1CE328679F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91593" y="6502541"/>
            <a:ext cx="843987" cy="377786"/>
          </a:xfrm>
          <a:prstGeom prst="line">
            <a:avLst/>
          </a:prstGeom>
          <a:ln w="190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06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52" r:id="rId2"/>
    <p:sldLayoutId id="2147483705" r:id="rId3"/>
    <p:sldLayoutId id="2147483704" r:id="rId4"/>
    <p:sldLayoutId id="2147483706" r:id="rId5"/>
    <p:sldLayoutId id="2147483739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44" r:id="rId14"/>
    <p:sldLayoutId id="2147483714" r:id="rId15"/>
    <p:sldLayoutId id="2147483715" r:id="rId16"/>
    <p:sldLayoutId id="2147483743" r:id="rId17"/>
    <p:sldLayoutId id="2147483742" r:id="rId18"/>
    <p:sldLayoutId id="2147483738" r:id="rId19"/>
    <p:sldLayoutId id="2147483716" r:id="rId20"/>
    <p:sldLayoutId id="2147483717" r:id="rId21"/>
    <p:sldLayoutId id="2147483719" r:id="rId22"/>
    <p:sldLayoutId id="2147483720" r:id="rId23"/>
    <p:sldLayoutId id="2147483721" r:id="rId24"/>
    <p:sldLayoutId id="2147483722" r:id="rId25"/>
    <p:sldLayoutId id="2147483745" r:id="rId26"/>
    <p:sldLayoutId id="2147483746" r:id="rId27"/>
    <p:sldLayoutId id="2147483749" r:id="rId28"/>
    <p:sldLayoutId id="2147483750" r:id="rId29"/>
    <p:sldLayoutId id="2147483747" r:id="rId30"/>
    <p:sldLayoutId id="2147483751" r:id="rId31"/>
    <p:sldLayoutId id="2147483748" r:id="rId32"/>
    <p:sldLayoutId id="214748374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4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29532-76BF-BC71-7937-C81EEF734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C5A8-371F-6D4E-0718-297991B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20" y="881149"/>
            <a:ext cx="10515600" cy="871624"/>
          </a:xfrm>
        </p:spPr>
        <p:txBody>
          <a:bodyPr/>
          <a:lstStyle/>
          <a:p>
            <a:r>
              <a:rPr lang="fi-FI" sz="4800" dirty="0"/>
              <a:t>Mitä tehdään seuraavaksi?</a:t>
            </a:r>
            <a:endParaRPr lang="en-FI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643F3-7F0A-EDF5-72F8-EAE86AF6C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661" y="1928813"/>
            <a:ext cx="10515600" cy="1500187"/>
          </a:xfrm>
        </p:spPr>
        <p:txBody>
          <a:bodyPr/>
          <a:lstStyle/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Tutustutaan asiakirjoihin rauhassa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Kysytään: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mikä toimii jo meillä?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mikä pitää muokata?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Tehdään niistä oman palokunnan näköiset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Sovitaan vastuut ja viestintä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Lopuksi yksi kysymys: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👉 Jos meille tulisi huomenna vaikea tilanne – olisiko meillä yhteinen ja reilu tapa toimia?</a:t>
            </a:r>
            <a:endParaRPr lang="en-FI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18D978-DE4B-ABCA-BF95-F7C15240E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073" y="1812319"/>
            <a:ext cx="7887927" cy="2387600"/>
          </a:xfrm>
        </p:spPr>
        <p:txBody>
          <a:bodyPr/>
          <a:lstStyle/>
          <a:p>
            <a:r>
              <a:rPr lang="fi-FI" sz="96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94547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6223-5D36-FE42-9B48-01DD1AD3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84" y="864524"/>
            <a:ext cx="10515600" cy="2309726"/>
          </a:xfrm>
        </p:spPr>
        <p:txBody>
          <a:bodyPr/>
          <a:lstStyle/>
          <a:p>
            <a:r>
              <a:rPr lang="fi-FI" sz="4800" dirty="0"/>
              <a:t>Yhdenvertaisuus, tasa‑arvo ja turvallinen toimintakulttuuri palokunnassa</a:t>
            </a:r>
            <a:endParaRPr lang="en-FI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AF955-9E2A-414E-B502-29AD2DF01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784" y="3949383"/>
            <a:ext cx="10515600" cy="1500187"/>
          </a:xfrm>
        </p:spPr>
        <p:txBody>
          <a:bodyPr/>
          <a:lstStyle/>
          <a:p>
            <a:r>
              <a:rPr lang="fi-FI" sz="3600" dirty="0">
                <a:solidFill>
                  <a:schemeClr val="accent1">
                    <a:lumMod val="50000"/>
                  </a:schemeClr>
                </a:solidFill>
              </a:rPr>
              <a:t>Miksi nämä asiakirjat ovat olemassa – ja mitä ne tarkoittavat meidän palokunnallemme</a:t>
            </a:r>
            <a:endParaRPr lang="en-FI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EF73A-6651-80D3-A8E3-D66AA0AD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A846-09E8-943C-C74E-8C28298E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64651"/>
            <a:ext cx="10515600" cy="1037879"/>
          </a:xfrm>
        </p:spPr>
        <p:txBody>
          <a:bodyPr/>
          <a:lstStyle/>
          <a:p>
            <a:r>
              <a:rPr lang="fi-FI" sz="4800" dirty="0"/>
              <a:t>Mistä tässä on kyse?</a:t>
            </a:r>
            <a:endParaRPr lang="en-FI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88EDD-D419-D8BB-EB74-DD31D436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352" y="2461405"/>
            <a:ext cx="10515600" cy="1500187"/>
          </a:xfrm>
        </p:spPr>
        <p:txBody>
          <a:bodyPr/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Kyse ei ole yksittäisistä tilanteista, vaan arjen toimintakulttuurista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- miten kohtelemme toisiamme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- miten toimimme, jos jotain tapahtuu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- miten suojelemme nuoria ja aikuisia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- miten varmistamme reilun ja turvallisen palokunnan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👉 Nämä asiakirjat ovat johtamisen ja vastuun työkaluja.</a:t>
            </a:r>
            <a:endParaRPr lang="en-FI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1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B9E1B-C829-65D9-18F1-E9FA7E41A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340D-2190-F337-5A44-85904B41F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781" y="790547"/>
            <a:ext cx="10515600" cy="3831329"/>
          </a:xfrm>
        </p:spPr>
        <p:txBody>
          <a:bodyPr/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Nämä eivät ole irrallisia ohjeita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1️⃣ Yhdenvertaisuus ja tasa‑arvo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→ arvot, periaatteet ja vastuut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2️⃣ Epäasiallisen käytöksen toimintaohje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→ miten toimitaan, kun jotain tapahtuu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3️⃣ Nuorten koskemattomuuden suunnitelma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→ selkeät pelisäännöt nuorten ja aikuisten turvaksi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👉 Yhdessä ne muodostavat palokunnan turvaverkon.</a:t>
            </a:r>
            <a:endParaRPr lang="en-FI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3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2C166-A775-B9AF-6D16-982D1FE64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F990-BF8C-9894-B581-B8EBB94F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6583"/>
            <a:ext cx="10515600" cy="1695796"/>
          </a:xfrm>
        </p:spPr>
        <p:txBody>
          <a:bodyPr/>
          <a:lstStyle/>
          <a:p>
            <a:r>
              <a:rPr lang="fi-FI" sz="4800" dirty="0"/>
              <a:t>Miksi hallitus ja päällystö ovat avainasemassa?</a:t>
            </a:r>
            <a:endParaRPr lang="en-FI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FCDC5-0B57-F2F1-EF3B-707E76F4C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916" y="2544532"/>
            <a:ext cx="10515600" cy="1500187"/>
          </a:xfrm>
        </p:spPr>
        <p:txBody>
          <a:bodyPr/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Näitä ei voi delegoida 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- hallitus hyväksyy ja linjaa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- johto näyttää esimerkkiä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- vastuuhenkilöt nimetään ja heitä tuetaan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  puuttumiselle annetaan selkänoja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👉 Ilman johdon tukea ohjeet jäävät paperiksi.</a:t>
            </a:r>
            <a:endParaRPr lang="en-FI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8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43438-BC22-63D8-14C3-208E8C870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E9-9332-CBEC-8B36-F85D9BFA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59" y="739833"/>
            <a:ext cx="10515600" cy="1611457"/>
          </a:xfrm>
        </p:spPr>
        <p:txBody>
          <a:bodyPr/>
          <a:lstStyle/>
          <a:p>
            <a:r>
              <a:rPr lang="fi-FI" sz="4800" dirty="0"/>
              <a:t>Mikä on näiden asiakirjojen idea käytännössä?</a:t>
            </a:r>
            <a:endParaRPr lang="en-FI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61B3-C313-5957-FBF9-23A1D0978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406" y="2391008"/>
            <a:ext cx="10515600" cy="3767511"/>
          </a:xfrm>
        </p:spPr>
        <p:txBody>
          <a:bodyPr/>
          <a:lstStyle/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Selkeys suojaa kaikkia: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ei improvisointia vaikeissa tilanteissa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ei epäselviä vastuita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ei jälkikäteistä arvailua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👉 Selkeät mallit suojaavat: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ilmoittajaa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käsittelijöitä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epäiltyä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koko palokuntaa</a:t>
            </a:r>
            <a:endParaRPr lang="en-FI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0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4D939-D70F-3681-25DA-F596D19AE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D4E3-DB4F-9A52-CAE2-8CADCC97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04" y="781396"/>
            <a:ext cx="10515600" cy="530803"/>
          </a:xfrm>
        </p:spPr>
        <p:txBody>
          <a:bodyPr/>
          <a:lstStyle/>
          <a:p>
            <a:r>
              <a:rPr lang="fi-FI" sz="2800" dirty="0"/>
              <a:t>Riskit, jos epäasialliseen käytökseen ei puututa</a:t>
            </a:r>
            <a:endParaRPr lang="en-FI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44C6B-89FA-4234-9EB2-CA0F3E64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406" y="1385168"/>
            <a:ext cx="10515600" cy="5273327"/>
          </a:xfrm>
        </p:spPr>
        <p:txBody>
          <a:bodyPr/>
          <a:lstStyle/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1. Oikeudelliset riskit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Puuttumatta jättäminen voi itsessään olla syrjintää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Velvoitteet yhdenvertaisuus-, tasa‑arvo- ja lastensuojelulainsäädännöstä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Vastuu voi kohdistua myös hallitukseen ja johtoon</a:t>
            </a:r>
          </a:p>
          <a:p>
            <a:endParaRPr lang="fi-FI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2. Oikeusturvariskit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Ilmoittaja jää ilman suojaa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Epäilty jää ilman reilua prosessia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Palokunta ei pysty osoittamaan, että asiaan on puututtu</a:t>
            </a:r>
          </a:p>
          <a:p>
            <a:endParaRPr lang="fi-FI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3. Nuorten turvallisuusriski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Aikuisten passiivisuus normalisoi epäasiallista käytöstä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Luottamus aikuisiin ja toimintaan heikkenee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Alaikäisiä koskevissa tilanteissa riskit korostuvat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2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6E4F6-DE29-75D5-0828-7258F020E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1DAEB-4455-1BDF-2150-495DC1872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530" y="603771"/>
            <a:ext cx="10515600" cy="5747153"/>
          </a:xfrm>
        </p:spPr>
        <p:txBody>
          <a:bodyPr/>
          <a:lstStyle/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i-FI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4. Toimintakulttuurin rapautuminen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Sisäpiirit ja suosiminen vahvistuvat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Asioihin puuttujat jäävät yksin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“Meillä ei kannata sanoa mitään” ‑kulttuuri syntyy</a:t>
            </a:r>
          </a:p>
          <a:p>
            <a:endParaRPr lang="fi-FI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5. Sitoutumis- ja jatkuvuusriski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Nuoret lopettavat harrastuksen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Aikuiset vetäytyvät vastuista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Osaaminen ja koulutetut tekijät menetetään</a:t>
            </a:r>
          </a:p>
          <a:p>
            <a:endParaRPr lang="fi-FI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6. Maine- ja luottamusriskit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Asiat eivät pysy sisäisinä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Huoltajien ja yhteistyökumppaneiden luottamus heikkenee</a:t>
            </a:r>
          </a:p>
          <a:p>
            <a:r>
              <a:rPr lang="fi-FI" sz="1800" dirty="0">
                <a:solidFill>
                  <a:schemeClr val="accent1">
                    <a:lumMod val="50000"/>
                  </a:schemeClr>
                </a:solidFill>
              </a:rPr>
              <a:t>Yksi hoitamaton tapaus voi murentaa vuosien työn</a:t>
            </a:r>
            <a:endParaRPr lang="en-FI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AC2B7-4DCF-4C98-8467-1FF3FABF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30" y="698269"/>
            <a:ext cx="10515600" cy="564054"/>
          </a:xfrm>
        </p:spPr>
        <p:txBody>
          <a:bodyPr/>
          <a:lstStyle/>
          <a:p>
            <a:r>
              <a:rPr lang="fi-FI" sz="2800" dirty="0"/>
              <a:t>Riskit, jos epäasialliseen käytökseen ei puututa</a:t>
            </a:r>
            <a:endParaRPr lang="en-FI" sz="2800" dirty="0"/>
          </a:p>
        </p:txBody>
      </p:sp>
    </p:spTree>
    <p:extLst>
      <p:ext uri="{BB962C8B-B14F-4D97-AF65-F5344CB8AC3E}">
        <p14:creationId xmlns:p14="http://schemas.microsoft.com/office/powerpoint/2010/main" val="198942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CEE86-AEF3-4D25-125C-F96F8C851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CEE5-A348-7CCB-0BA1-DF7470D3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06" y="608646"/>
            <a:ext cx="10515600" cy="1129319"/>
          </a:xfrm>
        </p:spPr>
        <p:txBody>
          <a:bodyPr/>
          <a:lstStyle/>
          <a:p>
            <a:r>
              <a:rPr lang="fi-FI" sz="2200" dirty="0"/>
              <a:t>Riskit, jos epäasialliseen käytökseen ei puututa</a:t>
            </a:r>
            <a:br>
              <a:rPr lang="fi-FI" sz="2200" dirty="0"/>
            </a:br>
            <a:r>
              <a:rPr lang="fi-FI" sz="2200" dirty="0"/>
              <a:t>Voiko puuttumatta jättäminen aiheuttaa taloudellisia riskejä </a:t>
            </a:r>
            <a:br>
              <a:rPr lang="fi-FI" sz="2200" dirty="0"/>
            </a:br>
            <a:r>
              <a:rPr lang="fi-FI" sz="2200" dirty="0"/>
              <a:t>(esim. PSR‑avustukset)?</a:t>
            </a:r>
            <a:endParaRPr lang="en-FI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4F487-D16B-7506-EFF8-507E44BEE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406" y="1776472"/>
            <a:ext cx="11163416" cy="3767511"/>
          </a:xfrm>
        </p:spPr>
        <p:txBody>
          <a:bodyPr/>
          <a:lstStyle/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Avustusten yleinen peruslähtökohta</a:t>
            </a:r>
          </a:p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Palosuojelurahaston (PSR) ja muiden julkisten avustajien rahoitus perustuu siihen, että:</a:t>
            </a:r>
          </a:p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- toiminta on lainmukaista</a:t>
            </a:r>
          </a:p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- toiminta on hyvän hallinnon ja vastuullisen järjestötoiminnan mukaista</a:t>
            </a:r>
          </a:p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- rahoitettavassa toiminnassa ei ole merkittäviä tunnistamattomia riskejä</a:t>
            </a:r>
          </a:p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👉 Jos toiminnassa esiintyy häirintää tai epäasiallista käytöstä eikä siihen puututa, syntyy hallinnollinen ja vastuullisuuteen liittyvä riski.</a:t>
            </a:r>
          </a:p>
          <a:p>
            <a:endParaRPr lang="fi-FI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Erityinen taloudellinen riski: nuoret ja turvallisuus</a:t>
            </a:r>
          </a:p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PSR‑rahoitus kohdistuu usein nuorisotoimintaan, koulutukseen ja turvallisuuskulttuurin edistämiseen</a:t>
            </a:r>
          </a:p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Jos palokunnassa esiintyy epäasiallista käytöstä, siihen ei puututa tai dokumentointi puuttuu, syntyy ristiriita rahoituksen tarkoituksen ja käytännön toiminnan välille.</a:t>
            </a:r>
          </a:p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👉 Tämä on merkittävä riski nimenomaan nuoriso‑ ja koulutushankkeissa.</a:t>
            </a:r>
          </a:p>
          <a:p>
            <a:r>
              <a:rPr lang="fi-FI" sz="1400" b="1" dirty="0">
                <a:solidFill>
                  <a:schemeClr val="accent1">
                    <a:lumMod val="50000"/>
                  </a:schemeClr>
                </a:solidFill>
              </a:rPr>
              <a:t>HUOM! PSR: Muut yleisiin asioihin liittyvät ehdot: Avustettavassa toiminnassa tulee myös huomioida </a:t>
            </a:r>
            <a:r>
              <a:rPr lang="fi-FI" sz="1400" b="1" dirty="0" err="1">
                <a:solidFill>
                  <a:schemeClr val="accent1">
                    <a:lumMod val="50000"/>
                  </a:schemeClr>
                </a:solidFill>
              </a:rPr>
              <a:t>pelastusalan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</a:rPr>
              <a:t> tasa-arvon ja yhdenvertaisuuden toimintaohjelmassa todetut tavoitteet ja toimet.</a:t>
            </a:r>
          </a:p>
        </p:txBody>
      </p:sp>
    </p:spTree>
    <p:extLst>
      <p:ext uri="{BB962C8B-B14F-4D97-AF65-F5344CB8AC3E}">
        <p14:creationId xmlns:p14="http://schemas.microsoft.com/office/powerpoint/2010/main" val="259241486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9B977ED8112924392E99C320002D914" ma:contentTypeVersion="18" ma:contentTypeDescription="Luo uusi asiakirja." ma:contentTypeScope="" ma:versionID="7103e3b77c596c602ca8f50afcfd41bc">
  <xsd:schema xmlns:xsd="http://www.w3.org/2001/XMLSchema" xmlns:xs="http://www.w3.org/2001/XMLSchema" xmlns:p="http://schemas.microsoft.com/office/2006/metadata/properties" xmlns:ns2="74dd4d4e-df02-4e2e-8456-a7e7322fe597" xmlns:ns3="bbd49f36-3df2-49a8-86b7-d19c06e882c4" targetNamespace="http://schemas.microsoft.com/office/2006/metadata/properties" ma:root="true" ma:fieldsID="a5707492017bd530859230d37bed2def" ns2:_="" ns3:_="">
    <xsd:import namespace="74dd4d4e-df02-4e2e-8456-a7e7322fe597"/>
    <xsd:import namespace="bbd49f36-3df2-49a8-86b7-d19c06e882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4d4e-df02-4e2e-8456-a7e7322fe5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746fe7f2-629d-41be-a7cc-037983e771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9f36-3df2-49a8-86b7-d19c06e882c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64b8e1-b8a1-443e-a7a2-6c70c6f88c1c}" ma:internalName="TaxCatchAll" ma:showField="CatchAllData" ma:web="bbd49f36-3df2-49a8-86b7-d19c06e882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dd4d4e-df02-4e2e-8456-a7e7322fe597">
      <Terms xmlns="http://schemas.microsoft.com/office/infopath/2007/PartnerControls"/>
    </lcf76f155ced4ddcb4097134ff3c332f>
    <TaxCatchAll xmlns="bbd49f36-3df2-49a8-86b7-d19c06e882c4" xsi:nil="true"/>
  </documentManagement>
</p:properties>
</file>

<file path=customXml/itemProps1.xml><?xml version="1.0" encoding="utf-8"?>
<ds:datastoreItem xmlns:ds="http://schemas.openxmlformats.org/officeDocument/2006/customXml" ds:itemID="{37B2F44D-D280-4CDF-A3AA-AC5E07E98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4d4e-df02-4e2e-8456-a7e7322fe597"/>
    <ds:schemaRef ds:uri="bbd49f36-3df2-49a8-86b7-d19c06e88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67AB82-BF10-46F3-BAD7-0FB3CAE161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47049-8C1B-400D-B8A5-4CE0F348C265}">
  <ds:schemaRefs>
    <ds:schemaRef ds:uri="http://schemas.microsoft.com/office/2006/metadata/properties"/>
    <ds:schemaRef ds:uri="http://schemas.microsoft.com/office/infopath/2007/PartnerControls"/>
    <ds:schemaRef ds:uri="74dd4d4e-df02-4e2e-8456-a7e7322fe597"/>
    <ds:schemaRef ds:uri="bbd49f36-3df2-49a8-86b7-d19c06e882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534</Words>
  <Application>Microsoft Office PowerPoint</Application>
  <PresentationFormat>Laajakuva</PresentationFormat>
  <Paragraphs>100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Be Vietnam Pro</vt:lpstr>
      <vt:lpstr>Aptos</vt:lpstr>
      <vt:lpstr>2_Office Theme</vt:lpstr>
      <vt:lpstr>3_Office Theme</vt:lpstr>
      <vt:lpstr>PowerPoint-esitys</vt:lpstr>
      <vt:lpstr>Yhdenvertaisuus, tasa‑arvo ja turvallinen toimintakulttuuri palokunnassa</vt:lpstr>
      <vt:lpstr>Mistä tässä on kyse?</vt:lpstr>
      <vt:lpstr>PowerPoint-esitys</vt:lpstr>
      <vt:lpstr>Miksi hallitus ja päällystö ovat avainasemassa?</vt:lpstr>
      <vt:lpstr>Mikä on näiden asiakirjojen idea käytännössä?</vt:lpstr>
      <vt:lpstr>Riskit, jos epäasialliseen käytökseen ei puututa</vt:lpstr>
      <vt:lpstr>Riskit, jos epäasialliseen käytökseen ei puututa</vt:lpstr>
      <vt:lpstr>Riskit, jos epäasialliseen käytökseen ei puututa Voiko puuttumatta jättäminen aiheuttaa taloudellisia riskejä  (esim. PSR‑avustukset)?</vt:lpstr>
      <vt:lpstr>Mitä tehdään seuraavaksi?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 Kismartoni</dc:creator>
  <cp:lastModifiedBy>Sari Tuuri</cp:lastModifiedBy>
  <cp:revision>109</cp:revision>
  <dcterms:created xsi:type="dcterms:W3CDTF">2021-09-21T11:22:24Z</dcterms:created>
  <dcterms:modified xsi:type="dcterms:W3CDTF">2026-03-03T14:47:45Z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0x010100B9B977ED8112924392E99C320002D914</vt:lpwstr>
  </property>
</Properties>
</file>