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4"/>
    <p:sldMasterId id="2147483702" r:id="rId5"/>
  </p:sldMasterIdLst>
  <p:notesMasterIdLst>
    <p:notesMasterId r:id="rId14"/>
  </p:notesMasterIdLst>
  <p:sldIdLst>
    <p:sldId id="257" r:id="rId6"/>
    <p:sldId id="260" r:id="rId7"/>
    <p:sldId id="267" r:id="rId8"/>
    <p:sldId id="268" r:id="rId9"/>
    <p:sldId id="269" r:id="rId10"/>
    <p:sldId id="270" r:id="rId11"/>
    <p:sldId id="271" r:id="rId12"/>
    <p:sldId id="266" r:id="rId13"/>
  </p:sldIdLst>
  <p:sldSz cx="12192000" cy="6858000"/>
  <p:notesSz cx="6858000" cy="9144000"/>
  <p:embeddedFontLst>
    <p:embeddedFont>
      <p:font typeface="Be Vietnam Pro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E5D236D1-3113-4068-9196-ABA2946F9E3D}">
          <p14:sldIdLst>
            <p14:sldId id="257"/>
            <p14:sldId id="260"/>
            <p14:sldId id="267"/>
            <p14:sldId id="268"/>
            <p14:sldId id="269"/>
            <p14:sldId id="270"/>
            <p14:sldId id="271"/>
            <p14:sldId id="266"/>
          </p14:sldIdLst>
        </p14:section>
        <p14:section name="Nimetön osa" id="{B1938F74-1259-44E1-9B1D-74AFDAFEEF9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72"/>
    <a:srgbClr val="F47909"/>
    <a:srgbClr val="F6B46E"/>
    <a:srgbClr val="FBF9E4"/>
    <a:srgbClr val="FAFDEC"/>
    <a:srgbClr val="F48217"/>
    <a:srgbClr val="F9E8C8"/>
    <a:srgbClr val="CD660B"/>
    <a:srgbClr val="0B2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 Tuuri" userId="44133717-4f8b-4800-89bb-7b52222dbfc8" providerId="ADAL" clId="{0276CA2C-0F00-4624-ABE5-8DC752F20C53}"/>
    <pc:docChg chg="modSld">
      <pc:chgData name="Sari Tuuri" userId="44133717-4f8b-4800-89bb-7b52222dbfc8" providerId="ADAL" clId="{0276CA2C-0F00-4624-ABE5-8DC752F20C53}" dt="2026-03-03T14:53:27.877" v="1" actId="20577"/>
      <pc:docMkLst>
        <pc:docMk/>
      </pc:docMkLst>
      <pc:sldChg chg="modSp mod">
        <pc:chgData name="Sari Tuuri" userId="44133717-4f8b-4800-89bb-7b52222dbfc8" providerId="ADAL" clId="{0276CA2C-0F00-4624-ABE5-8DC752F20C53}" dt="2026-03-03T14:53:14.497" v="0" actId="6549"/>
        <pc:sldMkLst>
          <pc:docMk/>
          <pc:sldMk cId="3141187932" sldId="269"/>
        </pc:sldMkLst>
        <pc:spChg chg="mod">
          <ac:chgData name="Sari Tuuri" userId="44133717-4f8b-4800-89bb-7b52222dbfc8" providerId="ADAL" clId="{0276CA2C-0F00-4624-ABE5-8DC752F20C53}" dt="2026-03-03T14:53:14.497" v="0" actId="6549"/>
          <ac:spMkLst>
            <pc:docMk/>
            <pc:sldMk cId="3141187932" sldId="269"/>
            <ac:spMk id="3" creationId="{D9DFCDC5-0B57-F2F1-EF3B-707E76F4CDCD}"/>
          </ac:spMkLst>
        </pc:spChg>
      </pc:sldChg>
      <pc:sldChg chg="modSp mod">
        <pc:chgData name="Sari Tuuri" userId="44133717-4f8b-4800-89bb-7b52222dbfc8" providerId="ADAL" clId="{0276CA2C-0F00-4624-ABE5-8DC752F20C53}" dt="2026-03-03T14:53:27.877" v="1" actId="20577"/>
        <pc:sldMkLst>
          <pc:docMk/>
          <pc:sldMk cId="1791605883" sldId="270"/>
        </pc:sldMkLst>
        <pc:spChg chg="mod">
          <ac:chgData name="Sari Tuuri" userId="44133717-4f8b-4800-89bb-7b52222dbfc8" providerId="ADAL" clId="{0276CA2C-0F00-4624-ABE5-8DC752F20C53}" dt="2026-03-03T14:53:27.877" v="1" actId="20577"/>
          <ac:spMkLst>
            <pc:docMk/>
            <pc:sldMk cId="1791605883" sldId="270"/>
            <ac:spMk id="3" creationId="{7F2B61B3-C313-5957-FBF9-23A1D09786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1DA4-A294-48E8-81FA-AC829D55EA09}" type="datetimeFigureOut">
              <a:rPr lang="fi-FI" smtClean="0"/>
              <a:t>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9D429-1CE3-46AE-A091-1311CB596F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7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45E0520E-A222-244E-B019-1E21187EA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4CD8B42-9EC0-7C45-86C3-C782E96EA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9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2BEFDDC-AB62-EA4F-8B3B-F13B06D33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394656" y="0"/>
            <a:ext cx="5460454" cy="2706172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188E874-21BE-EE4C-A195-4843E145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53" y="3207896"/>
            <a:ext cx="9833548" cy="1618937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E25EC34-DC60-3F4D-9B32-3E8240633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652" y="5052056"/>
            <a:ext cx="7887927" cy="12588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108E301-1AE6-E04F-8D6E-0658FD4E48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3652" y="2490127"/>
            <a:ext cx="9833549" cy="7177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HELSINKI, 1.1.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92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E682360-7E1E-8044-8A6D-C4DBE1266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199" y="150182"/>
            <a:ext cx="4721486" cy="23399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53B7EE-9729-1A4E-A6C7-B20635A9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53" y="3207896"/>
            <a:ext cx="9833548" cy="1618937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66657A-A272-564A-B745-6EE249F7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652" y="5052056"/>
            <a:ext cx="7887927" cy="12588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D4A79C-B22B-6C46-B4F0-4EEB33B573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3652" y="2490127"/>
            <a:ext cx="9833549" cy="7177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HELSINKI, 1.1.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54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2B012F-093B-1442-A6B7-938B78FEB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916" y="2741948"/>
            <a:ext cx="11442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56AE37-931F-7847-B59C-1585E1AD8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66BCAF-A53A-834C-92DE-8D800A748A98}"/>
              </a:ext>
            </a:extLst>
          </p:cNvPr>
          <p:cNvCxnSpPr>
            <a:cxnSpLocks/>
          </p:cNvCxnSpPr>
          <p:nvPr userDrawn="1"/>
        </p:nvCxnSpPr>
        <p:spPr>
          <a:xfrm flipV="1">
            <a:off x="-107211" y="-101600"/>
            <a:ext cx="1219200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B5CA6E-EF28-E644-B722-C94C4DDA3E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11" y="101600"/>
            <a:ext cx="12192000" cy="6858000"/>
          </a:xfrm>
          <a:prstGeom prst="line">
            <a:avLst/>
          </a:prstGeom>
          <a:ln w="28575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2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239474-1245-C340-956F-139136D0483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07211" y="-101600"/>
            <a:ext cx="12192000" cy="6858000"/>
          </a:xfrm>
          <a:prstGeom prst="line">
            <a:avLst/>
          </a:prstGeom>
          <a:ln w="28575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A19018-A74E-C149-8FD7-D39CF4F43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11" y="101600"/>
            <a:ext cx="12192000" cy="6858000"/>
          </a:xfrm>
          <a:prstGeom prst="line">
            <a:avLst/>
          </a:prstGeom>
          <a:ln w="28575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644A8DE-4565-484C-B2DC-A749D667249C}"/>
              </a:ext>
            </a:extLst>
          </p:cNvPr>
          <p:cNvSpPr/>
          <p:nvPr userDrawn="1"/>
        </p:nvSpPr>
        <p:spPr>
          <a:xfrm>
            <a:off x="2158999" y="2115104"/>
            <a:ext cx="8794751" cy="432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4D7740-BB31-8F41-80F0-6F8FACCA2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619411"/>
            <a:ext cx="8378458" cy="95046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47909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Dokumentin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E2CC96-61D1-1448-8236-37A77B51C5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00300" y="3601115"/>
            <a:ext cx="8378458" cy="2380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 err="1"/>
              <a:t>Otsikko</a:t>
            </a:r>
            <a:r>
              <a:rPr lang="en-GB" dirty="0"/>
              <a:t> 1</a:t>
            </a:r>
          </a:p>
          <a:p>
            <a:pPr lvl="2"/>
            <a:r>
              <a:rPr lang="en-GB" dirty="0" err="1"/>
              <a:t>Otsikko</a:t>
            </a:r>
            <a:r>
              <a:rPr lang="en-GB" dirty="0"/>
              <a:t> 2</a:t>
            </a:r>
          </a:p>
          <a:p>
            <a:pPr lvl="3"/>
            <a:r>
              <a:rPr lang="en-GB" dirty="0" err="1"/>
              <a:t>Otsikko</a:t>
            </a:r>
            <a:r>
              <a:rPr lang="en-GB" dirty="0"/>
              <a:t> 3</a:t>
            </a:r>
          </a:p>
          <a:p>
            <a:pPr lvl="4"/>
            <a:r>
              <a:rPr lang="en-GB" dirty="0" err="1"/>
              <a:t>Otsikko</a:t>
            </a:r>
            <a:r>
              <a:rPr lang="en-GB" dirty="0"/>
              <a:t> 4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1F69758-F36C-7443-8FAE-5E0DDD1B90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0300" y="1721670"/>
            <a:ext cx="3836987" cy="97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 marL="9144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 marL="13716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 marL="1828800" indent="0">
              <a:buNone/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 err="1"/>
              <a:t>Sisältö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325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403126" y="-403126"/>
            <a:ext cx="646992" cy="1453244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11141882" y="5807882"/>
            <a:ext cx="646992" cy="1453244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381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54977" y="-1654976"/>
            <a:ext cx="2656134" cy="596608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6546222" y="1261664"/>
            <a:ext cx="3478441" cy="7813116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11A30D-BCC5-A549-81F9-F53EBCBE5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5927" y="4200496"/>
            <a:ext cx="7931469" cy="1932100"/>
          </a:xfrm>
          <a:prstGeom prst="rect">
            <a:avLst/>
          </a:prstGeo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Kutsu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24192-355F-5A43-93A1-D184ABA83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2" y="-1"/>
            <a:ext cx="3054929" cy="15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in a tree&#10;&#10;Description automatically generated with medium confidence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4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449D8-FC72-8F47-BBDF-536F6BA87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1" y="-1"/>
            <a:ext cx="3054931" cy="1514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C8C152F-83D0-D042-89BA-5FF2C697E4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5927" y="4200496"/>
            <a:ext cx="7931469" cy="1932100"/>
          </a:xfrm>
          <a:prstGeom prst="rect">
            <a:avLst/>
          </a:prstGeo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68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A62BA3-E6F1-6F69-4733-F31BA8A24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71A0C-4974-424A-B0CF-B21074F27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321" y="-1"/>
            <a:ext cx="3054931" cy="15140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1BF331-AD6E-C54A-8B75-AF2EBE1C9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274302"/>
            <a:ext cx="121919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1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462" r="20919" b="7812"/>
          <a:stretch/>
        </p:blipFill>
        <p:spPr>
          <a:xfrm flipH="1">
            <a:off x="-1" y="0"/>
            <a:ext cx="12191998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-3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1628092" y="-1628088"/>
            <a:ext cx="2612987" cy="5869172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4887918" y="-446084"/>
            <a:ext cx="4500145" cy="10108020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612993"/>
            <a:ext cx="6096000" cy="279420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C55AE58-2F14-554E-8432-D4C76AFC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9306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7F617F-AE81-AE4A-9398-27B5291B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346"/>
            <a:ext cx="10515600" cy="3532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7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462" r="20919" b="7812"/>
          <a:stretch/>
        </p:blipFill>
        <p:spPr>
          <a:xfrm flipH="1">
            <a:off x="-1" y="0"/>
            <a:ext cx="12191998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1" y="4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-340822" y="340822"/>
            <a:ext cx="2612987" cy="1931353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69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6A6C07-4DDE-354C-ACBF-E602CA580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77" y="2848819"/>
            <a:ext cx="4896501" cy="250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  <a:latin typeface="Be Vietnam Pro" pitchFamily="2" charset="77"/>
              </a:defRPr>
            </a:lvl2pPr>
            <a:lvl3pPr>
              <a:defRPr>
                <a:solidFill>
                  <a:schemeClr val="bg1"/>
                </a:solidFill>
                <a:latin typeface="Be Vietnam Pro" pitchFamily="2" charset="77"/>
              </a:defRPr>
            </a:lvl3pPr>
            <a:lvl4pPr>
              <a:defRPr>
                <a:solidFill>
                  <a:schemeClr val="bg1"/>
                </a:solidFill>
                <a:latin typeface="Be Vietnam Pro" pitchFamily="2" charset="77"/>
              </a:defRPr>
            </a:lvl4pPr>
            <a:lvl5pPr>
              <a:defRPr>
                <a:solidFill>
                  <a:schemeClr val="bg1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71BB12E-2380-5446-A133-24DE6EF7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76" y="1686716"/>
            <a:ext cx="5297827" cy="6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9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16042" y="-12200"/>
            <a:ext cx="12192000" cy="6857999"/>
          </a:xfrm>
          <a:prstGeom prst="rect">
            <a:avLst/>
          </a:prstGeom>
          <a:solidFill>
            <a:srgbClr val="F4790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8D935C6-A260-8F4B-93E0-242189A9F9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982" y="0"/>
            <a:ext cx="12212024" cy="687962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2191587"/>
              <a:gd name="connsiteY0" fmla="*/ 0 h 6858000"/>
              <a:gd name="connsiteX1" fmla="*/ 12191587 w 12191587"/>
              <a:gd name="connsiteY1" fmla="*/ 0 h 6858000"/>
              <a:gd name="connsiteX2" fmla="*/ 12191587 w 12191587"/>
              <a:gd name="connsiteY2" fmla="*/ 6858000 h 6858000"/>
              <a:gd name="connsiteX3" fmla="*/ 1616767 w 12191587"/>
              <a:gd name="connsiteY3" fmla="*/ 6831496 h 6858000"/>
              <a:gd name="connsiteX4" fmla="*/ 0 w 12191587"/>
              <a:gd name="connsiteY4" fmla="*/ 0 h 6858000"/>
              <a:gd name="connsiteX0" fmla="*/ 0 w 12191587"/>
              <a:gd name="connsiteY0" fmla="*/ 0 h 8291327"/>
              <a:gd name="connsiteX1" fmla="*/ 12191587 w 12191587"/>
              <a:gd name="connsiteY1" fmla="*/ 0 h 8291327"/>
              <a:gd name="connsiteX2" fmla="*/ 12191587 w 12191587"/>
              <a:gd name="connsiteY2" fmla="*/ 6858000 h 8291327"/>
              <a:gd name="connsiteX3" fmla="*/ 12556 w 12191587"/>
              <a:gd name="connsiteY3" fmla="*/ 8291327 h 8291327"/>
              <a:gd name="connsiteX4" fmla="*/ 0 w 12191587"/>
              <a:gd name="connsiteY4" fmla="*/ 0 h 8291327"/>
              <a:gd name="connsiteX0" fmla="*/ 4395 w 12195982"/>
              <a:gd name="connsiteY0" fmla="*/ 0 h 6879621"/>
              <a:gd name="connsiteX1" fmla="*/ 12195982 w 12195982"/>
              <a:gd name="connsiteY1" fmla="*/ 0 h 6879621"/>
              <a:gd name="connsiteX2" fmla="*/ 12195982 w 12195982"/>
              <a:gd name="connsiteY2" fmla="*/ 6858000 h 6879621"/>
              <a:gd name="connsiteX3" fmla="*/ 909 w 12195982"/>
              <a:gd name="connsiteY3" fmla="*/ 6879621 h 6879621"/>
              <a:gd name="connsiteX4" fmla="*/ 4395 w 12195982"/>
              <a:gd name="connsiteY4" fmla="*/ 0 h 6879621"/>
              <a:gd name="connsiteX0" fmla="*/ 4395 w 12212024"/>
              <a:gd name="connsiteY0" fmla="*/ 0 h 6879621"/>
              <a:gd name="connsiteX1" fmla="*/ 12195982 w 12212024"/>
              <a:gd name="connsiteY1" fmla="*/ 0 h 6879621"/>
              <a:gd name="connsiteX2" fmla="*/ 12212024 w 12212024"/>
              <a:gd name="connsiteY2" fmla="*/ 6858000 h 6879621"/>
              <a:gd name="connsiteX3" fmla="*/ 909 w 12212024"/>
              <a:gd name="connsiteY3" fmla="*/ 6879621 h 6879621"/>
              <a:gd name="connsiteX4" fmla="*/ 4395 w 12212024"/>
              <a:gd name="connsiteY4" fmla="*/ 0 h 68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024" h="6879621">
                <a:moveTo>
                  <a:pt x="4395" y="0"/>
                </a:moveTo>
                <a:lnTo>
                  <a:pt x="12195982" y="0"/>
                </a:lnTo>
                <a:cubicBezTo>
                  <a:pt x="12201329" y="2286000"/>
                  <a:pt x="12206677" y="4572000"/>
                  <a:pt x="12212024" y="6858000"/>
                </a:cubicBezTo>
                <a:lnTo>
                  <a:pt x="909" y="6879621"/>
                </a:lnTo>
                <a:cubicBezTo>
                  <a:pt x="-3276" y="4115845"/>
                  <a:pt x="8580" y="2763776"/>
                  <a:pt x="4395" y="0"/>
                </a:cubicBezTo>
                <a:close/>
              </a:path>
            </a:pathLst>
          </a:custGeom>
          <a:effectLst>
            <a:reflection endPos="0" dist="9945" dir="5400000" sy="-100000" algn="bl" rotWithShape="0"/>
          </a:effectLst>
        </p:spPr>
        <p:txBody>
          <a:bodyPr/>
          <a:lstStyle/>
          <a:p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8278819" y="2944817"/>
            <a:ext cx="4500145" cy="3326218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65782" y="3743775"/>
            <a:ext cx="2284227" cy="31142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08019" y="2612993"/>
            <a:ext cx="2083981" cy="284790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6A6C07-4DDE-354C-ACBF-E602CA580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77" y="2848819"/>
            <a:ext cx="4896501" cy="250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Be Vietnam Pro" pitchFamily="2" charset="77"/>
              </a:defRPr>
            </a:lvl1pPr>
            <a:lvl2pPr>
              <a:defRPr>
                <a:solidFill>
                  <a:schemeClr val="bg1"/>
                </a:solidFill>
                <a:latin typeface="Be Vietnam Pro" pitchFamily="2" charset="77"/>
              </a:defRPr>
            </a:lvl2pPr>
            <a:lvl3pPr>
              <a:defRPr>
                <a:solidFill>
                  <a:schemeClr val="bg1"/>
                </a:solidFill>
                <a:latin typeface="Be Vietnam Pro" pitchFamily="2" charset="77"/>
              </a:defRPr>
            </a:lvl3pPr>
            <a:lvl4pPr>
              <a:defRPr>
                <a:solidFill>
                  <a:schemeClr val="bg1"/>
                </a:solidFill>
                <a:latin typeface="Be Vietnam Pro" pitchFamily="2" charset="77"/>
              </a:defRPr>
            </a:lvl4pPr>
            <a:lvl5pPr>
              <a:defRPr>
                <a:solidFill>
                  <a:schemeClr val="bg1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71BB12E-2380-5446-A133-24DE6EF7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76" y="1686716"/>
            <a:ext cx="5297827" cy="6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57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7000" y="-2667003"/>
            <a:ext cx="6858000" cy="12192003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521973"/>
            <a:ext cx="7742903" cy="436552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5132439" y="297497"/>
            <a:ext cx="7059561" cy="4009032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04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2700" y="2497805"/>
            <a:ext cx="7607300" cy="4309395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6800" y="56707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21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11301" y="651449"/>
            <a:ext cx="7607300" cy="4309395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424712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4FD49FB-0499-E34A-94D3-575A6DA0A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274302"/>
            <a:ext cx="121919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 err="1"/>
              <a:t>Tervetuloa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0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A77640-7445-064D-B1EE-7AF2A9A32DCE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>
            <a:gsLst>
              <a:gs pos="0">
                <a:srgbClr val="FAFDEC">
                  <a:lumMod val="0"/>
                  <a:lumOff val="100000"/>
                </a:srgbClr>
              </a:gs>
              <a:gs pos="15000">
                <a:srgbClr val="FBF9E4"/>
              </a:gs>
              <a:gs pos="66000">
                <a:srgbClr val="F6B46E"/>
              </a:gs>
              <a:gs pos="100000">
                <a:srgbClr val="F4821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0613C-D0BB-0C45-8EDA-D6A50B58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46" y="3914028"/>
            <a:ext cx="7618110" cy="2519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E11C1-9CBA-3344-8FED-E861D3003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5831" y="0"/>
            <a:ext cx="6677051" cy="5022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DD4BB-2944-7540-8782-1C63F7A33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322" y="-1"/>
            <a:ext cx="3054929" cy="151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067547-1F01-5B48-A8D7-04DBCCC7A8D4}"/>
              </a:ext>
            </a:extLst>
          </p:cNvPr>
          <p:cNvCxnSpPr>
            <a:cxnSpLocks/>
          </p:cNvCxnSpPr>
          <p:nvPr userDrawn="1"/>
        </p:nvCxnSpPr>
        <p:spPr>
          <a:xfrm flipV="1">
            <a:off x="-12700" y="2497805"/>
            <a:ext cx="7607300" cy="430939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4D6011-4865-5A4D-A6D6-3E827C7180E0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6800" y="56707"/>
            <a:ext cx="7340600" cy="418560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11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18" t="26864" r="9731" b="10587"/>
          <a:stretch/>
        </p:blipFill>
        <p:spPr>
          <a:xfrm flipH="1"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607574"/>
            <a:ext cx="943897" cy="527992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678426" y="-29496"/>
            <a:ext cx="766916" cy="4277030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E8471BA-D6F9-6345-884A-C5BA86CF6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BF981ED-3DC0-B040-9014-9F76E91A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4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pelastaja, Henkilösuojaimet, Pelastaja, työvaatteet&#10;&#10;Tekoälyn generoima sisältö voi olla virheellistä.">
            <a:extLst>
              <a:ext uri="{FF2B5EF4-FFF2-40B4-BE49-F238E27FC236}">
                <a16:creationId xmlns:a16="http://schemas.microsoft.com/office/drawing/2014/main" id="{AFD5FD7E-1611-B12B-513D-E78EB2E3E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747"/>
            <a:ext cx="413210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3" y="0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41755" y="0"/>
            <a:ext cx="1076633" cy="4247534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B195499-2C77-6D4F-B4D9-35122EE7E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DD710D-59EB-1C4F-9C4F-47FD735C8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33C4E1A7-48F2-B066-D0C6-43CFF519B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57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0268DB4-062C-D64F-BF1B-3D691581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8F387A-AD59-E54B-A153-CCB52DB3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Be Vietnam Pr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229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86000" y="0"/>
            <a:ext cx="1002892" cy="429178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4F3F66-5ABD-C54E-A468-BE0B99616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3703725-6D0A-3648-BFD5-8CBE6573C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18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F4790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401097" y="2123767"/>
            <a:ext cx="1253613" cy="4763729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3484" y="-12"/>
            <a:ext cx="1076632" cy="4277045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C18B8F-0A33-C84A-A9DD-B8CB6AB18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5CFF4CF-F846-744C-853B-DA9BBCF7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8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86000" y="0"/>
            <a:ext cx="1002892" cy="429178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A2A5CC-7610-E34A-8ED2-1F7BC1903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F217BB-0C89-BF47-815A-7ADAB0408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7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27731" y="1"/>
            <a:ext cx="1106131" cy="4321276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D4A4A-3725-CE48-ADE6-5A2F13430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473" y="1122363"/>
            <a:ext cx="788792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2C19F9-C15C-0745-A39E-620FC1FC5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473" y="3602038"/>
            <a:ext cx="788792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25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2988375" y="-7"/>
            <a:ext cx="9203625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  <a:stCxn id="4" idx="3"/>
          </p:cNvCxnSpPr>
          <p:nvPr userDrawn="1"/>
        </p:nvCxnSpPr>
        <p:spPr>
          <a:xfrm flipV="1">
            <a:off x="2988375" y="2131143"/>
            <a:ext cx="1031891" cy="472684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772092" y="1"/>
            <a:ext cx="929808" cy="4429918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C35AB8-41DD-664A-A4B9-ECFD9588C1B0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1FC53B-CD01-FB42-BE89-7599AB199D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547974-3D3B-134E-99E5-56386B8C04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9D81B6-E043-F241-8004-DAEE040B64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1B06A27-BD25-7A42-B79D-39AE5416C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81E5332-D5D2-9740-958B-700C013FA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00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FADF4E-756E-4B4D-A7CF-87C338A78EE5}"/>
              </a:ext>
            </a:extLst>
          </p:cNvPr>
          <p:cNvGrpSpPr/>
          <p:nvPr userDrawn="1"/>
        </p:nvGrpSpPr>
        <p:grpSpPr>
          <a:xfrm>
            <a:off x="6575249" y="60195"/>
            <a:ext cx="5391339" cy="646992"/>
            <a:chOff x="5627802" y="376763"/>
            <a:chExt cx="4117451" cy="494118"/>
          </a:xfrm>
        </p:grpSpPr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17D5AB2-4785-B04D-AF01-0517ECD4A8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FDA73BF-9C29-E948-878D-681A0C07FF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75" t="-13758" r="45081"/>
            <a:stretch/>
          </p:blipFill>
          <p:spPr>
            <a:xfrm>
              <a:off x="9349141" y="376763"/>
              <a:ext cx="396112" cy="494118"/>
            </a:xfrm>
            <a:prstGeom prst="rect">
              <a:avLst/>
            </a:prstGeom>
          </p:spPr>
        </p:pic>
        <p:pic>
          <p:nvPicPr>
            <p:cNvPr id="19" name="Picture 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D31500C-D30E-D941-8046-7C41A27013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BF5C5C6-FA72-E245-A2F0-3A1D53FBB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12B8C0-BF7C-E74C-9857-8583EB17D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5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D94E2-A545-A644-8999-F0A094C27831}"/>
              </a:ext>
            </a:extLst>
          </p:cNvPr>
          <p:cNvGrpSpPr/>
          <p:nvPr userDrawn="1"/>
        </p:nvGrpSpPr>
        <p:grpSpPr>
          <a:xfrm>
            <a:off x="236417" y="60195"/>
            <a:ext cx="5356308" cy="646992"/>
            <a:chOff x="5303831" y="376763"/>
            <a:chExt cx="4090697" cy="494118"/>
          </a:xfrm>
        </p:grpSpPr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63D97B8-9850-C945-8148-08487BB1E3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31CB724-AD9F-DC46-B5E8-3058246FA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75" t="-13758" r="45081"/>
            <a:stretch/>
          </p:blipFill>
          <p:spPr>
            <a:xfrm>
              <a:off x="5303831" y="376763"/>
              <a:ext cx="396112" cy="494118"/>
            </a:xfrm>
            <a:prstGeom prst="rect">
              <a:avLst/>
            </a:prstGeom>
          </p:spPr>
        </p:pic>
        <p:pic>
          <p:nvPicPr>
            <p:cNvPr id="19" name="Picture 1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48D933A-E3C9-1A44-AB0F-DA2DE214F5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5855F52-8F5F-9A41-A251-7FDD4F9EA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E5A100E-E768-984D-A138-8E8095C73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74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AC294-F593-B549-AF6D-8D1AD53A32B1}"/>
              </a:ext>
            </a:extLst>
          </p:cNvPr>
          <p:cNvGrpSpPr/>
          <p:nvPr userDrawn="1"/>
        </p:nvGrpSpPr>
        <p:grpSpPr>
          <a:xfrm>
            <a:off x="268590" y="188145"/>
            <a:ext cx="4045870" cy="500557"/>
            <a:chOff x="11519425" y="202709"/>
            <a:chExt cx="4045870" cy="50055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A97375-0B87-5A47-80C2-47368D376C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11916344" y="202709"/>
              <a:ext cx="1758814" cy="5005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A8F76C-2D6E-3B43-A9BA-44F2CD5F29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13697353" y="202709"/>
              <a:ext cx="1867942" cy="5005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A10D01D-6C6B-4449-9BB5-C4F6141CA3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E170F131-625D-444E-9A6E-627850ACA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160BD61-9DEF-3142-B4CE-E1163B9B2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15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309C6C-EBFC-2547-AF02-0E50449F2D9F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D5A573-E3B3-E549-9130-804CC5669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54146B-62C3-AD4D-8591-A2F2A89A9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7F40E6-2616-064E-A673-372502602C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10FFFD5A-4F2B-EF44-AB8A-5459F9F73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5F324DF7-661B-9B45-B4F2-6F8453EFA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40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2803" y="2131142"/>
            <a:ext cx="1148548" cy="4726858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5553" y="-16"/>
            <a:ext cx="1079026" cy="4321293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66BD6F5-3500-3941-9543-41FAE6493D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8031" y="-6291"/>
            <a:ext cx="4693969" cy="686478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  <a:gd name="connsiteX0" fmla="*/ 16996 w 4535560"/>
              <a:gd name="connsiteY0" fmla="*/ 899 h 6647987"/>
              <a:gd name="connsiteX1" fmla="*/ 4535560 w 4535560"/>
              <a:gd name="connsiteY1" fmla="*/ 0 h 6647987"/>
              <a:gd name="connsiteX2" fmla="*/ 2917218 w 4535560"/>
              <a:gd name="connsiteY2" fmla="*/ 6647987 h 6647987"/>
              <a:gd name="connsiteX3" fmla="*/ 14082 w 4535560"/>
              <a:gd name="connsiteY3" fmla="*/ 6633837 h 6647987"/>
              <a:gd name="connsiteX4" fmla="*/ 16996 w 4535560"/>
              <a:gd name="connsiteY4" fmla="*/ 899 h 6647987"/>
              <a:gd name="connsiteX0" fmla="*/ 1592895 w 6111459"/>
              <a:gd name="connsiteY0" fmla="*/ 899 h 6648486"/>
              <a:gd name="connsiteX1" fmla="*/ 6111459 w 6111459"/>
              <a:gd name="connsiteY1" fmla="*/ 0 h 6648486"/>
              <a:gd name="connsiteX2" fmla="*/ 4493117 w 6111459"/>
              <a:gd name="connsiteY2" fmla="*/ 6647987 h 6648486"/>
              <a:gd name="connsiteX3" fmla="*/ 599 w 6111459"/>
              <a:gd name="connsiteY3" fmla="*/ 6648419 h 6648486"/>
              <a:gd name="connsiteX4" fmla="*/ 1592895 w 6111459"/>
              <a:gd name="connsiteY4" fmla="*/ 899 h 6648486"/>
              <a:gd name="connsiteX0" fmla="*/ 1592881 w 6111445"/>
              <a:gd name="connsiteY0" fmla="*/ 899 h 6648464"/>
              <a:gd name="connsiteX1" fmla="*/ 6111445 w 6111445"/>
              <a:gd name="connsiteY1" fmla="*/ 0 h 6648464"/>
              <a:gd name="connsiteX2" fmla="*/ 4493103 w 6111445"/>
              <a:gd name="connsiteY2" fmla="*/ 6647987 h 6648464"/>
              <a:gd name="connsiteX3" fmla="*/ 585 w 6111445"/>
              <a:gd name="connsiteY3" fmla="*/ 6648419 h 6648464"/>
              <a:gd name="connsiteX4" fmla="*/ 1592881 w 6111445"/>
              <a:gd name="connsiteY4" fmla="*/ 899 h 6648464"/>
              <a:gd name="connsiteX0" fmla="*/ 1592881 w 6111648"/>
              <a:gd name="connsiteY0" fmla="*/ 899 h 6691732"/>
              <a:gd name="connsiteX1" fmla="*/ 6111445 w 6111648"/>
              <a:gd name="connsiteY1" fmla="*/ 0 h 6691732"/>
              <a:gd name="connsiteX2" fmla="*/ 6111648 w 6111648"/>
              <a:gd name="connsiteY2" fmla="*/ 6691732 h 6691732"/>
              <a:gd name="connsiteX3" fmla="*/ 585 w 6111648"/>
              <a:gd name="connsiteY3" fmla="*/ 6648419 h 6691732"/>
              <a:gd name="connsiteX4" fmla="*/ 1592881 w 6111648"/>
              <a:gd name="connsiteY4" fmla="*/ 899 h 6691732"/>
              <a:gd name="connsiteX0" fmla="*/ 1592881 w 6111648"/>
              <a:gd name="connsiteY0" fmla="*/ 15480 h 6706313"/>
              <a:gd name="connsiteX1" fmla="*/ 4507482 w 6111648"/>
              <a:gd name="connsiteY1" fmla="*/ 0 h 6706313"/>
              <a:gd name="connsiteX2" fmla="*/ 6111648 w 6111648"/>
              <a:gd name="connsiteY2" fmla="*/ 6706313 h 6706313"/>
              <a:gd name="connsiteX3" fmla="*/ 585 w 6111648"/>
              <a:gd name="connsiteY3" fmla="*/ 6663000 h 6706313"/>
              <a:gd name="connsiteX4" fmla="*/ 1592881 w 6111648"/>
              <a:gd name="connsiteY4" fmla="*/ 15480 h 6706313"/>
              <a:gd name="connsiteX0" fmla="*/ 1592881 w 4536848"/>
              <a:gd name="connsiteY0" fmla="*/ 15480 h 6677149"/>
              <a:gd name="connsiteX1" fmla="*/ 4507482 w 4536848"/>
              <a:gd name="connsiteY1" fmla="*/ 0 h 6677149"/>
              <a:gd name="connsiteX2" fmla="*/ 4536848 w 4536848"/>
              <a:gd name="connsiteY2" fmla="*/ 6677149 h 6677149"/>
              <a:gd name="connsiteX3" fmla="*/ 585 w 4536848"/>
              <a:gd name="connsiteY3" fmla="*/ 6663000 h 6677149"/>
              <a:gd name="connsiteX4" fmla="*/ 1592881 w 4536848"/>
              <a:gd name="connsiteY4" fmla="*/ 15480 h 6677149"/>
              <a:gd name="connsiteX0" fmla="*/ 1665764 w 4609731"/>
              <a:gd name="connsiteY0" fmla="*/ 15480 h 6735952"/>
              <a:gd name="connsiteX1" fmla="*/ 4580365 w 4609731"/>
              <a:gd name="connsiteY1" fmla="*/ 0 h 6735952"/>
              <a:gd name="connsiteX2" fmla="*/ 4609731 w 4609731"/>
              <a:gd name="connsiteY2" fmla="*/ 6677149 h 6735952"/>
              <a:gd name="connsiteX3" fmla="*/ 560 w 4609731"/>
              <a:gd name="connsiteY3" fmla="*/ 6735908 h 6735952"/>
              <a:gd name="connsiteX4" fmla="*/ 1665764 w 4609731"/>
              <a:gd name="connsiteY4" fmla="*/ 15480 h 6735952"/>
              <a:gd name="connsiteX0" fmla="*/ 1636611 w 4580578"/>
              <a:gd name="connsiteY0" fmla="*/ 15480 h 6692207"/>
              <a:gd name="connsiteX1" fmla="*/ 4551212 w 4580578"/>
              <a:gd name="connsiteY1" fmla="*/ 0 h 6692207"/>
              <a:gd name="connsiteX2" fmla="*/ 4580578 w 4580578"/>
              <a:gd name="connsiteY2" fmla="*/ 6677149 h 6692207"/>
              <a:gd name="connsiteX3" fmla="*/ 570 w 4580578"/>
              <a:gd name="connsiteY3" fmla="*/ 6692163 h 6692207"/>
              <a:gd name="connsiteX4" fmla="*/ 1636611 w 4580578"/>
              <a:gd name="connsiteY4" fmla="*/ 15480 h 6692207"/>
              <a:gd name="connsiteX0" fmla="*/ 1622035 w 4566002"/>
              <a:gd name="connsiteY0" fmla="*/ 15480 h 6677626"/>
              <a:gd name="connsiteX1" fmla="*/ 4536636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22035 w 4566002"/>
              <a:gd name="connsiteY0" fmla="*/ 15480 h 6677626"/>
              <a:gd name="connsiteX1" fmla="*/ 4565799 w 4566002"/>
              <a:gd name="connsiteY1" fmla="*/ 0 h 6677626"/>
              <a:gd name="connsiteX2" fmla="*/ 4566002 w 4566002"/>
              <a:gd name="connsiteY2" fmla="*/ 6677149 h 6677626"/>
              <a:gd name="connsiteX3" fmla="*/ 575 w 4566002"/>
              <a:gd name="connsiteY3" fmla="*/ 6677582 h 6677626"/>
              <a:gd name="connsiteX4" fmla="*/ 1622035 w 4566002"/>
              <a:gd name="connsiteY4" fmla="*/ 15480 h 6677626"/>
              <a:gd name="connsiteX0" fmla="*/ 1636611 w 4565997"/>
              <a:gd name="connsiteY0" fmla="*/ 899 h 6677626"/>
              <a:gd name="connsiteX1" fmla="*/ 4565794 w 4565997"/>
              <a:gd name="connsiteY1" fmla="*/ 0 h 6677626"/>
              <a:gd name="connsiteX2" fmla="*/ 4565997 w 4565997"/>
              <a:gd name="connsiteY2" fmla="*/ 6677149 h 6677626"/>
              <a:gd name="connsiteX3" fmla="*/ 570 w 4565997"/>
              <a:gd name="connsiteY3" fmla="*/ 6677582 h 6677626"/>
              <a:gd name="connsiteX4" fmla="*/ 1636611 w 4565997"/>
              <a:gd name="connsiteY4" fmla="*/ 899 h 6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997" h="6677626">
                <a:moveTo>
                  <a:pt x="1636611" y="899"/>
                </a:moveTo>
                <a:lnTo>
                  <a:pt x="4565794" y="0"/>
                </a:lnTo>
                <a:cubicBezTo>
                  <a:pt x="4565862" y="2230577"/>
                  <a:pt x="4565929" y="4446572"/>
                  <a:pt x="4565997" y="6677149"/>
                </a:cubicBezTo>
                <a:lnTo>
                  <a:pt x="570" y="6677582"/>
                </a:lnTo>
                <a:cubicBezTo>
                  <a:pt x="-35858" y="6697570"/>
                  <a:pt x="1687621" y="24656"/>
                  <a:pt x="1636611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AC294-F593-B549-AF6D-8D1AD53A32B1}"/>
              </a:ext>
            </a:extLst>
          </p:cNvPr>
          <p:cNvGrpSpPr/>
          <p:nvPr userDrawn="1"/>
        </p:nvGrpSpPr>
        <p:grpSpPr>
          <a:xfrm>
            <a:off x="268590" y="188145"/>
            <a:ext cx="4045870" cy="500557"/>
            <a:chOff x="11519425" y="202709"/>
            <a:chExt cx="4045870" cy="50055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A97375-0B87-5A47-80C2-47368D376C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11916344" y="202709"/>
              <a:ext cx="1758814" cy="5005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A8F76C-2D6E-3B43-A9BA-44F2CD5F29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13697353" y="202709"/>
              <a:ext cx="1867942" cy="5005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A10D01D-6C6B-4449-9BB5-C4F6141CA3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BC4A3C7-AB29-6F46-BD37-489564D75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91" y="1122363"/>
            <a:ext cx="688693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AEE213E-5D32-7C4D-817B-E81D47153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091" y="3602038"/>
            <a:ext cx="688693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667668F-AD2D-8E45-832A-3A1F0E66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100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ACA670-8B6C-B643-9FE3-3A8CB7F6C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5755"/>
            <a:ext cx="5181600" cy="4155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826ED56-0D4C-7340-9661-A3FC510C3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5755"/>
            <a:ext cx="5181600" cy="4155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6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F0F01-0399-F74D-8739-2B5894CEE277}"/>
              </a:ext>
            </a:extLst>
          </p:cNvPr>
          <p:cNvSpPr/>
          <p:nvPr userDrawn="1"/>
        </p:nvSpPr>
        <p:spPr>
          <a:xfrm>
            <a:off x="0" y="-16"/>
            <a:ext cx="12191999" cy="6858016"/>
          </a:xfrm>
          <a:prstGeom prst="rect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3775" y="2131142"/>
            <a:ext cx="1148548" cy="472685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6525" y="-16"/>
            <a:ext cx="1079026" cy="4321293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C8A922D-F052-484A-ACDC-B4C79AAD0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689"/>
            <a:ext cx="4650062" cy="6834311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1318939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58000"/>
              <a:gd name="connsiteX1" fmla="*/ 11893759 w 11893759"/>
              <a:gd name="connsiteY1" fmla="*/ 0 h 6858000"/>
              <a:gd name="connsiteX2" fmla="*/ 11893759 w 11893759"/>
              <a:gd name="connsiteY2" fmla="*/ 6858000 h 6858000"/>
              <a:gd name="connsiteX3" fmla="*/ 58855 w 11893759"/>
              <a:gd name="connsiteY3" fmla="*/ 6831496 h 6858000"/>
              <a:gd name="connsiteX4" fmla="*/ 0 w 11893759"/>
              <a:gd name="connsiteY4" fmla="*/ 13252 h 6858000"/>
              <a:gd name="connsiteX0" fmla="*/ 0 w 11893759"/>
              <a:gd name="connsiteY0" fmla="*/ 13252 h 6831496"/>
              <a:gd name="connsiteX1" fmla="*/ 11893759 w 11893759"/>
              <a:gd name="connsiteY1" fmla="*/ 0 h 6831496"/>
              <a:gd name="connsiteX2" fmla="*/ 3406726 w 11893759"/>
              <a:gd name="connsiteY2" fmla="*/ 6820939 h 6831496"/>
              <a:gd name="connsiteX3" fmla="*/ 58855 w 11893759"/>
              <a:gd name="connsiteY3" fmla="*/ 6831496 h 6831496"/>
              <a:gd name="connsiteX4" fmla="*/ 0 w 11893759"/>
              <a:gd name="connsiteY4" fmla="*/ 13252 h 6831496"/>
              <a:gd name="connsiteX0" fmla="*/ 0 w 3406726"/>
              <a:gd name="connsiteY0" fmla="*/ 0 h 6818244"/>
              <a:gd name="connsiteX1" fmla="*/ 2924929 w 3406726"/>
              <a:gd name="connsiteY1" fmla="*/ 134993 h 6818244"/>
              <a:gd name="connsiteX2" fmla="*/ 3406726 w 3406726"/>
              <a:gd name="connsiteY2" fmla="*/ 6807687 h 6818244"/>
              <a:gd name="connsiteX3" fmla="*/ 58855 w 3406726"/>
              <a:gd name="connsiteY3" fmla="*/ 6818244 h 6818244"/>
              <a:gd name="connsiteX4" fmla="*/ 0 w 3406726"/>
              <a:gd name="connsiteY4" fmla="*/ 0 h 6818244"/>
              <a:gd name="connsiteX0" fmla="*/ 0 w 3406726"/>
              <a:gd name="connsiteY0" fmla="*/ 899 h 6819143"/>
              <a:gd name="connsiteX1" fmla="*/ 2937283 w 3406726"/>
              <a:gd name="connsiteY1" fmla="*/ 0 h 6819143"/>
              <a:gd name="connsiteX2" fmla="*/ 3406726 w 3406726"/>
              <a:gd name="connsiteY2" fmla="*/ 6808586 h 6819143"/>
              <a:gd name="connsiteX3" fmla="*/ 58855 w 3406726"/>
              <a:gd name="connsiteY3" fmla="*/ 6819143 h 6819143"/>
              <a:gd name="connsiteX4" fmla="*/ 0 w 3406726"/>
              <a:gd name="connsiteY4" fmla="*/ 899 h 6819143"/>
              <a:gd name="connsiteX0" fmla="*/ 0 w 2937283"/>
              <a:gd name="connsiteY0" fmla="*/ 899 h 6819143"/>
              <a:gd name="connsiteX1" fmla="*/ 2937283 w 2937283"/>
              <a:gd name="connsiteY1" fmla="*/ 0 h 6819143"/>
              <a:gd name="connsiteX2" fmla="*/ 1590723 w 2937283"/>
              <a:gd name="connsiteY2" fmla="*/ 6783878 h 6819143"/>
              <a:gd name="connsiteX3" fmla="*/ 58855 w 2937283"/>
              <a:gd name="connsiteY3" fmla="*/ 6819143 h 6819143"/>
              <a:gd name="connsiteX4" fmla="*/ 0 w 2937283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1590723 w 4592687"/>
              <a:gd name="connsiteY2" fmla="*/ 6783878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819143"/>
              <a:gd name="connsiteX1" fmla="*/ 4592687 w 4592687"/>
              <a:gd name="connsiteY1" fmla="*/ 0 h 6819143"/>
              <a:gd name="connsiteX2" fmla="*/ 2900222 w 4592687"/>
              <a:gd name="connsiteY2" fmla="*/ 6672695 h 6819143"/>
              <a:gd name="connsiteX3" fmla="*/ 58855 w 4592687"/>
              <a:gd name="connsiteY3" fmla="*/ 6819143 h 6819143"/>
              <a:gd name="connsiteX4" fmla="*/ 0 w 4592687"/>
              <a:gd name="connsiteY4" fmla="*/ 899 h 6819143"/>
              <a:gd name="connsiteX0" fmla="*/ 0 w 4592687"/>
              <a:gd name="connsiteY0" fmla="*/ 899 h 6672695"/>
              <a:gd name="connsiteX1" fmla="*/ 4592687 w 4592687"/>
              <a:gd name="connsiteY1" fmla="*/ 0 h 6672695"/>
              <a:gd name="connsiteX2" fmla="*/ 2900222 w 4592687"/>
              <a:gd name="connsiteY2" fmla="*/ 6672695 h 6672695"/>
              <a:gd name="connsiteX3" fmla="*/ 21794 w 4592687"/>
              <a:gd name="connsiteY3" fmla="*/ 6633837 h 6672695"/>
              <a:gd name="connsiteX4" fmla="*/ 0 w 4592687"/>
              <a:gd name="connsiteY4" fmla="*/ 899 h 6672695"/>
              <a:gd name="connsiteX0" fmla="*/ 4724 w 4572703"/>
              <a:gd name="connsiteY0" fmla="*/ 899 h 6672695"/>
              <a:gd name="connsiteX1" fmla="*/ 4572703 w 4572703"/>
              <a:gd name="connsiteY1" fmla="*/ 0 h 6672695"/>
              <a:gd name="connsiteX2" fmla="*/ 2880238 w 4572703"/>
              <a:gd name="connsiteY2" fmla="*/ 6672695 h 6672695"/>
              <a:gd name="connsiteX3" fmla="*/ 1810 w 4572703"/>
              <a:gd name="connsiteY3" fmla="*/ 6633837 h 6672695"/>
              <a:gd name="connsiteX4" fmla="*/ 4724 w 4572703"/>
              <a:gd name="connsiteY4" fmla="*/ 899 h 6672695"/>
              <a:gd name="connsiteX0" fmla="*/ 4724 w 4510934"/>
              <a:gd name="connsiteY0" fmla="*/ 0 h 6671796"/>
              <a:gd name="connsiteX1" fmla="*/ 4510934 w 4510934"/>
              <a:gd name="connsiteY1" fmla="*/ 23809 h 6671796"/>
              <a:gd name="connsiteX2" fmla="*/ 2880238 w 4510934"/>
              <a:gd name="connsiteY2" fmla="*/ 6671796 h 6671796"/>
              <a:gd name="connsiteX3" fmla="*/ 1810 w 4510934"/>
              <a:gd name="connsiteY3" fmla="*/ 6632938 h 6671796"/>
              <a:gd name="connsiteX4" fmla="*/ 4724 w 4510934"/>
              <a:gd name="connsiteY4" fmla="*/ 0 h 6671796"/>
              <a:gd name="connsiteX0" fmla="*/ 4724 w 4510934"/>
              <a:gd name="connsiteY0" fmla="*/ 0 h 6647088"/>
              <a:gd name="connsiteX1" fmla="*/ 4510934 w 4510934"/>
              <a:gd name="connsiteY1" fmla="*/ 23809 h 6647088"/>
              <a:gd name="connsiteX2" fmla="*/ 2904946 w 4510934"/>
              <a:gd name="connsiteY2" fmla="*/ 6647088 h 6647088"/>
              <a:gd name="connsiteX3" fmla="*/ 1810 w 4510934"/>
              <a:gd name="connsiteY3" fmla="*/ 6632938 h 6647088"/>
              <a:gd name="connsiteX4" fmla="*/ 4724 w 4510934"/>
              <a:gd name="connsiteY4" fmla="*/ 0 h 6647088"/>
              <a:gd name="connsiteX0" fmla="*/ 4724 w 4523288"/>
              <a:gd name="connsiteY0" fmla="*/ 899 h 6647987"/>
              <a:gd name="connsiteX1" fmla="*/ 4523288 w 4523288"/>
              <a:gd name="connsiteY1" fmla="*/ 0 h 6647987"/>
              <a:gd name="connsiteX2" fmla="*/ 2904946 w 4523288"/>
              <a:gd name="connsiteY2" fmla="*/ 6647987 h 6647987"/>
              <a:gd name="connsiteX3" fmla="*/ 1810 w 4523288"/>
              <a:gd name="connsiteY3" fmla="*/ 6633837 h 6647987"/>
              <a:gd name="connsiteX4" fmla="*/ 4724 w 4523288"/>
              <a:gd name="connsiteY4" fmla="*/ 899 h 66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3288" h="6647987">
                <a:moveTo>
                  <a:pt x="4724" y="899"/>
                </a:moveTo>
                <a:lnTo>
                  <a:pt x="4523288" y="0"/>
                </a:lnTo>
                <a:lnTo>
                  <a:pt x="2904946" y="6647987"/>
                </a:lnTo>
                <a:lnTo>
                  <a:pt x="1810" y="6633837"/>
                </a:lnTo>
                <a:cubicBezTo>
                  <a:pt x="-5455" y="4422858"/>
                  <a:pt x="11989" y="2211878"/>
                  <a:pt x="4724" y="899"/>
                </a:cubicBez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0F7606-823F-6D48-8CA8-EF2CF28EF811}"/>
              </a:ext>
            </a:extLst>
          </p:cNvPr>
          <p:cNvGrpSpPr/>
          <p:nvPr userDrawn="1"/>
        </p:nvGrpSpPr>
        <p:grpSpPr>
          <a:xfrm>
            <a:off x="7851127" y="188145"/>
            <a:ext cx="4111340" cy="500557"/>
            <a:chOff x="7892669" y="202709"/>
            <a:chExt cx="4111340" cy="5005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16D9F5-0460-B241-9829-F7033C19CA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4134" r="57072" b="4134"/>
            <a:stretch/>
          </p:blipFill>
          <p:spPr>
            <a:xfrm>
              <a:off x="7892669" y="202709"/>
              <a:ext cx="1758814" cy="5005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9AB936-D9AB-3E40-972B-A6C416DF11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408" t="4134" b="4134"/>
            <a:stretch/>
          </p:blipFill>
          <p:spPr>
            <a:xfrm>
              <a:off x="9651483" y="202709"/>
              <a:ext cx="1867942" cy="5005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79620C-E7E6-DE42-BDEB-0F5BEA449C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867" t="4134" r="44699" b="4134"/>
            <a:stretch/>
          </p:blipFill>
          <p:spPr>
            <a:xfrm>
              <a:off x="11519425" y="202709"/>
              <a:ext cx="484584" cy="476123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9CDFBDB2-4DF6-8344-9772-D964BCCF5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5551" y="1122363"/>
            <a:ext cx="6275849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C29A5F5-619D-4F44-AEE6-E55558A46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551" y="3602038"/>
            <a:ext cx="62758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Be Vietnam Pr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40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84C8-6FCE-354D-8442-EF647AA5A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68" t="21043" r="8293" b="338"/>
          <a:stretch/>
        </p:blipFill>
        <p:spPr>
          <a:xfrm>
            <a:off x="1" y="0"/>
            <a:ext cx="676951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39CE7-AD51-4545-985B-D34AD5BB0A03}"/>
              </a:ext>
            </a:extLst>
          </p:cNvPr>
          <p:cNvSpPr/>
          <p:nvPr userDrawn="1"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0C2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95AF-1615-D542-ABB0-8520CF667DA8}"/>
              </a:ext>
            </a:extLst>
          </p:cNvPr>
          <p:cNvSpPr/>
          <p:nvPr userDrawn="1"/>
        </p:nvSpPr>
        <p:spPr>
          <a:xfrm>
            <a:off x="1622322" y="-7"/>
            <a:ext cx="10569677" cy="6857998"/>
          </a:xfrm>
          <a:custGeom>
            <a:avLst/>
            <a:gdLst>
              <a:gd name="connsiteX0" fmla="*/ 0 w 7728155"/>
              <a:gd name="connsiteY0" fmla="*/ 0 h 6887494"/>
              <a:gd name="connsiteX1" fmla="*/ 7728155 w 7728155"/>
              <a:gd name="connsiteY1" fmla="*/ 0 h 6887494"/>
              <a:gd name="connsiteX2" fmla="*/ 7728155 w 7728155"/>
              <a:gd name="connsiteY2" fmla="*/ 6887494 h 6887494"/>
              <a:gd name="connsiteX3" fmla="*/ 0 w 7728155"/>
              <a:gd name="connsiteY3" fmla="*/ 6887494 h 6887494"/>
              <a:gd name="connsiteX4" fmla="*/ 0 w 7728155"/>
              <a:gd name="connsiteY4" fmla="*/ 0 h 6887494"/>
              <a:gd name="connsiteX0" fmla="*/ 1474839 w 9202994"/>
              <a:gd name="connsiteY0" fmla="*/ 0 h 6902242"/>
              <a:gd name="connsiteX1" fmla="*/ 9202994 w 9202994"/>
              <a:gd name="connsiteY1" fmla="*/ 0 h 6902242"/>
              <a:gd name="connsiteX2" fmla="*/ 9202994 w 9202994"/>
              <a:gd name="connsiteY2" fmla="*/ 6887494 h 6902242"/>
              <a:gd name="connsiteX3" fmla="*/ 0 w 9202994"/>
              <a:gd name="connsiteY3" fmla="*/ 6902242 h 6902242"/>
              <a:gd name="connsiteX4" fmla="*/ 1474839 w 9202994"/>
              <a:gd name="connsiteY4" fmla="*/ 0 h 69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994" h="6902242">
                <a:moveTo>
                  <a:pt x="1474839" y="0"/>
                </a:moveTo>
                <a:lnTo>
                  <a:pt x="9202994" y="0"/>
                </a:lnTo>
                <a:lnTo>
                  <a:pt x="9202994" y="6887494"/>
                </a:lnTo>
                <a:lnTo>
                  <a:pt x="0" y="6902242"/>
                </a:lnTo>
                <a:lnTo>
                  <a:pt x="14748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&lt;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612EC-0150-6A4D-B030-7DC3399FB0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2606" y="2123767"/>
            <a:ext cx="1253613" cy="4763729"/>
          </a:xfrm>
          <a:prstGeom prst="line">
            <a:avLst/>
          </a:prstGeom>
          <a:ln w="444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78DD9-A4EF-464F-A5C6-C2D5673497BA}"/>
              </a:ext>
            </a:extLst>
          </p:cNvPr>
          <p:cNvCxnSpPr>
            <a:cxnSpLocks/>
          </p:cNvCxnSpPr>
          <p:nvPr userDrawn="1"/>
        </p:nvCxnSpPr>
        <p:spPr>
          <a:xfrm flipV="1">
            <a:off x="2182761" y="1"/>
            <a:ext cx="1106131" cy="4321276"/>
          </a:xfrm>
          <a:prstGeom prst="line">
            <a:avLst/>
          </a:prstGeom>
          <a:ln w="444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909FC4-3C9D-644E-A65A-40CB6E3C9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55813" y="-3"/>
            <a:ext cx="2623303" cy="1300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34569-C0A4-114F-8926-E81781734D4E}"/>
              </a:ext>
            </a:extLst>
          </p:cNvPr>
          <p:cNvSpPr txBox="1"/>
          <p:nvPr userDrawn="1"/>
        </p:nvSpPr>
        <p:spPr>
          <a:xfrm>
            <a:off x="3967316" y="-6784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546A378-3422-1A4B-BD1E-CA6CD2722D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7181" y="0"/>
            <a:ext cx="10574820" cy="6858000"/>
          </a:xfrm>
          <a:custGeom>
            <a:avLst/>
            <a:gdLst>
              <a:gd name="connsiteX0" fmla="*/ 0 w 6638925"/>
              <a:gd name="connsiteY0" fmla="*/ 0 h 6858000"/>
              <a:gd name="connsiteX1" fmla="*/ 6638925 w 6638925"/>
              <a:gd name="connsiteY1" fmla="*/ 0 h 6858000"/>
              <a:gd name="connsiteX2" fmla="*/ 6638925 w 6638925"/>
              <a:gd name="connsiteY2" fmla="*/ 6858000 h 6858000"/>
              <a:gd name="connsiteX3" fmla="*/ 0 w 6638925"/>
              <a:gd name="connsiteY3" fmla="*/ 6858000 h 6858000"/>
              <a:gd name="connsiteX4" fmla="*/ 0 w 6638925"/>
              <a:gd name="connsiteY4" fmla="*/ 0 h 6858000"/>
              <a:gd name="connsiteX0" fmla="*/ 3949148 w 10588073"/>
              <a:gd name="connsiteY0" fmla="*/ 0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3949148 w 10588073"/>
              <a:gd name="connsiteY4" fmla="*/ 0 h 6858000"/>
              <a:gd name="connsiteX0" fmla="*/ 1696278 w 10588073"/>
              <a:gd name="connsiteY0" fmla="*/ 13252 h 6858000"/>
              <a:gd name="connsiteX1" fmla="*/ 10588073 w 10588073"/>
              <a:gd name="connsiteY1" fmla="*/ 0 h 6858000"/>
              <a:gd name="connsiteX2" fmla="*/ 10588073 w 10588073"/>
              <a:gd name="connsiteY2" fmla="*/ 6858000 h 6858000"/>
              <a:gd name="connsiteX3" fmla="*/ 0 w 10588073"/>
              <a:gd name="connsiteY3" fmla="*/ 6844748 h 6858000"/>
              <a:gd name="connsiteX4" fmla="*/ 1696278 w 10588073"/>
              <a:gd name="connsiteY4" fmla="*/ 13252 h 6858000"/>
              <a:gd name="connsiteX0" fmla="*/ 1683025 w 10574820"/>
              <a:gd name="connsiteY0" fmla="*/ 13252 h 6858000"/>
              <a:gd name="connsiteX1" fmla="*/ 10574820 w 10574820"/>
              <a:gd name="connsiteY1" fmla="*/ 0 h 6858000"/>
              <a:gd name="connsiteX2" fmla="*/ 10574820 w 10574820"/>
              <a:gd name="connsiteY2" fmla="*/ 6858000 h 6858000"/>
              <a:gd name="connsiteX3" fmla="*/ 0 w 10574820"/>
              <a:gd name="connsiteY3" fmla="*/ 6831496 h 6858000"/>
              <a:gd name="connsiteX4" fmla="*/ 1683025 w 10574820"/>
              <a:gd name="connsiteY4" fmla="*/ 132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820" h="6858000">
                <a:moveTo>
                  <a:pt x="1683025" y="13252"/>
                </a:moveTo>
                <a:lnTo>
                  <a:pt x="10574820" y="0"/>
                </a:lnTo>
                <a:lnTo>
                  <a:pt x="10574820" y="6858000"/>
                </a:lnTo>
                <a:lnTo>
                  <a:pt x="0" y="6831496"/>
                </a:lnTo>
                <a:lnTo>
                  <a:pt x="1683025" y="13252"/>
                </a:lnTo>
                <a:close/>
              </a:path>
            </a:pathLst>
          </a:custGeo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1861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CE5B9-7A74-AB41-A741-DEB3083BD136}"/>
              </a:ext>
            </a:extLst>
          </p:cNvPr>
          <p:cNvSpPr txBox="1"/>
          <p:nvPr userDrawn="1"/>
        </p:nvSpPr>
        <p:spPr>
          <a:xfrm>
            <a:off x="632538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BD2D15E-44D7-4A41-BC3A-C0E500D4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965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48988-5B29-1C47-994E-2FB30118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24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58992E2-2BD8-D04D-80DD-B6339368D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6351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58DBFF2-A357-174C-9F5F-AA7474C22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243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14792A8-6235-804F-B1EF-F159BF667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6351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>
                <a:solidFill>
                  <a:srgbClr val="0C2272"/>
                </a:solidFill>
                <a:latin typeface="Be Vietnam Pro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6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9AA2B20-FD4E-D24B-9E9B-E083DC4D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91"/>
            <a:ext cx="10515599" cy="968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3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3C201FB-D712-2B4F-8783-6B513A4E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C19236-17BF-E44C-99FA-3CE4B4DC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8168"/>
            <a:ext cx="6172200" cy="427288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C2272"/>
                </a:solidFill>
                <a:latin typeface="Be Vietnam Pro" pitchFamily="2" charset="77"/>
              </a:defRPr>
            </a:lvl1pPr>
            <a:lvl2pPr>
              <a:defRPr sz="2800">
                <a:solidFill>
                  <a:srgbClr val="0C2272"/>
                </a:solidFill>
                <a:latin typeface="Be Vietnam Pro" pitchFamily="2" charset="77"/>
              </a:defRPr>
            </a:lvl2pPr>
            <a:lvl3pPr>
              <a:defRPr sz="2400">
                <a:solidFill>
                  <a:srgbClr val="0C2272"/>
                </a:solidFill>
                <a:latin typeface="Be Vietnam Pro" pitchFamily="2" charset="77"/>
              </a:defRPr>
            </a:lvl3pPr>
            <a:lvl4pPr>
              <a:defRPr sz="2000">
                <a:solidFill>
                  <a:srgbClr val="0C2272"/>
                </a:solidFill>
                <a:latin typeface="Be Vietnam Pro" pitchFamily="2" charset="77"/>
              </a:defRPr>
            </a:lvl4pPr>
            <a:lvl5pPr>
              <a:defRPr sz="2000">
                <a:solidFill>
                  <a:srgbClr val="0C2272"/>
                </a:solidFill>
                <a:latin typeface="Be Vietnam Pro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EC14B21-1021-8E49-A773-200E356A2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8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2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24CDCD-B4B7-FD42-935F-2960815C83B1}"/>
              </a:ext>
            </a:extLst>
          </p:cNvPr>
          <p:cNvSpPr txBox="1"/>
          <p:nvPr userDrawn="1"/>
        </p:nvSpPr>
        <p:spPr>
          <a:xfrm>
            <a:off x="5627802" y="1423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8FB22-0D0B-6044-AFE1-CE4C5C46E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2083981" y="3743775"/>
            <a:ext cx="7017489" cy="3156754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DBF1E72-3210-2D49-BDFB-EF4932A5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9186"/>
            <a:ext cx="5256212" cy="1611351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0C2272"/>
                </a:solidFill>
                <a:latin typeface="Be Vietnam Pro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A7643BD-25D2-C248-8137-D46CACF7F1B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735336" y="1420562"/>
            <a:ext cx="4620051" cy="46192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ECDB76-4136-D74F-A2A9-CD9320062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0537"/>
            <a:ext cx="5256212" cy="3612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C2272"/>
                </a:solidFill>
                <a:latin typeface="Be Vietnam Pro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93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454F5A7-5C38-4543-9DD3-15CEE9C322A0}"/>
              </a:ext>
            </a:extLst>
          </p:cNvPr>
          <p:cNvSpPr/>
          <p:nvPr userDrawn="1"/>
        </p:nvSpPr>
        <p:spPr>
          <a:xfrm rot="16200000" flipH="1" flipV="1">
            <a:off x="2667000" y="-2666997"/>
            <a:ext cx="6858001" cy="12191999"/>
          </a:xfrm>
          <a:prstGeom prst="rtTriangle">
            <a:avLst/>
          </a:prstGeom>
          <a:solidFill>
            <a:srgbClr val="0C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550C97-ED41-C745-A393-6C99848EFFCB}"/>
              </a:ext>
            </a:extLst>
          </p:cNvPr>
          <p:cNvSpPr/>
          <p:nvPr userDrawn="1"/>
        </p:nvSpPr>
        <p:spPr>
          <a:xfrm rot="5400000" flipH="1" flipV="1">
            <a:off x="2666999" y="-2667003"/>
            <a:ext cx="6858000" cy="12192000"/>
          </a:xfrm>
          <a:prstGeom prst="rtTriangle">
            <a:avLst/>
          </a:prstGeom>
          <a:solidFill>
            <a:srgbClr val="F47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3359D3A-4501-644A-9BBD-52F196484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8866" y="420881"/>
            <a:ext cx="8734268" cy="56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D8CE02-2C31-BC4B-B600-EEBB64838D68}"/>
              </a:ext>
            </a:extLst>
          </p:cNvPr>
          <p:cNvGrpSpPr/>
          <p:nvPr userDrawn="1"/>
        </p:nvGrpSpPr>
        <p:grpSpPr>
          <a:xfrm>
            <a:off x="236417" y="60195"/>
            <a:ext cx="5356308" cy="646992"/>
            <a:chOff x="5303831" y="376763"/>
            <a:chExt cx="4090697" cy="494118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BE56EAC-4999-C248-8A5E-A514B22810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630" t="27115" r="56954" b="30943"/>
            <a:stretch/>
          </p:blipFill>
          <p:spPr>
            <a:xfrm>
              <a:off x="5627802" y="516835"/>
              <a:ext cx="1826546" cy="238539"/>
            </a:xfrm>
            <a:prstGeom prst="rect">
              <a:avLst/>
            </a:prstGeom>
          </p:spPr>
        </p:pic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C6F9E2F-5099-B74E-A52D-DBCEE4D65E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42875" t="-13758" r="45081"/>
            <a:stretch/>
          </p:blipFill>
          <p:spPr>
            <a:xfrm>
              <a:off x="5303831" y="376763"/>
              <a:ext cx="396112" cy="494118"/>
            </a:xfrm>
            <a:prstGeom prst="rect">
              <a:avLst/>
            </a:prstGeom>
          </p:spPr>
        </p:pic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B0D6CC8-3484-8844-A36F-40E98276A8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54659" t="22162" b="35896"/>
            <a:stretch/>
          </p:blipFill>
          <p:spPr>
            <a:xfrm>
              <a:off x="7442066" y="488598"/>
              <a:ext cx="1952462" cy="238539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2F35B-4789-2441-8FB4-D83268D3FD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87691" y="6399225"/>
            <a:ext cx="739334" cy="328137"/>
          </a:xfrm>
          <a:prstGeom prst="line">
            <a:avLst/>
          </a:prstGeom>
          <a:ln w="19050">
            <a:solidFill>
              <a:srgbClr val="F47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0DAF2E-3D11-634C-901B-F1CE328679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91593" y="6502541"/>
            <a:ext cx="843987" cy="377786"/>
          </a:xfrm>
          <a:prstGeom prst="line">
            <a:avLst/>
          </a:prstGeom>
          <a:ln w="19050">
            <a:solidFill>
              <a:srgbClr val="0C2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06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52" r:id="rId2"/>
    <p:sldLayoutId id="2147483705" r:id="rId3"/>
    <p:sldLayoutId id="2147483704" r:id="rId4"/>
    <p:sldLayoutId id="2147483706" r:id="rId5"/>
    <p:sldLayoutId id="2147483739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44" r:id="rId14"/>
    <p:sldLayoutId id="2147483714" r:id="rId15"/>
    <p:sldLayoutId id="2147483715" r:id="rId16"/>
    <p:sldLayoutId id="2147483743" r:id="rId17"/>
    <p:sldLayoutId id="2147483742" r:id="rId18"/>
    <p:sldLayoutId id="2147483738" r:id="rId19"/>
    <p:sldLayoutId id="2147483716" r:id="rId20"/>
    <p:sldLayoutId id="2147483717" r:id="rId21"/>
    <p:sldLayoutId id="2147483719" r:id="rId22"/>
    <p:sldLayoutId id="2147483720" r:id="rId23"/>
    <p:sldLayoutId id="2147483721" r:id="rId24"/>
    <p:sldLayoutId id="2147483722" r:id="rId25"/>
    <p:sldLayoutId id="2147483745" r:id="rId26"/>
    <p:sldLayoutId id="2147483746" r:id="rId27"/>
    <p:sldLayoutId id="2147483749" r:id="rId28"/>
    <p:sldLayoutId id="2147483750" r:id="rId29"/>
    <p:sldLayoutId id="2147483747" r:id="rId30"/>
    <p:sldLayoutId id="2147483751" r:id="rId31"/>
    <p:sldLayoutId id="2147483748" r:id="rId32"/>
    <p:sldLayoutId id="214748374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4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6223-5D36-FE42-9B48-01DD1AD3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229936"/>
            <a:ext cx="11712632" cy="1420265"/>
          </a:xfrm>
        </p:spPr>
        <p:txBody>
          <a:bodyPr/>
          <a:lstStyle/>
          <a:p>
            <a:r>
              <a:rPr lang="fi-FI" sz="4400" dirty="0"/>
              <a:t>Palokunta on turvallinen paikka kaikille</a:t>
            </a:r>
            <a:br>
              <a:rPr lang="fi-FI" sz="4400" dirty="0"/>
            </a:br>
            <a:br>
              <a:rPr lang="fi-FI" sz="4400" dirty="0"/>
            </a:br>
            <a:r>
              <a:rPr lang="fi-FI" sz="4400" dirty="0"/>
              <a:t>Nuorten tärkeimmät pelisäännöt</a:t>
            </a:r>
            <a:endParaRPr lang="en-FI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AF955-9E2A-414E-B502-29AD2DF01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274" y="2745020"/>
            <a:ext cx="10515600" cy="1500187"/>
          </a:xfrm>
        </p:spPr>
        <p:txBody>
          <a:bodyPr/>
          <a:lstStyle/>
          <a:p>
            <a:r>
              <a:rPr lang="fi-FI" sz="2200" b="1" dirty="0">
                <a:solidFill>
                  <a:schemeClr val="accent1">
                    <a:lumMod val="50000"/>
                  </a:schemeClr>
                </a:solidFill>
              </a:rPr>
              <a:t>1. Kaikilla on oikeus olla turvassa</a:t>
            </a:r>
            <a:br>
              <a:rPr lang="fi-FI" sz="2200" dirty="0">
                <a:solidFill>
                  <a:schemeClr val="accent1">
                    <a:lumMod val="50000"/>
                  </a:schemeClr>
                </a:solidFill>
              </a:rPr>
            </a:br>
            <a:endParaRPr lang="fi-FI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200" dirty="0">
                <a:solidFill>
                  <a:schemeClr val="accent1">
                    <a:lumMod val="50000"/>
                  </a:schemeClr>
                </a:solidFill>
              </a:rPr>
              <a:t>Palokunnassa:</a:t>
            </a:r>
          </a:p>
          <a:p>
            <a:r>
              <a:rPr lang="fi-FI" sz="2200" dirty="0">
                <a:solidFill>
                  <a:schemeClr val="accent1">
                    <a:lumMod val="50000"/>
                  </a:schemeClr>
                </a:solidFill>
              </a:rPr>
              <a:t>ketään ei kiusata, häiritä tai syrjitä</a:t>
            </a:r>
          </a:p>
          <a:p>
            <a:r>
              <a:rPr lang="fi-FI" sz="2200" dirty="0">
                <a:solidFill>
                  <a:schemeClr val="accent1">
                    <a:lumMod val="50000"/>
                  </a:schemeClr>
                </a:solidFill>
              </a:rPr>
              <a:t>kaikki saavat olla omia itsejään</a:t>
            </a:r>
          </a:p>
          <a:p>
            <a:r>
              <a:rPr lang="fi-FI" sz="2200" dirty="0">
                <a:solidFill>
                  <a:schemeClr val="accent1">
                    <a:lumMod val="50000"/>
                  </a:schemeClr>
                </a:solidFill>
              </a:rPr>
              <a:t>jokaisella on oikeus tulla kohdelluksi kunnioittavasti</a:t>
            </a:r>
          </a:p>
          <a:p>
            <a:endParaRPr lang="fi-FI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200" dirty="0">
                <a:solidFill>
                  <a:schemeClr val="accent1">
                    <a:lumMod val="50000"/>
                  </a:schemeClr>
                </a:solidFill>
              </a:rPr>
              <a:t>Jos jokin tuntuu väärältä, siitä saa ja pitää puhua.</a:t>
            </a:r>
          </a:p>
        </p:txBody>
      </p:sp>
      <p:pic>
        <p:nvPicPr>
          <p:cNvPr id="5" name="Kuva 4" descr="Kuva, joka sisältää kohteen animaatio, clipart, luonnos, piirros&#10;&#10;Tekoälyllä luotu sisältö voi olla virheellistä.">
            <a:extLst>
              <a:ext uri="{FF2B5EF4-FFF2-40B4-BE49-F238E27FC236}">
                <a16:creationId xmlns:a16="http://schemas.microsoft.com/office/drawing/2014/main" id="{B33434C4-E2DB-D86C-B340-5123AF87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266" y="2639292"/>
            <a:ext cx="2359592" cy="37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F73A-6651-80D3-A8E3-D66AA0AD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88EDD-D419-D8BB-EB74-DD31D436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781" y="732357"/>
            <a:ext cx="10515600" cy="1500187"/>
          </a:xfrm>
        </p:spPr>
        <p:txBody>
          <a:bodyPr/>
          <a:lstStyle/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2. Kaikki ovat yhtä arvokkaita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Ketään saa kohdella huonosti riippumatta siitä millainen hän on, miltä hän näyttää, mistä hän tulee tai onko hän uusi tai vanha harrastaja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Palokunnassa ei hyväksytä syrjintää missään muodossa.</a:t>
            </a:r>
            <a:br>
              <a:rPr lang="fi-FI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3. Mitä häirintä ja kiusaaminen voi olla?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Häirintä ei ole vain fyysistä. Se voi olla myös: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ilkeät kommentit, nimittely tai “läpät” toisen kustannuksella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ulkopuolelle jättäminen tai porukasta eristäminen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ahdistavat viestit, kuvat tai kommentit somessa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seksuaaliset vihjailut tai koskettaminen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painostaminen tai vallan käyttö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✅ Myös netissä tapahtuva häirintä on häirintää.</a:t>
            </a:r>
            <a:endParaRPr lang="en-FI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1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B9E1B-C829-65D9-18F1-E9FA7E41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340D-2190-F337-5A44-85904B41F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93" y="823798"/>
            <a:ext cx="10515600" cy="3831329"/>
          </a:xfrm>
        </p:spPr>
        <p:txBody>
          <a:bodyPr/>
          <a:lstStyle/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4. Mikä ei ole ok?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“Se oli vaan vitsi”, jos toinen loukkaantuu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“Älä ole noin herkkä”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häirinnän sivuuttaminen tai vähättely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❗ </a:t>
            </a:r>
            <a:r>
              <a:rPr lang="fi-FI" sz="2000" b="1" dirty="0">
                <a:solidFill>
                  <a:srgbClr val="FF0000"/>
                </a:solidFill>
              </a:rPr>
              <a:t>Jos joku sanoo ei, se tarkoittaa ei.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5. Aikuisten vastuu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Aikuiset huolehtivat turvallisuudesta, puuttuvat heti epäasialliseen käytökseen,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eivätkä jätä ketään yksin vaikeassa tilanteessa sekä käsittelevät asiat luottamuksellisesti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Tämä ei ole kyttäämistä – vaan välittämistä.</a:t>
            </a:r>
          </a:p>
        </p:txBody>
      </p:sp>
    </p:spTree>
    <p:extLst>
      <p:ext uri="{BB962C8B-B14F-4D97-AF65-F5344CB8AC3E}">
        <p14:creationId xmlns:p14="http://schemas.microsoft.com/office/powerpoint/2010/main" val="235113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2C166-A775-B9AF-6D16-982D1FE64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FCDC5-0B57-F2F1-EF3B-707E76F4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19" y="965806"/>
            <a:ext cx="10515600" cy="1500187"/>
          </a:xfrm>
        </p:spPr>
        <p:txBody>
          <a:bodyPr/>
          <a:lstStyle/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6. Mihin aikuiset kiinnittävät huomiota?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Aikuiset seuraavat, jos joku vetäytyy tai muuttuu hiljaiseksi, joku välttelee tiettyä henkilöä, ryhmässä syntyy ”kuppikuntia”, joku jää toistuvasti ulkopuolelle tai somessa tapahtuu jotain ikävää viestittelyä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7. Miksi kertominen voi tuntua vaikealta?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Moni nuori miettii: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“Entä jos kaikki saavat tietää?”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“Entä jos olen väärässä?”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“Petänkö porukan?”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💬 </a:t>
            </a:r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Tärkeää tietää:</a:t>
            </a:r>
          </a:p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Kertominen ei ole ilmianto. Se on rohkeutta.</a:t>
            </a:r>
          </a:p>
        </p:txBody>
      </p:sp>
    </p:spTree>
    <p:extLst>
      <p:ext uri="{BB962C8B-B14F-4D97-AF65-F5344CB8AC3E}">
        <p14:creationId xmlns:p14="http://schemas.microsoft.com/office/powerpoint/2010/main" val="314118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3438-BC22-63D8-14C3-208E8C870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61B3-C313-5957-FBF9-23A1D0978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006" y="809858"/>
            <a:ext cx="10515600" cy="5543317"/>
          </a:xfrm>
        </p:spPr>
        <p:txBody>
          <a:bodyPr/>
          <a:lstStyle/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8. Kenelle voit kertoa?</a:t>
            </a:r>
          </a:p>
          <a:p>
            <a:endParaRPr lang="fi-FI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Voit kertoa omalle osastonjohtajalle tai varajohtajalle, palokunnan häirintäyhdyshenkilölle tai kenelle tahansa luotettavalle aikuiselle.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✅ Voit kertoa myös kaverin puolesta.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9. Mitä tapahtuu, jos kerrot?</a:t>
            </a:r>
          </a:p>
          <a:p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sinua kuunnellaan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asia otetaan vakavasti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kaikki eivät saa tietää</a:t>
            </a:r>
          </a:p>
          <a:p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- aikuiset hoitavat asian</a:t>
            </a:r>
            <a:br>
              <a:rPr lang="fi-FI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1">
                    <a:lumMod val="50000"/>
                  </a:schemeClr>
                </a:solidFill>
              </a:rPr>
              <a:t>Sinua ei jätetä yksin.</a:t>
            </a:r>
          </a:p>
        </p:txBody>
      </p:sp>
    </p:spTree>
    <p:extLst>
      <p:ext uri="{BB962C8B-B14F-4D97-AF65-F5344CB8AC3E}">
        <p14:creationId xmlns:p14="http://schemas.microsoft.com/office/powerpoint/2010/main" val="17916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29532-76BF-BC71-7937-C81EEF734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643F3-7F0A-EDF5-72F8-EAE86AF6C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436" y="1185863"/>
            <a:ext cx="10515600" cy="1500187"/>
          </a:xfrm>
        </p:spPr>
        <p:txBody>
          <a:bodyPr/>
          <a:lstStyle/>
          <a:p>
            <a:r>
              <a:rPr lang="fi-FI" sz="2800" b="1" dirty="0">
                <a:solidFill>
                  <a:schemeClr val="accent1">
                    <a:lumMod val="50000"/>
                  </a:schemeClr>
                </a:solidFill>
              </a:rPr>
              <a:t>10. Yhteinen lupaus</a:t>
            </a:r>
          </a:p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Palokunnassa:</a:t>
            </a:r>
          </a:p>
          <a:p>
            <a:endParaRPr lang="fi-FI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Kaikki saavat harrastaa ilman pelkoa tulla kiusatuksi tai häirityksi.</a:t>
            </a:r>
          </a:p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Kaikki saavat olla omia itsejään.</a:t>
            </a:r>
          </a:p>
          <a:p>
            <a:endParaRPr lang="fi-FI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Jos jokin mietityttää → puhu.</a:t>
            </a:r>
          </a:p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Jos huomaat toisella olevan vaikeaa → kerro.</a:t>
            </a:r>
            <a:endParaRPr lang="en-FI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Kuva 6" descr="Kuva, joka sisältää kohteen animaatio, clipart, luonnos, piirros&#10;&#10;Tekoälyllä luotu sisältö voi olla virheellistä.">
            <a:extLst>
              <a:ext uri="{FF2B5EF4-FFF2-40B4-BE49-F238E27FC236}">
                <a16:creationId xmlns:a16="http://schemas.microsoft.com/office/drawing/2014/main" id="{3D42858A-AC2E-EAF7-1651-32B31359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030" y="3347825"/>
            <a:ext cx="1792595" cy="28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18D978-DE4B-ABCA-BF95-F7C15240E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073" y="1812319"/>
            <a:ext cx="7887927" cy="2387600"/>
          </a:xfrm>
        </p:spPr>
        <p:txBody>
          <a:bodyPr/>
          <a:lstStyle/>
          <a:p>
            <a:r>
              <a:rPr lang="fi-FI" sz="96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9454717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dd4d4e-df02-4e2e-8456-a7e7322fe597">
      <Terms xmlns="http://schemas.microsoft.com/office/infopath/2007/PartnerControls"/>
    </lcf76f155ced4ddcb4097134ff3c332f>
    <TaxCatchAll xmlns="bbd49f36-3df2-49a8-86b7-d19c06e882c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9B977ED8112924392E99C320002D914" ma:contentTypeVersion="18" ma:contentTypeDescription="Luo uusi asiakirja." ma:contentTypeScope="" ma:versionID="7103e3b77c596c602ca8f50afcfd41bc">
  <xsd:schema xmlns:xsd="http://www.w3.org/2001/XMLSchema" xmlns:xs="http://www.w3.org/2001/XMLSchema" xmlns:p="http://schemas.microsoft.com/office/2006/metadata/properties" xmlns:ns2="74dd4d4e-df02-4e2e-8456-a7e7322fe597" xmlns:ns3="bbd49f36-3df2-49a8-86b7-d19c06e882c4" targetNamespace="http://schemas.microsoft.com/office/2006/metadata/properties" ma:root="true" ma:fieldsID="a5707492017bd530859230d37bed2def" ns2:_="" ns3:_="">
    <xsd:import namespace="74dd4d4e-df02-4e2e-8456-a7e7322fe597"/>
    <xsd:import namespace="bbd49f36-3df2-49a8-86b7-d19c06e88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4d4e-df02-4e2e-8456-a7e7322fe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746fe7f2-629d-41be-a7cc-037983e771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9f36-3df2-49a8-86b7-d19c06e882c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64b8e1-b8a1-443e-a7a2-6c70c6f88c1c}" ma:internalName="TaxCatchAll" ma:showField="CatchAllData" ma:web="bbd49f36-3df2-49a8-86b7-d19c06e882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147049-8C1B-400D-B8A5-4CE0F348C265}">
  <ds:schemaRefs>
    <ds:schemaRef ds:uri="http://schemas.microsoft.com/office/2006/metadata/properties"/>
    <ds:schemaRef ds:uri="http://schemas.microsoft.com/office/infopath/2007/PartnerControls"/>
    <ds:schemaRef ds:uri="74dd4d4e-df02-4e2e-8456-a7e7322fe597"/>
    <ds:schemaRef ds:uri="bbd49f36-3df2-49a8-86b7-d19c06e882c4"/>
  </ds:schemaRefs>
</ds:datastoreItem>
</file>

<file path=customXml/itemProps2.xml><?xml version="1.0" encoding="utf-8"?>
<ds:datastoreItem xmlns:ds="http://schemas.openxmlformats.org/officeDocument/2006/customXml" ds:itemID="{37B2F44D-D280-4CDF-A3AA-AC5E07E98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4d4e-df02-4e2e-8456-a7e7322fe597"/>
    <ds:schemaRef ds:uri="bbd49f36-3df2-49a8-86b7-d19c06e88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67AB82-BF10-46F3-BAD7-0FB3CAE161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395</Words>
  <Application>Microsoft Office PowerPoint</Application>
  <PresentationFormat>Laajakuva</PresentationFormat>
  <Paragraphs>66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Be Vietnam Pro</vt:lpstr>
      <vt:lpstr>Aptos</vt:lpstr>
      <vt:lpstr>2_Office Theme</vt:lpstr>
      <vt:lpstr>3_Office Theme</vt:lpstr>
      <vt:lpstr>PowerPoint-esitys</vt:lpstr>
      <vt:lpstr>Palokunta on turvallinen paikka kaikille  Nuorten tärkeimmät pelisäännöt</vt:lpstr>
      <vt:lpstr>PowerPoint-esitys</vt:lpstr>
      <vt:lpstr>PowerPoint-esitys</vt:lpstr>
      <vt:lpstr>PowerPoint-esitys</vt:lpstr>
      <vt:lpstr>PowerPoint-esitys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 Kismartoni</dc:creator>
  <cp:lastModifiedBy>Sari Tuuri</cp:lastModifiedBy>
  <cp:revision>109</cp:revision>
  <dcterms:created xsi:type="dcterms:W3CDTF">2021-09-21T11:22:24Z</dcterms:created>
  <dcterms:modified xsi:type="dcterms:W3CDTF">2026-03-03T14:53:38Z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0x010100B9B977ED8112924392E99C320002D914</vt:lpwstr>
  </property>
</Properties>
</file>