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8"/>
  </p:notesMasterIdLst>
  <p:sldIdLst>
    <p:sldId id="283" r:id="rId5"/>
    <p:sldId id="288" r:id="rId6"/>
    <p:sldId id="286" r:id="rId7"/>
    <p:sldId id="287" r:id="rId8"/>
    <p:sldId id="294" r:id="rId9"/>
    <p:sldId id="289" r:id="rId10"/>
    <p:sldId id="260" r:id="rId11"/>
    <p:sldId id="291" r:id="rId12"/>
    <p:sldId id="295" r:id="rId13"/>
    <p:sldId id="296" r:id="rId14"/>
    <p:sldId id="292" r:id="rId15"/>
    <p:sldId id="297" r:id="rId16"/>
    <p:sldId id="293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65ED28-4FCE-4AFB-8BFC-CA3175D352D9}" v="19" dt="2024-04-19T10:34:46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5088" autoAdjust="0"/>
  </p:normalViewPr>
  <p:slideViewPr>
    <p:cSldViewPr snapToGrid="0" showGuides="1">
      <p:cViewPr varScale="1">
        <p:scale>
          <a:sx n="85" d="100"/>
          <a:sy n="85" d="100"/>
        </p:scale>
        <p:origin x="34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1228-BFB9-4C9F-8DB5-80600C860914}" type="datetimeFigureOut">
              <a:rPr lang="fi-FI" smtClean="0"/>
              <a:t>26.4.2024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68641-F5AE-448C-A831-AAB631EF51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6414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Kiitos Teresalle kutsusta tulla puhumaan</a:t>
            </a:r>
          </a:p>
          <a:p>
            <a:endParaRPr lang="fi-FI" dirty="0"/>
          </a:p>
          <a:p>
            <a:r>
              <a:rPr lang="fi-FI" dirty="0"/>
              <a:t>Käsittelyssä sisäministeriön 2023 päivitetty ohjeistus pelastustoimen sukellus- ja pintapelastustoimintaan sekä miten meillä sitä ohjetta seurataan ja toteutetaan käytännössä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933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Karkeat luokitukset hapenottokyvystä ja sen yhteydestä terveyteen</a:t>
            </a:r>
          </a:p>
          <a:p>
            <a:endParaRPr lang="fi-FI" dirty="0"/>
          </a:p>
          <a:p>
            <a:r>
              <a:rPr lang="fi-FI" dirty="0"/>
              <a:t>45 ml Korostaa hyvän hapenottokyvyn terveysvaikutuksia, vaikka olisi muita riskitekijöitä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6331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="1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turvallisempien työasentojen 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käyttöön ja sitä kautta vähäisempään vammautumisriskiin työtehtävien aikana</a:t>
            </a:r>
            <a:r>
              <a:rPr lang="fi-FI" b="0" i="0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Calibri" panose="020F0502020204030204" pitchFamily="34" charset="0"/>
              </a:rPr>
              <a:t>​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6496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Ukk</a:t>
            </a:r>
            <a:r>
              <a:rPr lang="fi-FI" dirty="0"/>
              <a:t>-instituutin lausahdus</a:t>
            </a:r>
          </a:p>
          <a:p>
            <a:r>
              <a:rPr lang="fi-FI" dirty="0"/>
              <a:t>Pyramidin läpikäynti</a:t>
            </a:r>
          </a:p>
          <a:p>
            <a:endParaRPr lang="fi-FI" dirty="0"/>
          </a:p>
          <a:p>
            <a:r>
              <a:rPr lang="fi-FI" dirty="0"/>
              <a:t>Testit on hyvä etu</a:t>
            </a:r>
          </a:p>
          <a:p>
            <a:endParaRPr lang="fi-FI" dirty="0"/>
          </a:p>
          <a:p>
            <a:r>
              <a:rPr lang="fi-FI" dirty="0"/>
              <a:t>Kannustus: valmentaja </a:t>
            </a:r>
            <a:r>
              <a:rPr lang="fi-FI"/>
              <a:t>/ kuntosalijäsenyys</a:t>
            </a:r>
            <a:endParaRPr lang="fi-FI" dirty="0"/>
          </a:p>
          <a:p>
            <a:endParaRPr lang="fi-FI" dirty="0"/>
          </a:p>
          <a:p>
            <a:r>
              <a:rPr lang="fi-FI" dirty="0"/>
              <a:t>Liikkukaa tarpeeksi, pitäkää itsestänne huolta, johtakaa esimerkillä, motivoikaa muita liikkumaan.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4305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Vähän taustatietoa siitä, mikä </a:t>
            </a:r>
            <a:r>
              <a:rPr lang="fi-FI" dirty="0" err="1"/>
              <a:t>mun</a:t>
            </a:r>
            <a:r>
              <a:rPr lang="fi-FI" dirty="0"/>
              <a:t> rooli on pelastuskelpoisuuden määrittelyssä ja mistä näkökulmasta itse tulen. </a:t>
            </a:r>
          </a:p>
          <a:p>
            <a:endParaRPr lang="fi-FI" dirty="0"/>
          </a:p>
          <a:p>
            <a:r>
              <a:rPr lang="fi-FI" dirty="0"/>
              <a:t>Liikuntapalvelukoordinaattorin työhön kuuluu kaikenlainen fyysisen työ- ja toimintakyvyn tukemiseen liittyvät asiat, mutta ennen kaikkea testaus. </a:t>
            </a:r>
          </a:p>
          <a:p>
            <a:endParaRPr lang="fi-FI" dirty="0"/>
          </a:p>
          <a:p>
            <a:r>
              <a:rPr lang="fi-FI" dirty="0"/>
              <a:t>Meidän laitoksella on tällä hetkellä kaksi toteuttamassa testejä kaikille vakituisille palomiehille, sekä sopimuspalokuntalaisille meidän alueella. </a:t>
            </a:r>
          </a:p>
          <a:p>
            <a:endParaRPr lang="fi-FI" dirty="0"/>
          </a:p>
          <a:p>
            <a:r>
              <a:rPr lang="fi-FI" dirty="0"/>
              <a:t>Koulutus liikunnanohjaaja ja muutenkin koko lyhyt työura koostuu eri liikunta-alan tehtävistä, eli vahvasti tulee näkemys siitä näkökulmasta.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38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Turvallinen pelastustyön tekeminen edellyttää tekijän erityistä kelpoisuutta, joka muodostuu terveydentilaan, toimintakykyyn, koulutukseen ja osaamiseen liittyvistä vaatimuksista.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11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1. Fyysisen toimintakyvyn arvioinnin tarkoituksena on varmistaa, että pelastustehtävillä toimivan henkilön toimintakyky on työn vaatimuksiin nähden riittävä. </a:t>
            </a:r>
          </a:p>
          <a:p>
            <a:endParaRPr lang="fi-FI" dirty="0"/>
          </a:p>
          <a:p>
            <a:pPr marL="228600" indent="-228600">
              <a:buAutoNum type="arabicPeriod"/>
            </a:pPr>
            <a:r>
              <a:rPr lang="fi-FI" dirty="0"/>
              <a:t>Toiminnan perustana ei pelkästään sisäministeriön laatima ohjeistus vaan myös Ohje pelastushenkilöstön toimintakyvyn arvioinnista ja kehittämisestä (2016) </a:t>
            </a:r>
            <a:r>
              <a:rPr lang="fi-FI" sz="1800" dirty="0">
                <a:solidFill>
                  <a:srgbClr val="2829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pelastuslaki (379/2011), Pelastushenkilöstön työterveysseuranta - yhteistyö ja käytännöt 2020 (TTL) – kattavat perusteet tehdä</a:t>
            </a:r>
          </a:p>
          <a:p>
            <a:pPr marL="0" indent="0">
              <a:buNone/>
            </a:pPr>
            <a:endParaRPr lang="fi-FI" sz="1800" dirty="0">
              <a:solidFill>
                <a:srgbClr val="28292A"/>
              </a:solidFill>
              <a:effectLst/>
              <a:latin typeface="Calibri" panose="020F0502020204030204" pitchFamily="34" charset="0"/>
            </a:endParaRPr>
          </a:p>
          <a:p>
            <a:r>
              <a:rPr lang="fi-FI" sz="1800" dirty="0">
                <a:solidFill>
                  <a:srgbClr val="28292A"/>
                </a:solidFill>
                <a:effectLst/>
                <a:latin typeface="Calibri" panose="020F0502020204030204" pitchFamily="34" charset="0"/>
              </a:rPr>
              <a:t>2. Fyysinen toimintakyky ja pelastuskelpoisuus määritellään </a:t>
            </a:r>
            <a:r>
              <a:rPr lang="fi-FI" sz="1800" dirty="0" err="1">
                <a:solidFill>
                  <a:srgbClr val="28292A"/>
                </a:solidFill>
                <a:effectLst/>
                <a:latin typeface="Calibri" panose="020F0502020204030204" pitchFamily="34" charset="0"/>
              </a:rPr>
              <a:t>FireFit</a:t>
            </a:r>
            <a:r>
              <a:rPr lang="fi-FI" sz="1800" dirty="0">
                <a:solidFill>
                  <a:srgbClr val="28292A"/>
                </a:solidFill>
                <a:effectLst/>
                <a:latin typeface="Calibri" panose="020F0502020204030204" pitchFamily="34" charset="0"/>
              </a:rPr>
              <a:t>-indeksillä. </a:t>
            </a:r>
            <a:r>
              <a:rPr lang="fi-FI" sz="1800" dirty="0" err="1">
                <a:solidFill>
                  <a:srgbClr val="28292A"/>
                </a:solidFill>
                <a:effectLst/>
                <a:latin typeface="Calibri" panose="020F0502020204030204" pitchFamily="34" charset="0"/>
              </a:rPr>
              <a:t>Submaksimaalinen</a:t>
            </a:r>
            <a:r>
              <a:rPr lang="fi-FI" sz="1800" dirty="0">
                <a:solidFill>
                  <a:srgbClr val="28292A"/>
                </a:solidFill>
                <a:effectLst/>
                <a:latin typeface="Calibri" panose="020F0502020204030204" pitchFamily="34" charset="0"/>
              </a:rPr>
              <a:t> testi, jossa arvioidaan hapenottokykyä, voidaan korvata suoralla maksimaalisella </a:t>
            </a:r>
            <a:r>
              <a:rPr lang="fi-FI" sz="1800" dirty="0" err="1">
                <a:solidFill>
                  <a:srgbClr val="28292A"/>
                </a:solidFill>
                <a:effectLst/>
                <a:latin typeface="Calibri" panose="020F0502020204030204" pitchFamily="34" charset="0"/>
              </a:rPr>
              <a:t>spiroergometriatutkimuksella</a:t>
            </a:r>
            <a:r>
              <a:rPr lang="fi-FI" sz="1800" dirty="0">
                <a:solidFill>
                  <a:srgbClr val="28292A"/>
                </a:solidFill>
                <a:effectLst/>
                <a:latin typeface="Calibri" panose="020F0502020204030204" pitchFamily="34" charset="0"/>
              </a:rPr>
              <a:t>. </a:t>
            </a:r>
          </a:p>
          <a:p>
            <a:endParaRPr lang="fi-FI" sz="1800" dirty="0">
              <a:solidFill>
                <a:srgbClr val="28292A"/>
              </a:solidFill>
              <a:effectLst/>
              <a:latin typeface="Calibri" panose="020F0502020204030204" pitchFamily="34" charset="0"/>
            </a:endParaRPr>
          </a:p>
          <a:p>
            <a:r>
              <a:rPr lang="fi-FI" sz="1800" dirty="0">
                <a:solidFill>
                  <a:srgbClr val="28292A"/>
                </a:solidFill>
                <a:effectLst/>
                <a:latin typeface="Calibri" panose="020F0502020204030204" pitchFamily="34" charset="0"/>
              </a:rPr>
              <a:t>3. Perustehtävän vaatimus suositus, meidän laitoksen ja sopimuspalokuntien välisen yhteisen sopimuksen mukaan meillä vaaditaan pelastustehtäville osallistuvalta tätä vähintään indeksi 2. </a:t>
            </a:r>
          </a:p>
          <a:p>
            <a:endParaRPr lang="fi-FI" sz="1800" dirty="0">
              <a:solidFill>
                <a:srgbClr val="28292A"/>
              </a:solidFill>
              <a:effectLst/>
              <a:latin typeface="Calibri" panose="020F0502020204030204" pitchFamily="34" charset="0"/>
            </a:endParaRPr>
          </a:p>
          <a:p>
            <a:r>
              <a:rPr lang="fi-FI" sz="1800" dirty="0">
                <a:solidFill>
                  <a:srgbClr val="28292A"/>
                </a:solidFill>
                <a:effectLst/>
                <a:latin typeface="Calibri" panose="020F0502020204030204" pitchFamily="34" charset="0"/>
              </a:rPr>
              <a:t>Mikä muuttuu? 2,7 Savusukellusta edellyttävät perustehtävät 3 Vaativien tehtävien raja. Omat määrityksensä vielä kemikaalisukellus, pintapelastus ja vesisukellus-tehtäviin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8174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Testejä toteutetaan vuosikellon mukaisesti kahdeksalla eri paloasemalla (varaus </a:t>
            </a:r>
            <a:r>
              <a:rPr lang="fi-FI" dirty="0" err="1"/>
              <a:t>Bookingsin</a:t>
            </a:r>
            <a:r>
              <a:rPr lang="fi-FI" dirty="0"/>
              <a:t> kautta, varausvahvistuksessa ohjeet testiin valmistautumiseen)</a:t>
            </a:r>
          </a:p>
          <a:p>
            <a:endParaRPr lang="fi-FI" dirty="0"/>
          </a:p>
          <a:p>
            <a:r>
              <a:rPr lang="fi-FI" dirty="0"/>
              <a:t>Joskus testit tehdään kerralla, joskus erikseen</a:t>
            </a:r>
          </a:p>
          <a:p>
            <a:r>
              <a:rPr lang="fi-FI" dirty="0" err="1"/>
              <a:t>Inbody</a:t>
            </a:r>
            <a:r>
              <a:rPr lang="fi-FI" dirty="0"/>
              <a:t>-testi on vapaaehtoinen</a:t>
            </a:r>
          </a:p>
          <a:p>
            <a:endParaRPr lang="fi-FI" dirty="0"/>
          </a:p>
          <a:p>
            <a:r>
              <a:rPr lang="fi-FI" dirty="0"/>
              <a:t>Testien toteuttaminen on pyritty tekemään mahdollisimman helpoksi, tai ainakin niin, ettei osallistujan tarvitse itse tietää mitään ennakkotietoja</a:t>
            </a:r>
          </a:p>
          <a:p>
            <a:endParaRPr lang="fi-FI" dirty="0"/>
          </a:p>
          <a:p>
            <a:r>
              <a:rPr lang="fi-FI" dirty="0"/>
              <a:t>Testin jälkeen käydään tulokset läpi ja kerrotaan mihin asti kelpoisuus on voimassa ja mikä on suunnitelma jatkon kannalta. </a:t>
            </a:r>
          </a:p>
          <a:p>
            <a:r>
              <a:rPr lang="fi-FI" dirty="0"/>
              <a:t>Peruskurssille määrityksen voimassaoloajan puitteissa TAI jos ei ole saavuttanut rajaa, niin vuoden sisällä. Savusukelluskurssille vuoden. </a:t>
            </a:r>
          </a:p>
          <a:p>
            <a:endParaRPr lang="fi-FI" dirty="0"/>
          </a:p>
          <a:p>
            <a:r>
              <a:rPr lang="fi-FI" dirty="0"/>
              <a:t>Tulokset jaetaan osallistujalle itselleen, tieto pelastuskelpoisuudesta palokunnan päällikölle. Oma kirjanpito, koosteet lähetetään palokunnan päällikölle puolen vuoden välein.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77065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Pelastusalalla työ kuuluu monien riskien suhteen erityistä sairastumisen vaaraa aiheuttaviin töihin.</a:t>
            </a:r>
          </a:p>
          <a:p>
            <a:endParaRPr lang="fi-FI" dirty="0"/>
          </a:p>
          <a:p>
            <a:r>
              <a:rPr lang="fi-FI" dirty="0"/>
              <a:t>Työterveys: Alku- ja määräaikaistarkastukset, poikkeustilanteet tai jos ei pääse testiä läpi. </a:t>
            </a:r>
          </a:p>
          <a:p>
            <a:endParaRPr lang="fi-FI" dirty="0"/>
          </a:p>
          <a:p>
            <a:r>
              <a:rPr lang="fi-FI" dirty="0"/>
              <a:t>Palokunnan päällikön tulee varmistua pelastuskelpoisuuksista ja sijoittaa pelastustehtäviin. Testaaja testaa ja jakaa tietoa. </a:t>
            </a:r>
          </a:p>
          <a:p>
            <a:endParaRPr lang="fi-FI" dirty="0"/>
          </a:p>
          <a:p>
            <a:r>
              <a:rPr lang="fi-FI" dirty="0"/>
              <a:t>Pelastustoimintaan osallistuvien henkilöiden vastuusta työskentelyn edellytysten ylläpitämiseen on pelastuslain 39 §:ssä (1353/2018) mainittu, että henkilön tulee ylläpitää tehtäviensä edellyttämiä perustaitoja ja toimintakykyä.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594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Haluan käyttää tilaisuuden puhua liikunnan hyödyistä toimintakyvyn tukena ja perustella myös vähän omasta puolesta vaatimuksia pelastustehtäviin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935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800" b="0" i="0" u="none" strike="noStrike" dirty="0">
                <a:solidFill>
                  <a:srgbClr val="000000"/>
                </a:solidFill>
                <a:effectLst/>
                <a:highlight>
                  <a:srgbClr val="F3F2F1"/>
                </a:highlight>
                <a:latin typeface="Calibri" panose="020F0502020204030204" pitchFamily="34" charset="0"/>
              </a:rPr>
              <a:t>1) </a:t>
            </a:r>
            <a:r>
              <a:rPr lang="fi-FI" sz="2800" b="1" i="0" u="none" strike="noStrike" dirty="0">
                <a:solidFill>
                  <a:srgbClr val="000000"/>
                </a:solidFill>
                <a:effectLst/>
                <a:highlight>
                  <a:srgbClr val="F3F2F1"/>
                </a:highlight>
                <a:latin typeface="Calibri" panose="020F0502020204030204" pitchFamily="34" charset="0"/>
              </a:rPr>
              <a:t>nopeampaan</a:t>
            </a:r>
            <a:r>
              <a:rPr lang="fi-FI" sz="2800" b="0" i="0" u="none" strike="noStrike" dirty="0">
                <a:solidFill>
                  <a:srgbClr val="000000"/>
                </a:solidFill>
                <a:effectLst/>
                <a:highlight>
                  <a:srgbClr val="F3F2F1"/>
                </a:highlight>
                <a:latin typeface="Calibri" panose="020F0502020204030204" pitchFamily="34" charset="0"/>
              </a:rPr>
              <a:t> suoriutumiseen työtehtävistä, 2) </a:t>
            </a:r>
            <a:r>
              <a:rPr lang="fi-FI" sz="2800" b="1" i="0" u="none" strike="noStrike" dirty="0">
                <a:solidFill>
                  <a:srgbClr val="000000"/>
                </a:solidFill>
                <a:effectLst/>
                <a:highlight>
                  <a:srgbClr val="F3F2F1"/>
                </a:highlight>
                <a:latin typeface="Calibri" panose="020F0502020204030204" pitchFamily="34" charset="0"/>
              </a:rPr>
              <a:t>vähäisempään tai hitaampaan </a:t>
            </a:r>
            <a:r>
              <a:rPr lang="fi-FI" sz="2800" b="0" i="0" u="none" strike="noStrike" dirty="0">
                <a:solidFill>
                  <a:srgbClr val="000000"/>
                </a:solidFill>
                <a:effectLst/>
                <a:highlight>
                  <a:srgbClr val="F3F2F1"/>
                </a:highlight>
                <a:latin typeface="Calibri" panose="020F0502020204030204" pitchFamily="34" charset="0"/>
              </a:rPr>
              <a:t>uupumiseen työtehtävien aikana, 3) nopeampaan </a:t>
            </a:r>
            <a:r>
              <a:rPr lang="fi-FI" sz="2800" b="1" i="0" u="none" strike="noStrike" dirty="0">
                <a:solidFill>
                  <a:srgbClr val="000000"/>
                </a:solidFill>
                <a:effectLst/>
                <a:highlight>
                  <a:srgbClr val="F3F2F1"/>
                </a:highlight>
                <a:latin typeface="Calibri" panose="020F0502020204030204" pitchFamily="34" charset="0"/>
              </a:rPr>
              <a:t>palautumiseen</a:t>
            </a:r>
            <a:r>
              <a:rPr lang="fi-FI" sz="2800" b="0" i="0" u="none" strike="noStrike" dirty="0">
                <a:solidFill>
                  <a:srgbClr val="000000"/>
                </a:solidFill>
                <a:effectLst/>
                <a:highlight>
                  <a:srgbClr val="F3F2F1"/>
                </a:highlight>
                <a:latin typeface="Calibri" panose="020F0502020204030204" pitchFamily="34" charset="0"/>
              </a:rPr>
              <a:t> työtehtävien jälkeen sekä 4) parempaan </a:t>
            </a:r>
            <a:r>
              <a:rPr lang="fi-FI" sz="2800" b="1" i="0" u="none" strike="noStrike" dirty="0">
                <a:solidFill>
                  <a:srgbClr val="000000"/>
                </a:solidFill>
                <a:effectLst/>
                <a:highlight>
                  <a:srgbClr val="F3F2F1"/>
                </a:highlight>
                <a:latin typeface="Calibri" panose="020F0502020204030204" pitchFamily="34" charset="0"/>
              </a:rPr>
              <a:t>työturvallisuuteen</a:t>
            </a:r>
            <a:endParaRPr lang="fi-FI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fi-FI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fi-FI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Kestävyyskunto ilmenee elimistön kykynä vastustaa väsymystä, kuljettaa happea ja käyttää sitä lihastyön vaatimaan energiantuottoon. </a:t>
            </a:r>
            <a:r>
              <a:rPr lang="fi-FI" b="0" i="0" u="none" strike="noStrike" dirty="0">
                <a:solidFill>
                  <a:srgbClr val="000000"/>
                </a:solidFill>
                <a:effectLst/>
                <a:highlight>
                  <a:srgbClr val="F3F2F1"/>
                </a:highlight>
                <a:latin typeface="Calibri" panose="020F0502020204030204" pitchFamily="34" charset="0"/>
              </a:rPr>
              <a:t>Suuria lihasryhmiä, esimerkiksi jalkalihakset, pitkäkestoisesti kuormittavassa liikunnassa kuormitus kohdistuu pääasiassa hengitys- ja verenkiertoelimistöön ja työtä tekevien lihasten aineenvaihduntaan.</a:t>
            </a:r>
            <a:r>
              <a:rPr lang="fi-FI" b="0" i="0" dirty="0">
                <a:solidFill>
                  <a:srgbClr val="000000"/>
                </a:solidFill>
                <a:effectLst/>
                <a:highlight>
                  <a:srgbClr val="F3F2F1"/>
                </a:highlight>
                <a:latin typeface="Calibri" panose="020F0502020204030204" pitchFamily="34" charset="0"/>
              </a:rPr>
              <a:t>​</a:t>
            </a:r>
          </a:p>
          <a:p>
            <a:endParaRPr lang="fi-FI" b="0" i="0" dirty="0">
              <a:solidFill>
                <a:srgbClr val="000000"/>
              </a:solidFill>
              <a:effectLst/>
              <a:highlight>
                <a:srgbClr val="F3F2F1"/>
              </a:highlight>
              <a:latin typeface="Calibri" panose="020F0502020204030204" pitchFamily="34" charset="0"/>
            </a:endParaRPr>
          </a:p>
          <a:p>
            <a:r>
              <a:rPr lang="fi-FI" dirty="0"/>
              <a:t>Palautuminen: jaksaa myös vapaa-ajalla paremmin, loukkaantumistilanteissa palautuu nopeammin pienien verisuonten ansiosta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089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Tässä taulukoissa hapenottokyvyn arvo ml/kg/min yleisesti</a:t>
            </a:r>
          </a:p>
          <a:p>
            <a:endParaRPr lang="fi-FI" dirty="0"/>
          </a:p>
          <a:p>
            <a:r>
              <a:rPr lang="fi-FI" dirty="0"/>
              <a:t>Seuraa 30 ml ja 36 ml</a:t>
            </a:r>
          </a:p>
          <a:p>
            <a:endParaRPr lang="fi-FI" dirty="0"/>
          </a:p>
          <a:p>
            <a:r>
              <a:rPr lang="fi-FI" dirty="0"/>
              <a:t>Hyödynnetään palautteenannossa</a:t>
            </a:r>
          </a:p>
          <a:p>
            <a:endParaRPr lang="fi-FI" dirty="0"/>
          </a:p>
          <a:p>
            <a:r>
              <a:rPr lang="fi-FI" dirty="0"/>
              <a:t>Olemassa myös viitearvot </a:t>
            </a:r>
            <a:r>
              <a:rPr lang="fi-FI" dirty="0" err="1"/>
              <a:t>sopparimiehille</a:t>
            </a:r>
            <a:r>
              <a:rPr lang="fi-FI" dirty="0"/>
              <a:t>, palomiehille ja naisille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68641-F5AE-448C-A831-AAB631EF514A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413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Valmiit kuv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Kuva 161">
            <a:extLst>
              <a:ext uri="{FF2B5EF4-FFF2-40B4-BE49-F238E27FC236}">
                <a16:creationId xmlns:a16="http://schemas.microsoft.com/office/drawing/2014/main" id="{51C7279F-C769-294E-C642-A866B3FAC7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/>
        </p:blipFill>
        <p:spPr>
          <a:xfrm>
            <a:off x="7584465" y="0"/>
            <a:ext cx="4607535" cy="6237288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C9EDC2E5-4519-A9CE-83B1-6470C2AA2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911" y="4220574"/>
            <a:ext cx="6886526" cy="107320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3116C-6AA5-F203-57A9-F97513BF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 dirty="0"/>
              <a:t>Inhimillisesti - Ammatillisesti - Luotettavasti </a:t>
            </a:r>
          </a:p>
          <a:p>
            <a:r>
              <a:rPr lang="fi-FI" dirty="0"/>
              <a:t>YHDESSÄ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D526DD-1CC8-E4BD-2C10-B90508D2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‹#›</a:t>
            </a:fld>
            <a:endParaRPr lang="fi-FI"/>
          </a:p>
        </p:txBody>
      </p:sp>
      <p:sp>
        <p:nvSpPr>
          <p:cNvPr id="165" name="Otsikko 164">
            <a:extLst>
              <a:ext uri="{FF2B5EF4-FFF2-40B4-BE49-F238E27FC236}">
                <a16:creationId xmlns:a16="http://schemas.microsoft.com/office/drawing/2014/main" id="{516A3AC4-9018-05DA-35B5-EAE630D6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2" y="1923690"/>
            <a:ext cx="6886525" cy="2296885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7" name="Päivämäärän paikkamerkki 16">
            <a:extLst>
              <a:ext uri="{FF2B5EF4-FFF2-40B4-BE49-F238E27FC236}">
                <a16:creationId xmlns:a16="http://schemas.microsoft.com/office/drawing/2014/main" id="{9AE53E97-6E23-5CE0-8111-5A4D9199F6C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3EF099C-DE85-4626-8C49-F07D068F2FB3}" type="datetime1">
              <a:rPr lang="fi-FI" smtClean="0"/>
              <a:t>26.4.2024</a:t>
            </a:fld>
            <a:endParaRPr lang="fi-FI"/>
          </a:p>
        </p:txBody>
      </p:sp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818EB7C5-7BA3-1FDD-06C0-745CC5B1D6D9}"/>
              </a:ext>
            </a:extLst>
          </p:cNvPr>
          <p:cNvSpPr/>
          <p:nvPr userDrawn="1"/>
        </p:nvSpPr>
        <p:spPr>
          <a:xfrm flipH="1">
            <a:off x="0" y="0"/>
            <a:ext cx="404189" cy="2017335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9F06DB9C-C181-B9E4-5D0E-DF44C1FB7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1175" r="9708" b="6335"/>
          <a:stretch/>
        </p:blipFill>
        <p:spPr>
          <a:xfrm>
            <a:off x="696912" y="115827"/>
            <a:ext cx="2072666" cy="14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99">
          <p15:clr>
            <a:srgbClr val="FBAE40"/>
          </p15:clr>
        </p15:guide>
        <p15:guide id="3" orient="horz" pos="73">
          <p15:clr>
            <a:srgbClr val="FBAE40"/>
          </p15:clr>
        </p15:guide>
        <p15:guide id="4" pos="760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649840C-5D9B-CA59-299C-A3420653C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3BA0132-473C-91FE-1E25-885824FB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FB501-6BCC-4B10-9B3F-D69F2C553CEA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A03AD7CE-78D9-D057-6DB9-477245A0D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EC163BF-E6AE-85E0-1BD1-619FC6605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A3ECADA-2BFA-10F2-2C4A-FE850A1B4287}"/>
              </a:ext>
            </a:extLst>
          </p:cNvPr>
          <p:cNvGrpSpPr/>
          <p:nvPr userDrawn="1"/>
        </p:nvGrpSpPr>
        <p:grpSpPr>
          <a:xfrm>
            <a:off x="11818189" y="1"/>
            <a:ext cx="373811" cy="1865718"/>
            <a:chOff x="11441426" y="1095817"/>
            <a:chExt cx="750574" cy="3746170"/>
          </a:xfrm>
          <a:solidFill>
            <a:schemeClr val="accent1"/>
          </a:solidFill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50344BE-F0E4-DC81-B86D-626E7463C129}"/>
                </a:ext>
              </a:extLst>
            </p:cNvPr>
            <p:cNvSpPr/>
            <p:nvPr userDrawn="1"/>
          </p:nvSpPr>
          <p:spPr>
            <a:xfrm>
              <a:off x="11579621" y="1095817"/>
              <a:ext cx="612379" cy="1864627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058991E6-8E28-C30B-BF3F-6CB2FA60D7AA}"/>
                </a:ext>
              </a:extLst>
            </p:cNvPr>
            <p:cNvSpPr/>
            <p:nvPr userDrawn="1"/>
          </p:nvSpPr>
          <p:spPr>
            <a:xfrm>
              <a:off x="11441426" y="2556571"/>
              <a:ext cx="750574" cy="2285416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71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5BBC426-8112-D26B-D0CB-CDBE0973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51B1C-830E-423E-9CE0-5ED78CA2338F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F7C7B3C-57B3-C7ED-6FC9-D2EC754DB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B5F57F0-2F07-44A0-7560-DC23DB18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A88860EB-1701-FE38-9FCC-2D8BB20EEA42}"/>
              </a:ext>
            </a:extLst>
          </p:cNvPr>
          <p:cNvGrpSpPr/>
          <p:nvPr userDrawn="1"/>
        </p:nvGrpSpPr>
        <p:grpSpPr>
          <a:xfrm>
            <a:off x="11818189" y="1"/>
            <a:ext cx="373811" cy="1865718"/>
            <a:chOff x="11441426" y="1095817"/>
            <a:chExt cx="750574" cy="3746170"/>
          </a:xfrm>
          <a:solidFill>
            <a:schemeClr val="accent1"/>
          </a:solidFill>
        </p:grpSpPr>
        <p:sp>
          <p:nvSpPr>
            <p:cNvPr id="4" name="Vapaamuotoinen: Muoto 3">
              <a:extLst>
                <a:ext uri="{FF2B5EF4-FFF2-40B4-BE49-F238E27FC236}">
                  <a16:creationId xmlns:a16="http://schemas.microsoft.com/office/drawing/2014/main" id="{A0DD948B-A6B5-4533-99F5-3AD34979A449}"/>
                </a:ext>
              </a:extLst>
            </p:cNvPr>
            <p:cNvSpPr/>
            <p:nvPr userDrawn="1"/>
          </p:nvSpPr>
          <p:spPr>
            <a:xfrm>
              <a:off x="11579621" y="1095817"/>
              <a:ext cx="612379" cy="1864627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BF911879-558A-04F6-8E4C-DA5D8E4CC400}"/>
                </a:ext>
              </a:extLst>
            </p:cNvPr>
            <p:cNvSpPr/>
            <p:nvPr userDrawn="1"/>
          </p:nvSpPr>
          <p:spPr>
            <a:xfrm>
              <a:off x="11441426" y="2556571"/>
              <a:ext cx="750574" cy="2285416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2C2107-3F78-1C2F-5E50-E259300AA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5051768-9410-C670-108D-FB41EE10F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269E41D-21E2-516E-4350-1BFE02885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C7CD74E-4314-B791-636E-ACAF480E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6727-2042-4CC8-B7E0-6955F70FD9AB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7487E344-5ABA-A6ED-7A5A-56CB6667C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2380F3A-6C9D-7EFB-2BFC-9BE82626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FE073DAF-9FB3-530E-A1F5-A4C2567AEF0C}"/>
              </a:ext>
            </a:extLst>
          </p:cNvPr>
          <p:cNvGrpSpPr/>
          <p:nvPr userDrawn="1"/>
        </p:nvGrpSpPr>
        <p:grpSpPr>
          <a:xfrm>
            <a:off x="11818189" y="1"/>
            <a:ext cx="373811" cy="1865718"/>
            <a:chOff x="11441426" y="1095817"/>
            <a:chExt cx="750574" cy="3746170"/>
          </a:xfrm>
          <a:solidFill>
            <a:schemeClr val="accent1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ADA5F6C3-9836-39FB-2996-2F8BB9A10CE6}"/>
                </a:ext>
              </a:extLst>
            </p:cNvPr>
            <p:cNvSpPr/>
            <p:nvPr userDrawn="1"/>
          </p:nvSpPr>
          <p:spPr>
            <a:xfrm>
              <a:off x="11579621" y="1095817"/>
              <a:ext cx="612379" cy="1864627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2895C359-3D42-3211-3532-C9346F135AB7}"/>
                </a:ext>
              </a:extLst>
            </p:cNvPr>
            <p:cNvSpPr/>
            <p:nvPr userDrawn="1"/>
          </p:nvSpPr>
          <p:spPr>
            <a:xfrm>
              <a:off x="11441426" y="2556571"/>
              <a:ext cx="750574" cy="2285416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7558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C2AD32-E9F2-4EC7-CFCC-2C7A7850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9D75DAE-5591-B63B-E742-ACED912B91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2E44368-57E9-C0DD-3EE5-D839EEDE06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DDF7F22C-DD26-CA7F-4F78-86E3C49AB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70216-6452-4E78-A4EB-EC1BAB3EC3FC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0A0AC30A-8216-D34C-1A58-576E6075F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F6DD280-A54D-1EB9-627C-494F1F2E1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B2F4FD87-1C8A-C581-1826-F14108E45AD8}"/>
              </a:ext>
            </a:extLst>
          </p:cNvPr>
          <p:cNvGrpSpPr/>
          <p:nvPr userDrawn="1"/>
        </p:nvGrpSpPr>
        <p:grpSpPr>
          <a:xfrm>
            <a:off x="11818189" y="1"/>
            <a:ext cx="373811" cy="1865718"/>
            <a:chOff x="11441426" y="1095817"/>
            <a:chExt cx="750574" cy="3746170"/>
          </a:xfrm>
          <a:solidFill>
            <a:schemeClr val="accent1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58D843E-043F-9EB9-F42B-5CEF4909C18A}"/>
                </a:ext>
              </a:extLst>
            </p:cNvPr>
            <p:cNvSpPr/>
            <p:nvPr userDrawn="1"/>
          </p:nvSpPr>
          <p:spPr>
            <a:xfrm>
              <a:off x="11579621" y="1095817"/>
              <a:ext cx="612379" cy="1864627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67231C10-F487-B0E2-FE68-0760C7233610}"/>
                </a:ext>
              </a:extLst>
            </p:cNvPr>
            <p:cNvSpPr/>
            <p:nvPr userDrawn="1"/>
          </p:nvSpPr>
          <p:spPr>
            <a:xfrm>
              <a:off x="11441426" y="2556571"/>
              <a:ext cx="750574" cy="2285416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7771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A63CE7-EAD7-ACA2-DF62-8C6C64313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2C01F3C-D7ED-48BC-6E5F-A9A32A1B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1D5E17-EA14-DA47-9736-9B28AEED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8D83AB58-9942-CDE5-70D8-09596E744B59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CF6E1B7-306C-4258-AB11-638A52E28AD4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371E19C2-E1C2-7692-F27A-167C0FAAC954}"/>
              </a:ext>
            </a:extLst>
          </p:cNvPr>
          <p:cNvSpPr/>
          <p:nvPr userDrawn="1"/>
        </p:nvSpPr>
        <p:spPr>
          <a:xfrm>
            <a:off x="11818189" y="0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3500000">
              <a:prstClr val="black">
                <a:alpha val="41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33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oitu lis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C8021EA-94F0-69D5-E6E3-9F76D5573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384850"/>
            <a:ext cx="6137585" cy="1462036"/>
          </a:xfr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1D8CAE-FB4C-E136-CD89-D1D23F99A1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C7DB9D-6558-F593-802B-E661DD31A2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6159D61-84B5-7414-EDCA-480D20178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369" y="1912392"/>
            <a:ext cx="6928339" cy="12662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tx1"/>
                </a:solidFill>
              </a:defRPr>
            </a:lvl4pPr>
            <a:lvl5pPr marL="13843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9" name="Kuvan paikkamerkki 18">
            <a:extLst>
              <a:ext uri="{FF2B5EF4-FFF2-40B4-BE49-F238E27FC236}">
                <a16:creationId xmlns:a16="http://schemas.microsoft.com/office/drawing/2014/main" id="{CF8AD394-84AF-6E67-BDC6-DA9582123F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563709" y="0"/>
            <a:ext cx="5109158" cy="6237288"/>
          </a:xfrm>
          <a:prstGeom prst="parallelogram">
            <a:avLst/>
          </a:prstGeom>
          <a:pattFill prst="pct5">
            <a:fgClr>
              <a:schemeClr val="accent1"/>
            </a:fgClr>
            <a:bgClr>
              <a:schemeClr val="bg2">
                <a:lumMod val="9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2" name="Ellipsi 21">
            <a:extLst>
              <a:ext uri="{FF2B5EF4-FFF2-40B4-BE49-F238E27FC236}">
                <a16:creationId xmlns:a16="http://schemas.microsoft.com/office/drawing/2014/main" id="{E993B687-CA92-178B-960F-457296BAE68C}"/>
              </a:ext>
            </a:extLst>
          </p:cNvPr>
          <p:cNvSpPr/>
          <p:nvPr userDrawn="1"/>
        </p:nvSpPr>
        <p:spPr>
          <a:xfrm>
            <a:off x="984739" y="2268541"/>
            <a:ext cx="553915" cy="553915"/>
          </a:xfrm>
          <a:prstGeom prst="ellipse">
            <a:avLst/>
          </a:prstGeom>
          <a:ln w="285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Sisällön paikkamerkki 2">
            <a:extLst>
              <a:ext uri="{FF2B5EF4-FFF2-40B4-BE49-F238E27FC236}">
                <a16:creationId xmlns:a16="http://schemas.microsoft.com/office/drawing/2014/main" id="{66687ED8-F7F4-02D4-8647-6926C981672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635369" y="3324917"/>
            <a:ext cx="6928339" cy="12662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tx1"/>
                </a:solidFill>
              </a:defRPr>
            </a:lvl4pPr>
            <a:lvl5pPr marL="13843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8" name="Sisällön paikkamerkki 2">
            <a:extLst>
              <a:ext uri="{FF2B5EF4-FFF2-40B4-BE49-F238E27FC236}">
                <a16:creationId xmlns:a16="http://schemas.microsoft.com/office/drawing/2014/main" id="{B40AE80C-9A1E-FCF2-3663-2B8004471E5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635369" y="4737442"/>
            <a:ext cx="6928339" cy="126621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 sz="1800"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 sz="1400">
                <a:solidFill>
                  <a:schemeClr val="tx1"/>
                </a:solidFill>
              </a:defRPr>
            </a:lvl4pPr>
            <a:lvl5pPr marL="13843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31" name="Tekstin paikkamerkki 30">
            <a:extLst>
              <a:ext uri="{FF2B5EF4-FFF2-40B4-BE49-F238E27FC236}">
                <a16:creationId xmlns:a16="http://schemas.microsoft.com/office/drawing/2014/main" id="{979198BF-F963-19EB-E42E-0155DC9C0F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4250" y="2326591"/>
            <a:ext cx="554038" cy="46611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27348D31-79CC-E0DE-14D5-7A81D929F5AE}"/>
              </a:ext>
            </a:extLst>
          </p:cNvPr>
          <p:cNvSpPr/>
          <p:nvPr userDrawn="1"/>
        </p:nvSpPr>
        <p:spPr>
          <a:xfrm>
            <a:off x="984739" y="3595929"/>
            <a:ext cx="553915" cy="553915"/>
          </a:xfrm>
          <a:prstGeom prst="ellipse">
            <a:avLst/>
          </a:prstGeom>
          <a:ln w="285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Tekstin paikkamerkki 30">
            <a:extLst>
              <a:ext uri="{FF2B5EF4-FFF2-40B4-BE49-F238E27FC236}">
                <a16:creationId xmlns:a16="http://schemas.microsoft.com/office/drawing/2014/main" id="{3DDA3D68-E868-6C21-4B25-9FD02D83E4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4250" y="3639827"/>
            <a:ext cx="554038" cy="46611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34" name="Ellipsi 33">
            <a:extLst>
              <a:ext uri="{FF2B5EF4-FFF2-40B4-BE49-F238E27FC236}">
                <a16:creationId xmlns:a16="http://schemas.microsoft.com/office/drawing/2014/main" id="{3207D644-0342-EED7-E3F9-38D7F2973DE1}"/>
              </a:ext>
            </a:extLst>
          </p:cNvPr>
          <p:cNvSpPr/>
          <p:nvPr userDrawn="1"/>
        </p:nvSpPr>
        <p:spPr>
          <a:xfrm>
            <a:off x="984739" y="5011114"/>
            <a:ext cx="553915" cy="553915"/>
          </a:xfrm>
          <a:prstGeom prst="ellipse">
            <a:avLst/>
          </a:prstGeom>
          <a:ln w="28575"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ekstin paikkamerkki 30">
            <a:extLst>
              <a:ext uri="{FF2B5EF4-FFF2-40B4-BE49-F238E27FC236}">
                <a16:creationId xmlns:a16="http://schemas.microsoft.com/office/drawing/2014/main" id="{E08F9153-281F-BA4B-9D68-56840F5CDE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4250" y="5055012"/>
            <a:ext cx="554038" cy="466118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#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F4C980F-72E8-F93C-FB83-2B67EC788524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4947248-331F-414A-977F-EF0BC86D6A20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8AB4AFDB-B3F5-3E96-B768-75887E78A92C}"/>
              </a:ext>
            </a:extLst>
          </p:cNvPr>
          <p:cNvSpPr/>
          <p:nvPr userDrawn="1"/>
        </p:nvSpPr>
        <p:spPr>
          <a:xfrm flipH="1">
            <a:off x="0" y="0"/>
            <a:ext cx="404189" cy="2017335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7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ain otsikko - nuolikuvakehys vaale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819BE1E0-59CF-72E7-1F3E-83C2F947654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23006" y="1247168"/>
            <a:ext cx="3259460" cy="4173245"/>
          </a:xfrm>
          <a:custGeom>
            <a:avLst/>
            <a:gdLst>
              <a:gd name="connsiteX0" fmla="*/ 0 w 3259460"/>
              <a:gd name="connsiteY0" fmla="*/ 0 h 4173245"/>
              <a:gd name="connsiteX1" fmla="*/ 1629730 w 3259460"/>
              <a:gd name="connsiteY1" fmla="*/ 0 h 4173245"/>
              <a:gd name="connsiteX2" fmla="*/ 3259460 w 3259460"/>
              <a:gd name="connsiteY2" fmla="*/ 2086623 h 4173245"/>
              <a:gd name="connsiteX3" fmla="*/ 1629730 w 3259460"/>
              <a:gd name="connsiteY3" fmla="*/ 4173245 h 4173245"/>
              <a:gd name="connsiteX4" fmla="*/ 0 w 3259460"/>
              <a:gd name="connsiteY4" fmla="*/ 4173245 h 4173245"/>
              <a:gd name="connsiteX5" fmla="*/ 1629730 w 3259460"/>
              <a:gd name="connsiteY5" fmla="*/ 2086623 h 41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9460" h="4173245">
                <a:moveTo>
                  <a:pt x="0" y="0"/>
                </a:moveTo>
                <a:lnTo>
                  <a:pt x="1629730" y="0"/>
                </a:lnTo>
                <a:lnTo>
                  <a:pt x="3259460" y="2086623"/>
                </a:lnTo>
                <a:lnTo>
                  <a:pt x="1629730" y="4173245"/>
                </a:lnTo>
                <a:lnTo>
                  <a:pt x="0" y="4173245"/>
                </a:lnTo>
                <a:lnTo>
                  <a:pt x="1629730" y="208662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A63CE7-EAD7-ACA2-DF62-8C6C64313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226" y="1567679"/>
            <a:ext cx="5060950" cy="2118495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Väliotsikkodia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2C01F3C-D7ED-48BC-6E5F-A9A32A1B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1D5E17-EA14-DA47-9736-9B28AEED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1C86C4C9-DBC7-9A11-A484-487B13AC6A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6938" y="3733800"/>
            <a:ext cx="5069061" cy="1087438"/>
          </a:xfrm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pPr lvl="0"/>
            <a:r>
              <a:rPr lang="fi-FI" dirty="0"/>
              <a:t>Alateksti  Lisää omat kuvat 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B6B274B-1B94-75E9-AF0A-15B8FF3352B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3F4A5F-4146-4489-AD8C-9D5B2758A94E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1B640A3B-3A01-4758-6E55-DBCB81F680DB}"/>
              </a:ext>
            </a:extLst>
          </p:cNvPr>
          <p:cNvSpPr/>
          <p:nvPr userDrawn="1"/>
        </p:nvSpPr>
        <p:spPr>
          <a:xfrm>
            <a:off x="11818189" y="1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1" name="Kuvan paikkamerkki 10">
            <a:extLst>
              <a:ext uri="{FF2B5EF4-FFF2-40B4-BE49-F238E27FC236}">
                <a16:creationId xmlns:a16="http://schemas.microsoft.com/office/drawing/2014/main" id="{2B043943-1F99-CA81-4F15-3506C50F7CD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3781" y="1247168"/>
            <a:ext cx="3259460" cy="4173245"/>
          </a:xfrm>
          <a:custGeom>
            <a:avLst/>
            <a:gdLst>
              <a:gd name="connsiteX0" fmla="*/ 0 w 3259460"/>
              <a:gd name="connsiteY0" fmla="*/ 0 h 4173245"/>
              <a:gd name="connsiteX1" fmla="*/ 1629730 w 3259460"/>
              <a:gd name="connsiteY1" fmla="*/ 0 h 4173245"/>
              <a:gd name="connsiteX2" fmla="*/ 3259460 w 3259460"/>
              <a:gd name="connsiteY2" fmla="*/ 2086623 h 4173245"/>
              <a:gd name="connsiteX3" fmla="*/ 1629730 w 3259460"/>
              <a:gd name="connsiteY3" fmla="*/ 4173245 h 4173245"/>
              <a:gd name="connsiteX4" fmla="*/ 0 w 3259460"/>
              <a:gd name="connsiteY4" fmla="*/ 4173245 h 4173245"/>
              <a:gd name="connsiteX5" fmla="*/ 1629730 w 3259460"/>
              <a:gd name="connsiteY5" fmla="*/ 2086623 h 41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9460" h="4173245">
                <a:moveTo>
                  <a:pt x="0" y="0"/>
                </a:moveTo>
                <a:lnTo>
                  <a:pt x="1629730" y="0"/>
                </a:lnTo>
                <a:lnTo>
                  <a:pt x="3259460" y="2086623"/>
                </a:lnTo>
                <a:lnTo>
                  <a:pt x="1629730" y="4173245"/>
                </a:lnTo>
                <a:lnTo>
                  <a:pt x="0" y="4173245"/>
                </a:lnTo>
                <a:lnTo>
                  <a:pt x="1629730" y="208662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3" name="Kuvan paikkamerkki 12">
            <a:extLst>
              <a:ext uri="{FF2B5EF4-FFF2-40B4-BE49-F238E27FC236}">
                <a16:creationId xmlns:a16="http://schemas.microsoft.com/office/drawing/2014/main" id="{AF84482D-3539-9376-9312-ABB72A5F62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59715" y="1247167"/>
            <a:ext cx="3259460" cy="4173245"/>
          </a:xfrm>
          <a:custGeom>
            <a:avLst/>
            <a:gdLst>
              <a:gd name="connsiteX0" fmla="*/ 0 w 3259460"/>
              <a:gd name="connsiteY0" fmla="*/ 0 h 4173245"/>
              <a:gd name="connsiteX1" fmla="*/ 1629730 w 3259460"/>
              <a:gd name="connsiteY1" fmla="*/ 0 h 4173245"/>
              <a:gd name="connsiteX2" fmla="*/ 3259460 w 3259460"/>
              <a:gd name="connsiteY2" fmla="*/ 2086623 h 4173245"/>
              <a:gd name="connsiteX3" fmla="*/ 1629730 w 3259460"/>
              <a:gd name="connsiteY3" fmla="*/ 4173245 h 4173245"/>
              <a:gd name="connsiteX4" fmla="*/ 0 w 3259460"/>
              <a:gd name="connsiteY4" fmla="*/ 4173245 h 4173245"/>
              <a:gd name="connsiteX5" fmla="*/ 1629730 w 3259460"/>
              <a:gd name="connsiteY5" fmla="*/ 2086623 h 417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59460" h="4173245">
                <a:moveTo>
                  <a:pt x="0" y="0"/>
                </a:moveTo>
                <a:lnTo>
                  <a:pt x="1629730" y="0"/>
                </a:lnTo>
                <a:lnTo>
                  <a:pt x="3259460" y="2086623"/>
                </a:lnTo>
                <a:lnTo>
                  <a:pt x="1629730" y="4173245"/>
                </a:lnTo>
                <a:lnTo>
                  <a:pt x="0" y="4173245"/>
                </a:lnTo>
                <a:lnTo>
                  <a:pt x="1629730" y="2086623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37413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ain otsikko - ensihoito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A63CE7-EAD7-ACA2-DF62-8C6C64313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638" y="790575"/>
            <a:ext cx="5249562" cy="339090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Väliotsikkodia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2C01F3C-D7ED-48BC-6E5F-A9A32A1B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1D5E17-EA14-DA47-9736-9B28AEED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FFC0FB6-6605-4FD3-503A-2A4B0F003B0A}"/>
              </a:ext>
            </a:extLst>
          </p:cNvPr>
          <p:cNvGrpSpPr/>
          <p:nvPr userDrawn="1"/>
        </p:nvGrpSpPr>
        <p:grpSpPr>
          <a:xfrm>
            <a:off x="4666891" y="976591"/>
            <a:ext cx="7188004" cy="4152344"/>
            <a:chOff x="6161031" y="270662"/>
            <a:chExt cx="3801264" cy="2195902"/>
          </a:xfrm>
          <a:effectLst>
            <a:outerShdw blurRad="38100" dist="38100" dir="5400000" algn="ctr" rotWithShape="0">
              <a:srgbClr val="000000">
                <a:alpha val="36000"/>
              </a:srgbClr>
            </a:outerShdw>
          </a:effectLst>
        </p:grpSpPr>
        <p:pic>
          <p:nvPicPr>
            <p:cNvPr id="8" name="Kuva 7">
              <a:extLst>
                <a:ext uri="{FF2B5EF4-FFF2-40B4-BE49-F238E27FC236}">
                  <a16:creationId xmlns:a16="http://schemas.microsoft.com/office/drawing/2014/main" id="{E1B06A2C-A21C-5599-4B7A-1A6EAA625B0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74" t="-788" r="57156" b="399"/>
            <a:stretch/>
          </p:blipFill>
          <p:spPr>
            <a:xfrm>
              <a:off x="6161031" y="270662"/>
              <a:ext cx="1633804" cy="2178793"/>
            </a:xfrm>
            <a:custGeom>
              <a:avLst/>
              <a:gdLst>
                <a:gd name="connsiteX0" fmla="*/ 0 w 1633804"/>
                <a:gd name="connsiteY0" fmla="*/ 0 h 2178793"/>
                <a:gd name="connsiteX1" fmla="*/ 816903 w 1633804"/>
                <a:gd name="connsiteY1" fmla="*/ 0 h 2178793"/>
                <a:gd name="connsiteX2" fmla="*/ 1633804 w 1633804"/>
                <a:gd name="connsiteY2" fmla="*/ 1089397 h 2178793"/>
                <a:gd name="connsiteX3" fmla="*/ 816903 w 1633804"/>
                <a:gd name="connsiteY3" fmla="*/ 2178793 h 2178793"/>
                <a:gd name="connsiteX4" fmla="*/ 0 w 1633804"/>
                <a:gd name="connsiteY4" fmla="*/ 2178793 h 2178793"/>
                <a:gd name="connsiteX5" fmla="*/ 816903 w 1633804"/>
                <a:gd name="connsiteY5" fmla="*/ 1089397 h 2178793"/>
                <a:gd name="connsiteX6" fmla="*/ 0 w 1633804"/>
                <a:gd name="connsiteY6" fmla="*/ 0 h 2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804" h="2178793">
                  <a:moveTo>
                    <a:pt x="0" y="0"/>
                  </a:moveTo>
                  <a:lnTo>
                    <a:pt x="816903" y="0"/>
                  </a:lnTo>
                  <a:lnTo>
                    <a:pt x="1633804" y="1089397"/>
                  </a:lnTo>
                  <a:lnTo>
                    <a:pt x="816903" y="2178793"/>
                  </a:lnTo>
                  <a:lnTo>
                    <a:pt x="0" y="2178793"/>
                  </a:lnTo>
                  <a:lnTo>
                    <a:pt x="816903" y="108939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9" name="Kuva 8">
              <a:extLst>
                <a:ext uri="{FF2B5EF4-FFF2-40B4-BE49-F238E27FC236}">
                  <a16:creationId xmlns:a16="http://schemas.microsoft.com/office/drawing/2014/main" id="{2998EDD1-C76D-FB1E-B523-2C41B047DB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91" r="28091"/>
            <a:stretch/>
          </p:blipFill>
          <p:spPr>
            <a:xfrm>
              <a:off x="7244761" y="287771"/>
              <a:ext cx="1633804" cy="2178793"/>
            </a:xfrm>
            <a:custGeom>
              <a:avLst/>
              <a:gdLst>
                <a:gd name="connsiteX0" fmla="*/ 0 w 1633804"/>
                <a:gd name="connsiteY0" fmla="*/ 0 h 2178793"/>
                <a:gd name="connsiteX1" fmla="*/ 816903 w 1633804"/>
                <a:gd name="connsiteY1" fmla="*/ 0 h 2178793"/>
                <a:gd name="connsiteX2" fmla="*/ 1633804 w 1633804"/>
                <a:gd name="connsiteY2" fmla="*/ 1089397 h 2178793"/>
                <a:gd name="connsiteX3" fmla="*/ 816903 w 1633804"/>
                <a:gd name="connsiteY3" fmla="*/ 2178793 h 2178793"/>
                <a:gd name="connsiteX4" fmla="*/ 0 w 1633804"/>
                <a:gd name="connsiteY4" fmla="*/ 2178793 h 2178793"/>
                <a:gd name="connsiteX5" fmla="*/ 816903 w 1633804"/>
                <a:gd name="connsiteY5" fmla="*/ 1089397 h 2178793"/>
                <a:gd name="connsiteX6" fmla="*/ 0 w 1633804"/>
                <a:gd name="connsiteY6" fmla="*/ 0 h 2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804" h="2178793">
                  <a:moveTo>
                    <a:pt x="0" y="0"/>
                  </a:moveTo>
                  <a:lnTo>
                    <a:pt x="816903" y="0"/>
                  </a:lnTo>
                  <a:lnTo>
                    <a:pt x="1633804" y="1089397"/>
                  </a:lnTo>
                  <a:lnTo>
                    <a:pt x="816903" y="2178793"/>
                  </a:lnTo>
                  <a:lnTo>
                    <a:pt x="0" y="2178793"/>
                  </a:lnTo>
                  <a:lnTo>
                    <a:pt x="816903" y="108939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0" name="Kuva 9">
              <a:extLst>
                <a:ext uri="{FF2B5EF4-FFF2-40B4-BE49-F238E27FC236}">
                  <a16:creationId xmlns:a16="http://schemas.microsoft.com/office/drawing/2014/main" id="{5C56B3E9-EA80-514B-3928-1CD3848E0A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56" t="393" r="-974" b="-393"/>
            <a:stretch/>
          </p:blipFill>
          <p:spPr>
            <a:xfrm>
              <a:off x="8328491" y="287771"/>
              <a:ext cx="1633804" cy="2178793"/>
            </a:xfrm>
            <a:custGeom>
              <a:avLst/>
              <a:gdLst>
                <a:gd name="connsiteX0" fmla="*/ 0 w 1633804"/>
                <a:gd name="connsiteY0" fmla="*/ 0 h 2178793"/>
                <a:gd name="connsiteX1" fmla="*/ 816903 w 1633804"/>
                <a:gd name="connsiteY1" fmla="*/ 0 h 2178793"/>
                <a:gd name="connsiteX2" fmla="*/ 1633804 w 1633804"/>
                <a:gd name="connsiteY2" fmla="*/ 1089397 h 2178793"/>
                <a:gd name="connsiteX3" fmla="*/ 816903 w 1633804"/>
                <a:gd name="connsiteY3" fmla="*/ 2178793 h 2178793"/>
                <a:gd name="connsiteX4" fmla="*/ 0 w 1633804"/>
                <a:gd name="connsiteY4" fmla="*/ 2178793 h 2178793"/>
                <a:gd name="connsiteX5" fmla="*/ 816903 w 1633804"/>
                <a:gd name="connsiteY5" fmla="*/ 1089397 h 2178793"/>
                <a:gd name="connsiteX6" fmla="*/ 0 w 1633804"/>
                <a:gd name="connsiteY6" fmla="*/ 0 h 2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804" h="2178793">
                  <a:moveTo>
                    <a:pt x="0" y="0"/>
                  </a:moveTo>
                  <a:lnTo>
                    <a:pt x="816903" y="0"/>
                  </a:lnTo>
                  <a:lnTo>
                    <a:pt x="1633804" y="1089397"/>
                  </a:lnTo>
                  <a:lnTo>
                    <a:pt x="816903" y="2178793"/>
                  </a:lnTo>
                  <a:lnTo>
                    <a:pt x="0" y="2178793"/>
                  </a:lnTo>
                  <a:lnTo>
                    <a:pt x="816903" y="108939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1C86C4C9-DBC7-9A11-A484-487B13AC6A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813" y="4229100"/>
            <a:ext cx="5183187" cy="10874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Alateksti</a:t>
            </a:r>
          </a:p>
        </p:txBody>
      </p:sp>
      <p:sp>
        <p:nvSpPr>
          <p:cNvPr id="11" name="Päivämäärän paikkamerkki 10">
            <a:extLst>
              <a:ext uri="{FF2B5EF4-FFF2-40B4-BE49-F238E27FC236}">
                <a16:creationId xmlns:a16="http://schemas.microsoft.com/office/drawing/2014/main" id="{828E868E-F231-B8C6-88A4-96D3498A7C9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077D741-DD89-4C52-97F4-18FD3D355D2A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2B38F24D-C150-28E0-D913-C78E23127F03}"/>
              </a:ext>
            </a:extLst>
          </p:cNvPr>
          <p:cNvSpPr/>
          <p:nvPr userDrawn="1"/>
        </p:nvSpPr>
        <p:spPr>
          <a:xfrm>
            <a:off x="11818189" y="1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D98B7D2F-2DE2-04C5-2FE0-1A0F015EE8A4}"/>
              </a:ext>
            </a:extLst>
          </p:cNvPr>
          <p:cNvSpPr/>
          <p:nvPr userDrawn="1"/>
        </p:nvSpPr>
        <p:spPr>
          <a:xfrm flipH="1">
            <a:off x="0" y="4289485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959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ain otsikko -ensihoito tumm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1C86C4C9-DBC7-9A11-A484-487B13AC6A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3112" y="3943455"/>
            <a:ext cx="5210499" cy="113700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Alateksti</a:t>
            </a:r>
          </a:p>
        </p:txBody>
      </p:sp>
      <p:sp>
        <p:nvSpPr>
          <p:cNvPr id="11" name="Otsikko 10">
            <a:extLst>
              <a:ext uri="{FF2B5EF4-FFF2-40B4-BE49-F238E27FC236}">
                <a16:creationId xmlns:a16="http://schemas.microsoft.com/office/drawing/2014/main" id="{3AAE8DF2-9DF0-691D-65A1-8E4BB83E30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638" y="1826763"/>
            <a:ext cx="5190085" cy="2060052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Väliotsikkodia</a:t>
            </a: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6F8924F-72EE-A5E0-CC8D-39B4DC0B84F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8345AAD-61BF-6DCC-1635-FA57539B955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729795C-4FCD-5020-5A9E-1975DC3A79A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4E42A9-2558-4F3E-A2BD-003F4AB7D568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2038482D-207B-FBA6-4F74-84BA74F9C762}"/>
              </a:ext>
            </a:extLst>
          </p:cNvPr>
          <p:cNvSpPr/>
          <p:nvPr userDrawn="1"/>
        </p:nvSpPr>
        <p:spPr>
          <a:xfrm>
            <a:off x="11818189" y="1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25400" dir="12000000">
              <a:prstClr val="black">
                <a:alpha val="47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AF7314A3-D8D2-2664-FEC7-C520AD7A2C91}"/>
              </a:ext>
            </a:extLst>
          </p:cNvPr>
          <p:cNvGrpSpPr/>
          <p:nvPr userDrawn="1"/>
        </p:nvGrpSpPr>
        <p:grpSpPr>
          <a:xfrm>
            <a:off x="4666891" y="976591"/>
            <a:ext cx="7188004" cy="4152344"/>
            <a:chOff x="6161031" y="270662"/>
            <a:chExt cx="3801264" cy="2195902"/>
          </a:xfrm>
          <a:effectLst>
            <a:outerShdw blurRad="38100" dist="38100" dir="5400000" algn="ctr" rotWithShape="0">
              <a:srgbClr val="000000">
                <a:alpha val="36000"/>
              </a:srgbClr>
            </a:outerShdw>
          </a:effectLst>
        </p:grpSpPr>
        <p:pic>
          <p:nvPicPr>
            <p:cNvPr id="13" name="Kuva 12">
              <a:extLst>
                <a:ext uri="{FF2B5EF4-FFF2-40B4-BE49-F238E27FC236}">
                  <a16:creationId xmlns:a16="http://schemas.microsoft.com/office/drawing/2014/main" id="{29604E79-BD50-00E9-47FC-FC919F6F696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74" t="-788" r="57156" b="399"/>
            <a:stretch/>
          </p:blipFill>
          <p:spPr>
            <a:xfrm>
              <a:off x="6161031" y="270662"/>
              <a:ext cx="1633804" cy="2178793"/>
            </a:xfrm>
            <a:custGeom>
              <a:avLst/>
              <a:gdLst>
                <a:gd name="connsiteX0" fmla="*/ 0 w 1633804"/>
                <a:gd name="connsiteY0" fmla="*/ 0 h 2178793"/>
                <a:gd name="connsiteX1" fmla="*/ 816903 w 1633804"/>
                <a:gd name="connsiteY1" fmla="*/ 0 h 2178793"/>
                <a:gd name="connsiteX2" fmla="*/ 1633804 w 1633804"/>
                <a:gd name="connsiteY2" fmla="*/ 1089397 h 2178793"/>
                <a:gd name="connsiteX3" fmla="*/ 816903 w 1633804"/>
                <a:gd name="connsiteY3" fmla="*/ 2178793 h 2178793"/>
                <a:gd name="connsiteX4" fmla="*/ 0 w 1633804"/>
                <a:gd name="connsiteY4" fmla="*/ 2178793 h 2178793"/>
                <a:gd name="connsiteX5" fmla="*/ 816903 w 1633804"/>
                <a:gd name="connsiteY5" fmla="*/ 1089397 h 2178793"/>
                <a:gd name="connsiteX6" fmla="*/ 0 w 1633804"/>
                <a:gd name="connsiteY6" fmla="*/ 0 h 2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804" h="2178793">
                  <a:moveTo>
                    <a:pt x="0" y="0"/>
                  </a:moveTo>
                  <a:lnTo>
                    <a:pt x="816903" y="0"/>
                  </a:lnTo>
                  <a:lnTo>
                    <a:pt x="1633804" y="1089397"/>
                  </a:lnTo>
                  <a:lnTo>
                    <a:pt x="816903" y="2178793"/>
                  </a:lnTo>
                  <a:lnTo>
                    <a:pt x="0" y="2178793"/>
                  </a:lnTo>
                  <a:lnTo>
                    <a:pt x="816903" y="108939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4" name="Kuva 13">
              <a:extLst>
                <a:ext uri="{FF2B5EF4-FFF2-40B4-BE49-F238E27FC236}">
                  <a16:creationId xmlns:a16="http://schemas.microsoft.com/office/drawing/2014/main" id="{31BAAFCE-CD30-1716-1658-E5AA6DC636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91" r="28091"/>
            <a:stretch/>
          </p:blipFill>
          <p:spPr>
            <a:xfrm>
              <a:off x="7244761" y="287771"/>
              <a:ext cx="1633804" cy="2178793"/>
            </a:xfrm>
            <a:custGeom>
              <a:avLst/>
              <a:gdLst>
                <a:gd name="connsiteX0" fmla="*/ 0 w 1633804"/>
                <a:gd name="connsiteY0" fmla="*/ 0 h 2178793"/>
                <a:gd name="connsiteX1" fmla="*/ 816903 w 1633804"/>
                <a:gd name="connsiteY1" fmla="*/ 0 h 2178793"/>
                <a:gd name="connsiteX2" fmla="*/ 1633804 w 1633804"/>
                <a:gd name="connsiteY2" fmla="*/ 1089397 h 2178793"/>
                <a:gd name="connsiteX3" fmla="*/ 816903 w 1633804"/>
                <a:gd name="connsiteY3" fmla="*/ 2178793 h 2178793"/>
                <a:gd name="connsiteX4" fmla="*/ 0 w 1633804"/>
                <a:gd name="connsiteY4" fmla="*/ 2178793 h 2178793"/>
                <a:gd name="connsiteX5" fmla="*/ 816903 w 1633804"/>
                <a:gd name="connsiteY5" fmla="*/ 1089397 h 2178793"/>
                <a:gd name="connsiteX6" fmla="*/ 0 w 1633804"/>
                <a:gd name="connsiteY6" fmla="*/ 0 h 2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804" h="2178793">
                  <a:moveTo>
                    <a:pt x="0" y="0"/>
                  </a:moveTo>
                  <a:lnTo>
                    <a:pt x="816903" y="0"/>
                  </a:lnTo>
                  <a:lnTo>
                    <a:pt x="1633804" y="1089397"/>
                  </a:lnTo>
                  <a:lnTo>
                    <a:pt x="816903" y="2178793"/>
                  </a:lnTo>
                  <a:lnTo>
                    <a:pt x="0" y="2178793"/>
                  </a:lnTo>
                  <a:lnTo>
                    <a:pt x="816903" y="1089397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pic>
          <p:nvPicPr>
            <p:cNvPr id="15" name="Kuva 14">
              <a:extLst>
                <a:ext uri="{FF2B5EF4-FFF2-40B4-BE49-F238E27FC236}">
                  <a16:creationId xmlns:a16="http://schemas.microsoft.com/office/drawing/2014/main" id="{AFC7D8A5-CC7C-15CB-5935-E5D0791F28E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156" t="393" r="-974" b="-393"/>
            <a:stretch/>
          </p:blipFill>
          <p:spPr>
            <a:xfrm>
              <a:off x="8328491" y="287771"/>
              <a:ext cx="1633804" cy="2178793"/>
            </a:xfrm>
            <a:custGeom>
              <a:avLst/>
              <a:gdLst>
                <a:gd name="connsiteX0" fmla="*/ 0 w 1633804"/>
                <a:gd name="connsiteY0" fmla="*/ 0 h 2178793"/>
                <a:gd name="connsiteX1" fmla="*/ 816903 w 1633804"/>
                <a:gd name="connsiteY1" fmla="*/ 0 h 2178793"/>
                <a:gd name="connsiteX2" fmla="*/ 1633804 w 1633804"/>
                <a:gd name="connsiteY2" fmla="*/ 1089397 h 2178793"/>
                <a:gd name="connsiteX3" fmla="*/ 816903 w 1633804"/>
                <a:gd name="connsiteY3" fmla="*/ 2178793 h 2178793"/>
                <a:gd name="connsiteX4" fmla="*/ 0 w 1633804"/>
                <a:gd name="connsiteY4" fmla="*/ 2178793 h 2178793"/>
                <a:gd name="connsiteX5" fmla="*/ 816903 w 1633804"/>
                <a:gd name="connsiteY5" fmla="*/ 1089397 h 2178793"/>
                <a:gd name="connsiteX6" fmla="*/ 0 w 1633804"/>
                <a:gd name="connsiteY6" fmla="*/ 0 h 2178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33804" h="2178793">
                  <a:moveTo>
                    <a:pt x="0" y="0"/>
                  </a:moveTo>
                  <a:lnTo>
                    <a:pt x="816903" y="0"/>
                  </a:lnTo>
                  <a:lnTo>
                    <a:pt x="1633804" y="1089397"/>
                  </a:lnTo>
                  <a:lnTo>
                    <a:pt x="816903" y="2178793"/>
                  </a:lnTo>
                  <a:lnTo>
                    <a:pt x="0" y="2178793"/>
                  </a:lnTo>
                  <a:lnTo>
                    <a:pt x="816903" y="1089397"/>
                  </a:lnTo>
                  <a:lnTo>
                    <a:pt x="0" y="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537147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ain otsikko - nuolikuvakehys tumm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uvan paikkamerkki 26">
            <a:extLst>
              <a:ext uri="{FF2B5EF4-FFF2-40B4-BE49-F238E27FC236}">
                <a16:creationId xmlns:a16="http://schemas.microsoft.com/office/drawing/2014/main" id="{3BEE4F13-5C5D-68FE-528A-96BAC2FF2EE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1343" y="1458855"/>
            <a:ext cx="6820921" cy="3940289"/>
          </a:xfrm>
          <a:custGeom>
            <a:avLst/>
            <a:gdLst>
              <a:gd name="connsiteX0" fmla="*/ 3368744 w 5908060"/>
              <a:gd name="connsiteY0" fmla="*/ 0 h 3412950"/>
              <a:gd name="connsiteX1" fmla="*/ 4638402 w 5908060"/>
              <a:gd name="connsiteY1" fmla="*/ 0 h 3412950"/>
              <a:gd name="connsiteX2" fmla="*/ 5908060 w 5908060"/>
              <a:gd name="connsiteY2" fmla="*/ 1706475 h 3412950"/>
              <a:gd name="connsiteX3" fmla="*/ 4638402 w 5908060"/>
              <a:gd name="connsiteY3" fmla="*/ 3412950 h 3412950"/>
              <a:gd name="connsiteX4" fmla="*/ 3368744 w 5908060"/>
              <a:gd name="connsiteY4" fmla="*/ 3412950 h 3412950"/>
              <a:gd name="connsiteX5" fmla="*/ 4638402 w 5908060"/>
              <a:gd name="connsiteY5" fmla="*/ 1706475 h 3412950"/>
              <a:gd name="connsiteX6" fmla="*/ 1684372 w 5908060"/>
              <a:gd name="connsiteY6" fmla="*/ 0 h 3412950"/>
              <a:gd name="connsiteX7" fmla="*/ 2954030 w 5908060"/>
              <a:gd name="connsiteY7" fmla="*/ 0 h 3412950"/>
              <a:gd name="connsiteX8" fmla="*/ 4223688 w 5908060"/>
              <a:gd name="connsiteY8" fmla="*/ 1706475 h 3412950"/>
              <a:gd name="connsiteX9" fmla="*/ 2954030 w 5908060"/>
              <a:gd name="connsiteY9" fmla="*/ 3412950 h 3412950"/>
              <a:gd name="connsiteX10" fmla="*/ 1684372 w 5908060"/>
              <a:gd name="connsiteY10" fmla="*/ 3412950 h 3412950"/>
              <a:gd name="connsiteX11" fmla="*/ 2954030 w 5908060"/>
              <a:gd name="connsiteY11" fmla="*/ 1706475 h 3412950"/>
              <a:gd name="connsiteX12" fmla="*/ 0 w 5908060"/>
              <a:gd name="connsiteY12" fmla="*/ 0 h 3412950"/>
              <a:gd name="connsiteX13" fmla="*/ 1269658 w 5908060"/>
              <a:gd name="connsiteY13" fmla="*/ 0 h 3412950"/>
              <a:gd name="connsiteX14" fmla="*/ 2539316 w 5908060"/>
              <a:gd name="connsiteY14" fmla="*/ 1706475 h 3412950"/>
              <a:gd name="connsiteX15" fmla="*/ 1269658 w 5908060"/>
              <a:gd name="connsiteY15" fmla="*/ 3412950 h 3412950"/>
              <a:gd name="connsiteX16" fmla="*/ 0 w 5908060"/>
              <a:gd name="connsiteY16" fmla="*/ 3412950 h 3412950"/>
              <a:gd name="connsiteX17" fmla="*/ 1269658 w 5908060"/>
              <a:gd name="connsiteY17" fmla="*/ 1706475 h 341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908060" h="3412950">
                <a:moveTo>
                  <a:pt x="3368744" y="0"/>
                </a:moveTo>
                <a:lnTo>
                  <a:pt x="4638402" y="0"/>
                </a:lnTo>
                <a:lnTo>
                  <a:pt x="5908060" y="1706475"/>
                </a:lnTo>
                <a:lnTo>
                  <a:pt x="4638402" y="3412950"/>
                </a:lnTo>
                <a:lnTo>
                  <a:pt x="3368744" y="3412950"/>
                </a:lnTo>
                <a:lnTo>
                  <a:pt x="4638402" y="1706475"/>
                </a:lnTo>
                <a:close/>
                <a:moveTo>
                  <a:pt x="1684372" y="0"/>
                </a:moveTo>
                <a:lnTo>
                  <a:pt x="2954030" y="0"/>
                </a:lnTo>
                <a:lnTo>
                  <a:pt x="4223688" y="1706475"/>
                </a:lnTo>
                <a:lnTo>
                  <a:pt x="2954030" y="3412950"/>
                </a:lnTo>
                <a:lnTo>
                  <a:pt x="1684372" y="3412950"/>
                </a:lnTo>
                <a:lnTo>
                  <a:pt x="2954030" y="1706475"/>
                </a:lnTo>
                <a:close/>
                <a:moveTo>
                  <a:pt x="0" y="0"/>
                </a:moveTo>
                <a:lnTo>
                  <a:pt x="1269658" y="0"/>
                </a:lnTo>
                <a:lnTo>
                  <a:pt x="2539316" y="1706475"/>
                </a:lnTo>
                <a:lnTo>
                  <a:pt x="1269658" y="3412950"/>
                </a:lnTo>
                <a:lnTo>
                  <a:pt x="0" y="3412950"/>
                </a:lnTo>
                <a:lnTo>
                  <a:pt x="1269658" y="1706475"/>
                </a:lnTo>
                <a:close/>
              </a:path>
            </a:pathLst>
          </a:custGeom>
          <a:pattFill prst="pct10">
            <a:fgClr>
              <a:schemeClr val="accent2"/>
            </a:fgClr>
            <a:bgClr>
              <a:schemeClr val="bg1"/>
            </a:bgClr>
          </a:patt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Lisää oma kuva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A63CE7-EAD7-ACA2-DF62-8C6C643130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2513" y="1965325"/>
            <a:ext cx="5183187" cy="2178050"/>
          </a:xfrm>
        </p:spPr>
        <p:txBody>
          <a:bodyPr/>
          <a:lstStyle>
            <a:lvl1pPr algn="l">
              <a:defRPr/>
            </a:lvl1pPr>
          </a:lstStyle>
          <a:p>
            <a:r>
              <a:rPr lang="fi-FI" dirty="0"/>
              <a:t>Väliotsikkodia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1C86C4C9-DBC7-9A11-A484-487B13AC6A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813" y="4160430"/>
            <a:ext cx="5183187" cy="1118008"/>
          </a:xfrm>
        </p:spPr>
        <p:txBody>
          <a:bodyPr/>
          <a:lstStyle>
            <a:lvl1pPr>
              <a:defRPr>
                <a:sym typeface="Wingdings" panose="05000000000000000000" pitchFamily="2" charset="2"/>
              </a:defRPr>
            </a:lvl1pPr>
          </a:lstStyle>
          <a:p>
            <a:pPr lvl="0"/>
            <a:r>
              <a:rPr lang="fi-FI" dirty="0"/>
              <a:t>Alateksti  Lisää omat kuvat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9B926C0-8EEA-F5BC-FCA6-4467985F58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20C639F-FAE3-CD97-7CC9-F15A0B0C5B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A3EAF21-9088-55FC-0390-26DA95EB9DF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CEC357F-80D8-4F74-856D-C2B3B7FDAF2E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A9CABE3F-E693-E530-A602-0D1792AF33C3}"/>
              </a:ext>
            </a:extLst>
          </p:cNvPr>
          <p:cNvSpPr/>
          <p:nvPr userDrawn="1"/>
        </p:nvSpPr>
        <p:spPr>
          <a:xfrm>
            <a:off x="11818189" y="1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25400" dir="12000000">
              <a:prstClr val="black">
                <a:alpha val="47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99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Omat kuv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18">
            <a:extLst>
              <a:ext uri="{FF2B5EF4-FFF2-40B4-BE49-F238E27FC236}">
                <a16:creationId xmlns:a16="http://schemas.microsoft.com/office/drawing/2014/main" id="{97E7A490-72F6-F92B-22CE-7D7B59DD0BC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96200" y="-1"/>
            <a:ext cx="4540877" cy="4130678"/>
          </a:xfrm>
          <a:custGeom>
            <a:avLst/>
            <a:gdLst>
              <a:gd name="connsiteX0" fmla="*/ 3245612 w 4540877"/>
              <a:gd name="connsiteY0" fmla="*/ 0 h 4130678"/>
              <a:gd name="connsiteX1" fmla="*/ 4495797 w 4540877"/>
              <a:gd name="connsiteY1" fmla="*/ 0 h 4130678"/>
              <a:gd name="connsiteX2" fmla="*/ 4495797 w 4540877"/>
              <a:gd name="connsiteY2" fmla="*/ 510589 h 4130678"/>
              <a:gd name="connsiteX3" fmla="*/ 4540877 w 4540877"/>
              <a:gd name="connsiteY3" fmla="*/ 510589 h 4130678"/>
              <a:gd name="connsiteX4" fmla="*/ 3758685 w 4540877"/>
              <a:gd name="connsiteY4" fmla="*/ 1134170 h 4130678"/>
              <a:gd name="connsiteX5" fmla="*/ 3758686 w 4540877"/>
              <a:gd name="connsiteY5" fmla="*/ 1134170 h 4130678"/>
              <a:gd name="connsiteX6" fmla="*/ 0 w 4540877"/>
              <a:gd name="connsiteY6" fmla="*/ 4130678 h 4130678"/>
              <a:gd name="connsiteX7" fmla="*/ 0 w 4540877"/>
              <a:gd name="connsiteY7" fmla="*/ 2587475 h 4130678"/>
              <a:gd name="connsiteX8" fmla="*/ 1822961 w 4540877"/>
              <a:gd name="connsiteY8" fmla="*/ 1134170 h 4130678"/>
              <a:gd name="connsiteX9" fmla="*/ 979438 w 4540877"/>
              <a:gd name="connsiteY9" fmla="*/ 0 h 4130678"/>
              <a:gd name="connsiteX10" fmla="*/ 2915163 w 4540877"/>
              <a:gd name="connsiteY10" fmla="*/ 0 h 4130678"/>
              <a:gd name="connsiteX11" fmla="*/ 0 w 4540877"/>
              <a:gd name="connsiteY11" fmla="*/ 2324033 h 4130678"/>
              <a:gd name="connsiteX12" fmla="*/ 0 w 4540877"/>
              <a:gd name="connsiteY12" fmla="*/ 780830 h 4130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40877" h="4130678">
                <a:moveTo>
                  <a:pt x="3245612" y="0"/>
                </a:moveTo>
                <a:lnTo>
                  <a:pt x="4495797" y="0"/>
                </a:lnTo>
                <a:lnTo>
                  <a:pt x="4495797" y="510589"/>
                </a:lnTo>
                <a:lnTo>
                  <a:pt x="4540877" y="510589"/>
                </a:lnTo>
                <a:lnTo>
                  <a:pt x="3758685" y="1134170"/>
                </a:lnTo>
                <a:lnTo>
                  <a:pt x="3758686" y="1134170"/>
                </a:lnTo>
                <a:lnTo>
                  <a:pt x="0" y="4130678"/>
                </a:lnTo>
                <a:lnTo>
                  <a:pt x="0" y="2587475"/>
                </a:lnTo>
                <a:lnTo>
                  <a:pt x="1822961" y="1134170"/>
                </a:lnTo>
                <a:close/>
                <a:moveTo>
                  <a:pt x="979438" y="0"/>
                </a:moveTo>
                <a:lnTo>
                  <a:pt x="2915163" y="0"/>
                </a:lnTo>
                <a:lnTo>
                  <a:pt x="0" y="2324033"/>
                </a:lnTo>
                <a:lnTo>
                  <a:pt x="0" y="780830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>
                <a:lumMod val="95000"/>
              </a:schemeClr>
            </a:bgClr>
          </a:pattFill>
          <a:effectLst>
            <a:outerShdw blurRad="50800" dist="38100" dir="2700000" algn="tl" rotWithShape="0">
              <a:prstClr val="black">
                <a:alpha val="8000"/>
              </a:prstClr>
            </a:outerShdw>
          </a:effectLst>
        </p:spPr>
        <p:txBody>
          <a:bodyPr wrap="square" anchor="ctr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kuva tähän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EDC2E5-4519-A9CE-83B1-6470C2AA2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911" y="4220574"/>
            <a:ext cx="6886525" cy="107320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53116C-6AA5-F203-57A9-F97513BF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CD526DD-1CC8-E4BD-2C10-B90508D2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‹#›</a:t>
            </a:fld>
            <a:endParaRPr lang="fi-FI"/>
          </a:p>
        </p:txBody>
      </p:sp>
      <p:sp>
        <p:nvSpPr>
          <p:cNvPr id="165" name="Otsikko 164">
            <a:extLst>
              <a:ext uri="{FF2B5EF4-FFF2-40B4-BE49-F238E27FC236}">
                <a16:creationId xmlns:a16="http://schemas.microsoft.com/office/drawing/2014/main" id="{516A3AC4-9018-05DA-35B5-EAE630D6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1651506"/>
            <a:ext cx="6886524" cy="256907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" name="Kuvan paikkamerkki 1">
            <a:extLst>
              <a:ext uri="{FF2B5EF4-FFF2-40B4-BE49-F238E27FC236}">
                <a16:creationId xmlns:a16="http://schemas.microsoft.com/office/drawing/2014/main" id="{9BDC689D-84FD-F85F-609E-23BD98F585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553575" y="844664"/>
            <a:ext cx="2638425" cy="5392624"/>
          </a:xfrm>
          <a:custGeom>
            <a:avLst/>
            <a:gdLst>
              <a:gd name="connsiteX0" fmla="*/ 2638425 w 2638425"/>
              <a:gd name="connsiteY0" fmla="*/ 1767983 h 5392624"/>
              <a:gd name="connsiteX1" fmla="*/ 2638425 w 2638425"/>
              <a:gd name="connsiteY1" fmla="*/ 3289213 h 5392624"/>
              <a:gd name="connsiteX2" fmla="*/ 0 w 2638425"/>
              <a:gd name="connsiteY2" fmla="*/ 5392624 h 5392624"/>
              <a:gd name="connsiteX3" fmla="*/ 0 w 2638425"/>
              <a:gd name="connsiteY3" fmla="*/ 3873916 h 5392624"/>
              <a:gd name="connsiteX4" fmla="*/ 1780407 w 2638425"/>
              <a:gd name="connsiteY4" fmla="*/ 2454535 h 5392624"/>
              <a:gd name="connsiteX5" fmla="*/ 1780407 w 2638425"/>
              <a:gd name="connsiteY5" fmla="*/ 2452014 h 5392624"/>
              <a:gd name="connsiteX6" fmla="*/ 2625899 w 2638425"/>
              <a:gd name="connsiteY6" fmla="*/ 0 h 5392624"/>
              <a:gd name="connsiteX7" fmla="*/ 2638425 w 2638425"/>
              <a:gd name="connsiteY7" fmla="*/ 0 h 5392624"/>
              <a:gd name="connsiteX8" fmla="*/ 2638425 w 2638425"/>
              <a:gd name="connsiteY8" fmla="*/ 1511244 h 5392624"/>
              <a:gd name="connsiteX9" fmla="*/ 0 w 2638425"/>
              <a:gd name="connsiteY9" fmla="*/ 3614655 h 5392624"/>
              <a:gd name="connsiteX10" fmla="*/ 0 w 2638425"/>
              <a:gd name="connsiteY10" fmla="*/ 2095947 h 5392624"/>
              <a:gd name="connsiteX11" fmla="*/ 1780407 w 2638425"/>
              <a:gd name="connsiteY11" fmla="*/ 676567 h 5392624"/>
              <a:gd name="connsiteX12" fmla="*/ 1780407 w 2638425"/>
              <a:gd name="connsiteY12" fmla="*/ 674045 h 5392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8425" h="5392624">
                <a:moveTo>
                  <a:pt x="2638425" y="1767983"/>
                </a:moveTo>
                <a:lnTo>
                  <a:pt x="2638425" y="3289213"/>
                </a:lnTo>
                <a:lnTo>
                  <a:pt x="0" y="5392624"/>
                </a:lnTo>
                <a:lnTo>
                  <a:pt x="0" y="3873916"/>
                </a:lnTo>
                <a:lnTo>
                  <a:pt x="1780407" y="2454535"/>
                </a:lnTo>
                <a:lnTo>
                  <a:pt x="1780407" y="2452014"/>
                </a:lnTo>
                <a:close/>
                <a:moveTo>
                  <a:pt x="2625899" y="0"/>
                </a:moveTo>
                <a:lnTo>
                  <a:pt x="2638425" y="0"/>
                </a:lnTo>
                <a:lnTo>
                  <a:pt x="2638425" y="1511244"/>
                </a:lnTo>
                <a:lnTo>
                  <a:pt x="0" y="3614655"/>
                </a:lnTo>
                <a:lnTo>
                  <a:pt x="0" y="2095947"/>
                </a:lnTo>
                <a:lnTo>
                  <a:pt x="1780407" y="676567"/>
                </a:lnTo>
                <a:lnTo>
                  <a:pt x="1780407" y="674045"/>
                </a:lnTo>
                <a:close/>
              </a:path>
            </a:pathLst>
          </a:custGeom>
          <a:pattFill prst="pct5">
            <a:fgClr>
              <a:schemeClr val="tx1"/>
            </a:fgClr>
            <a:bgClr>
              <a:schemeClr val="bg2">
                <a:lumMod val="95000"/>
              </a:schemeClr>
            </a:bgClr>
          </a:pattFill>
          <a:effectLst>
            <a:outerShdw blurRad="50800" dist="38100" dir="2700000" algn="tl" rotWithShape="0">
              <a:prstClr val="black">
                <a:alpha val="8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i-FI" dirty="0"/>
              <a:t>Lisää kuva tähän</a:t>
            </a:r>
          </a:p>
        </p:txBody>
      </p:sp>
      <p:sp>
        <p:nvSpPr>
          <p:cNvPr id="20" name="Päivämäärän paikkamerkki 19">
            <a:extLst>
              <a:ext uri="{FF2B5EF4-FFF2-40B4-BE49-F238E27FC236}">
                <a16:creationId xmlns:a16="http://schemas.microsoft.com/office/drawing/2014/main" id="{AF5A62DB-84F0-00DA-31BF-72C57C276B7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8CDBA0-9B46-483F-9C9C-82E98FE80A19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7202F976-92B9-47BB-CBE3-2885CCF31496}"/>
              </a:ext>
            </a:extLst>
          </p:cNvPr>
          <p:cNvSpPr/>
          <p:nvPr userDrawn="1"/>
        </p:nvSpPr>
        <p:spPr>
          <a:xfrm flipH="1">
            <a:off x="0" y="0"/>
            <a:ext cx="404189" cy="2017335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0CB9D62-3139-8802-AAB4-120F101A7A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175" r="9708" b="6335"/>
          <a:stretch/>
        </p:blipFill>
        <p:spPr>
          <a:xfrm>
            <a:off x="696912" y="115827"/>
            <a:ext cx="2072666" cy="14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725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99">
          <p15:clr>
            <a:srgbClr val="FBAE40"/>
          </p15:clr>
        </p15:guide>
        <p15:guide id="3" orient="horz" pos="73">
          <p15:clr>
            <a:srgbClr val="FBAE40"/>
          </p15:clr>
        </p15:guide>
        <p15:guide id="4" pos="760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- Kuva otsikon taustall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7">
            <a:extLst>
              <a:ext uri="{FF2B5EF4-FFF2-40B4-BE49-F238E27FC236}">
                <a16:creationId xmlns:a16="http://schemas.microsoft.com/office/drawing/2014/main" id="{C23E3FC5-A5A3-6CEE-4635-ACC4775D3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>
          <a:xfrm>
            <a:off x="20" y="10"/>
            <a:ext cx="12191980" cy="6237278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36C4469-1AEB-4E10-583A-2922AE080E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5636" y="2606121"/>
            <a:ext cx="9914927" cy="1210987"/>
          </a:xfrm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Välidia pitkiin esityksiin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6116000-5B84-AEC3-D055-9BD3FCA841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7D10F7D-1212-DD8F-D8E2-BA89E27BC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3E3FB4B2-20E5-9B21-6C4C-208B152C272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9D417FC-1EC1-4796-A01B-51FE80FBAA2C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6" name="Vapaamuotoinen: Muoto 5">
            <a:extLst>
              <a:ext uri="{FF2B5EF4-FFF2-40B4-BE49-F238E27FC236}">
                <a16:creationId xmlns:a16="http://schemas.microsoft.com/office/drawing/2014/main" id="{29C010DE-0BF0-952A-727D-C110DBCDAA36}"/>
              </a:ext>
            </a:extLst>
          </p:cNvPr>
          <p:cNvSpPr/>
          <p:nvPr userDrawn="1"/>
        </p:nvSpPr>
        <p:spPr>
          <a:xfrm>
            <a:off x="11818189" y="1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25400" dir="12000000">
              <a:prstClr val="black">
                <a:alpha val="47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530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>
            <a:extLst>
              <a:ext uri="{FF2B5EF4-FFF2-40B4-BE49-F238E27FC236}">
                <a16:creationId xmlns:a16="http://schemas.microsoft.com/office/drawing/2014/main" id="{EF682E83-DD81-9936-34CE-9138A557C86B}"/>
              </a:ext>
            </a:extLst>
          </p:cNvPr>
          <p:cNvSpPr/>
          <p:nvPr userDrawn="1"/>
        </p:nvSpPr>
        <p:spPr>
          <a:xfrm>
            <a:off x="836611" y="1690691"/>
            <a:ext cx="5157787" cy="45465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DEC1B24-97C7-3760-BB11-2E2C0C654F7C}"/>
              </a:ext>
            </a:extLst>
          </p:cNvPr>
          <p:cNvSpPr/>
          <p:nvPr userDrawn="1"/>
        </p:nvSpPr>
        <p:spPr>
          <a:xfrm>
            <a:off x="6169023" y="1681163"/>
            <a:ext cx="5194302" cy="45465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940AF4D1-A4FF-4DBC-DA62-505A6E1379CB}"/>
              </a:ext>
            </a:extLst>
          </p:cNvPr>
          <p:cNvSpPr/>
          <p:nvPr userDrawn="1"/>
        </p:nvSpPr>
        <p:spPr>
          <a:xfrm>
            <a:off x="0" y="0"/>
            <a:ext cx="12192000" cy="16811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C7BEEAC-6FC6-753D-9537-91D0530D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DD2881D-636E-4CAE-553B-1C55B7476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A6E51D-EB7E-6C55-981F-2E12A2CF2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862E0E1-8B43-269F-BFAD-5F5819005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50B261E-696F-2808-5EFB-70436E0A25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36A623D-8D87-4C08-60DE-F904077F5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9B9A0E5-51BD-7E26-2C4C-D0D04CDCD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BE1F233B-1057-246D-C3A7-16104FC7D1F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9D1F06D-91C9-439F-98FC-2F64EAF8CDD1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15" name="Vapaamuotoinen: Muoto 14">
            <a:extLst>
              <a:ext uri="{FF2B5EF4-FFF2-40B4-BE49-F238E27FC236}">
                <a16:creationId xmlns:a16="http://schemas.microsoft.com/office/drawing/2014/main" id="{B935A7CC-B3D7-E597-8BD9-67CCC5E207B9}"/>
              </a:ext>
            </a:extLst>
          </p:cNvPr>
          <p:cNvSpPr/>
          <p:nvPr userDrawn="1"/>
        </p:nvSpPr>
        <p:spPr>
          <a:xfrm>
            <a:off x="11803811" y="4252183"/>
            <a:ext cx="388189" cy="1937480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92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Kuvan paikkamerkki 51">
            <a:extLst>
              <a:ext uri="{FF2B5EF4-FFF2-40B4-BE49-F238E27FC236}">
                <a16:creationId xmlns:a16="http://schemas.microsoft.com/office/drawing/2014/main" id="{9753D575-8D3E-5E6A-DCB9-2CC14E29CD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flipH="1">
            <a:off x="7781942" y="1966305"/>
            <a:ext cx="4410055" cy="3997199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  <a:effectLst>
            <a:outerShdw blurRad="50800" dist="50800" dir="5400000" algn="ctr" rotWithShape="0">
              <a:schemeClr val="tx1">
                <a:alpha val="27000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Vapaamuotoinen: Muoto 11">
            <a:extLst>
              <a:ext uri="{FF2B5EF4-FFF2-40B4-BE49-F238E27FC236}">
                <a16:creationId xmlns:a16="http://schemas.microsoft.com/office/drawing/2014/main" id="{958496FC-288E-07AE-ECB1-C18604EEE825}"/>
              </a:ext>
            </a:extLst>
          </p:cNvPr>
          <p:cNvSpPr/>
          <p:nvPr userDrawn="1"/>
        </p:nvSpPr>
        <p:spPr>
          <a:xfrm>
            <a:off x="0" y="0"/>
            <a:ext cx="9780135" cy="1702396"/>
          </a:xfrm>
          <a:custGeom>
            <a:avLst/>
            <a:gdLst>
              <a:gd name="connsiteX0" fmla="*/ 0 w 10375302"/>
              <a:gd name="connsiteY0" fmla="*/ 0 h 1609727"/>
              <a:gd name="connsiteX1" fmla="*/ 9156102 w 10375302"/>
              <a:gd name="connsiteY1" fmla="*/ 0 h 1609727"/>
              <a:gd name="connsiteX2" fmla="*/ 9156102 w 10375302"/>
              <a:gd name="connsiteY2" fmla="*/ 2 h 1609727"/>
              <a:gd name="connsiteX3" fmla="*/ 10375302 w 10375302"/>
              <a:gd name="connsiteY3" fmla="*/ 804865 h 1609727"/>
              <a:gd name="connsiteX4" fmla="*/ 9156102 w 10375302"/>
              <a:gd name="connsiteY4" fmla="*/ 1609727 h 1609727"/>
              <a:gd name="connsiteX5" fmla="*/ 9156102 w 10375302"/>
              <a:gd name="connsiteY5" fmla="*/ 1609726 h 1609727"/>
              <a:gd name="connsiteX6" fmla="*/ 0 w 10375302"/>
              <a:gd name="connsiteY6" fmla="*/ 1609726 h 160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5302" h="1609727">
                <a:moveTo>
                  <a:pt x="0" y="0"/>
                </a:moveTo>
                <a:lnTo>
                  <a:pt x="9156102" y="0"/>
                </a:lnTo>
                <a:lnTo>
                  <a:pt x="9156102" y="2"/>
                </a:lnTo>
                <a:lnTo>
                  <a:pt x="10375302" y="804865"/>
                </a:lnTo>
                <a:lnTo>
                  <a:pt x="9156102" y="1609727"/>
                </a:lnTo>
                <a:lnTo>
                  <a:pt x="9156102" y="1609726"/>
                </a:lnTo>
                <a:lnTo>
                  <a:pt x="0" y="16097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50800" dir="5400000" algn="ctr" rotWithShape="0">
              <a:schemeClr val="tx1">
                <a:alpha val="2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Vapaamuotoinen: Muoto 23">
            <a:extLst>
              <a:ext uri="{FF2B5EF4-FFF2-40B4-BE49-F238E27FC236}">
                <a16:creationId xmlns:a16="http://schemas.microsoft.com/office/drawing/2014/main" id="{2292A89A-69CF-EAC5-AC83-73A0419A3197}"/>
              </a:ext>
            </a:extLst>
          </p:cNvPr>
          <p:cNvSpPr/>
          <p:nvPr userDrawn="1"/>
        </p:nvSpPr>
        <p:spPr>
          <a:xfrm>
            <a:off x="8789097" y="0"/>
            <a:ext cx="1575888" cy="1702396"/>
          </a:xfrm>
          <a:custGeom>
            <a:avLst/>
            <a:gdLst>
              <a:gd name="connsiteX0" fmla="*/ 0 w 1690302"/>
              <a:gd name="connsiteY0" fmla="*/ 0 h 1476504"/>
              <a:gd name="connsiteX1" fmla="*/ 98825 w 1690302"/>
              <a:gd name="connsiteY1" fmla="*/ 0 h 1476504"/>
              <a:gd name="connsiteX2" fmla="*/ 358775 w 1690302"/>
              <a:gd name="connsiteY2" fmla="*/ 0 h 1476504"/>
              <a:gd name="connsiteX3" fmla="*/ 457600 w 1690302"/>
              <a:gd name="connsiteY3" fmla="*/ 0 h 1476504"/>
              <a:gd name="connsiteX4" fmla="*/ 457600 w 1690302"/>
              <a:gd name="connsiteY4" fmla="*/ 2 h 1476504"/>
              <a:gd name="connsiteX5" fmla="*/ 1690302 w 1690302"/>
              <a:gd name="connsiteY5" fmla="*/ 738254 h 1476504"/>
              <a:gd name="connsiteX6" fmla="*/ 457600 w 1690302"/>
              <a:gd name="connsiteY6" fmla="*/ 1476504 h 1476504"/>
              <a:gd name="connsiteX7" fmla="*/ 457600 w 1690302"/>
              <a:gd name="connsiteY7" fmla="*/ 1476503 h 1476504"/>
              <a:gd name="connsiteX8" fmla="*/ 358777 w 1690302"/>
              <a:gd name="connsiteY8" fmla="*/ 1476503 h 1476504"/>
              <a:gd name="connsiteX9" fmla="*/ 358775 w 1690302"/>
              <a:gd name="connsiteY9" fmla="*/ 1476504 h 1476504"/>
              <a:gd name="connsiteX10" fmla="*/ 358775 w 1690302"/>
              <a:gd name="connsiteY10" fmla="*/ 1476503 h 1476504"/>
              <a:gd name="connsiteX11" fmla="*/ 98827 w 1690302"/>
              <a:gd name="connsiteY11" fmla="*/ 1476503 h 1476504"/>
              <a:gd name="connsiteX12" fmla="*/ 2 w 1690302"/>
              <a:gd name="connsiteY12" fmla="*/ 1476503 h 1476504"/>
              <a:gd name="connsiteX13" fmla="*/ 1232702 w 1690302"/>
              <a:gd name="connsiteY13" fmla="*/ 738254 h 1476504"/>
              <a:gd name="connsiteX14" fmla="*/ 0 w 1690302"/>
              <a:gd name="connsiteY14" fmla="*/ 2 h 147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0302" h="1476504">
                <a:moveTo>
                  <a:pt x="0" y="0"/>
                </a:moveTo>
                <a:lnTo>
                  <a:pt x="98825" y="0"/>
                </a:lnTo>
                <a:lnTo>
                  <a:pt x="358775" y="0"/>
                </a:lnTo>
                <a:lnTo>
                  <a:pt x="457600" y="0"/>
                </a:lnTo>
                <a:lnTo>
                  <a:pt x="457600" y="2"/>
                </a:lnTo>
                <a:lnTo>
                  <a:pt x="1690302" y="738254"/>
                </a:lnTo>
                <a:lnTo>
                  <a:pt x="457600" y="1476504"/>
                </a:lnTo>
                <a:lnTo>
                  <a:pt x="457600" y="1476503"/>
                </a:lnTo>
                <a:lnTo>
                  <a:pt x="358777" y="1476503"/>
                </a:lnTo>
                <a:lnTo>
                  <a:pt x="358775" y="1476504"/>
                </a:lnTo>
                <a:lnTo>
                  <a:pt x="358775" y="1476503"/>
                </a:lnTo>
                <a:lnTo>
                  <a:pt x="98827" y="1476503"/>
                </a:lnTo>
                <a:lnTo>
                  <a:pt x="2" y="1476503"/>
                </a:lnTo>
                <a:lnTo>
                  <a:pt x="1232702" y="738254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3500000">
              <a:prstClr val="black">
                <a:alpha val="23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22" name="Vapaamuotoinen: Muoto 21">
            <a:extLst>
              <a:ext uri="{FF2B5EF4-FFF2-40B4-BE49-F238E27FC236}">
                <a16:creationId xmlns:a16="http://schemas.microsoft.com/office/drawing/2014/main" id="{3CCF6A14-C9B0-5A3A-0462-85A6360ECC1B}"/>
              </a:ext>
            </a:extLst>
          </p:cNvPr>
          <p:cNvSpPr/>
          <p:nvPr userDrawn="1"/>
        </p:nvSpPr>
        <p:spPr>
          <a:xfrm>
            <a:off x="338139" y="0"/>
            <a:ext cx="358775" cy="1325562"/>
          </a:xfrm>
          <a:custGeom>
            <a:avLst/>
            <a:gdLst>
              <a:gd name="connsiteX0" fmla="*/ 0 w 358775"/>
              <a:gd name="connsiteY0" fmla="*/ 0 h 1325562"/>
              <a:gd name="connsiteX1" fmla="*/ 358775 w 358775"/>
              <a:gd name="connsiteY1" fmla="*/ 0 h 1325562"/>
              <a:gd name="connsiteX2" fmla="*/ 358775 w 358775"/>
              <a:gd name="connsiteY2" fmla="*/ 1325562 h 1325562"/>
              <a:gd name="connsiteX3" fmla="*/ 0 w 358775"/>
              <a:gd name="connsiteY3" fmla="*/ 1325562 h 1325562"/>
              <a:gd name="connsiteX4" fmla="*/ 0 w 358775"/>
              <a:gd name="connsiteY4" fmla="*/ 0 h 132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775" h="1325562">
                <a:moveTo>
                  <a:pt x="0" y="0"/>
                </a:moveTo>
                <a:lnTo>
                  <a:pt x="358775" y="0"/>
                </a:lnTo>
                <a:lnTo>
                  <a:pt x="358775" y="1325562"/>
                </a:lnTo>
                <a:lnTo>
                  <a:pt x="0" y="1325562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0C5197-1626-1941-929B-EDD0FDE1135F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04851" y="265516"/>
            <a:ext cx="8307387" cy="1436880"/>
          </a:xfrm>
        </p:spPr>
        <p:txBody>
          <a:bodyPr anchor="ctr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931B68-326D-96E6-883B-A014C831C1C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C20EBD-3F62-F922-44D4-B0444B1CB92C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ekstin paikkamerkki 17">
            <a:extLst>
              <a:ext uri="{FF2B5EF4-FFF2-40B4-BE49-F238E27FC236}">
                <a16:creationId xmlns:a16="http://schemas.microsoft.com/office/drawing/2014/main" id="{C25AEB9F-7110-5BAE-62B3-0ACD3D51B140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714376" y="1967912"/>
            <a:ext cx="6675271" cy="40411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3" name="Päivämäärän paikkamerkki 52">
            <a:extLst>
              <a:ext uri="{FF2B5EF4-FFF2-40B4-BE49-F238E27FC236}">
                <a16:creationId xmlns:a16="http://schemas.microsoft.com/office/drawing/2014/main" id="{7398B4A8-8553-A3F7-BDFB-D3CF73FA19D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1811975-2482-49EC-BC3F-D3D59E26E94D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7858391F-28E3-9EED-36CE-850922F3E515}"/>
              </a:ext>
            </a:extLst>
          </p:cNvPr>
          <p:cNvSpPr/>
          <p:nvPr userDrawn="1"/>
        </p:nvSpPr>
        <p:spPr>
          <a:xfrm>
            <a:off x="11818189" y="0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25400" dir="13500000">
              <a:prstClr val="black">
                <a:alpha val="45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05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A63CE7-EAD7-ACA2-DF62-8C6C64313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8" y="371879"/>
            <a:ext cx="8497587" cy="1210987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2C01F3C-D7ED-48BC-6E5F-A9A32A1B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B1D5E17-EA14-DA47-9736-9B28AEEDB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A0AB2E27-A1AB-156C-2AC1-3D41F1CBC827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3257A1-DBC4-4EFD-922F-4BCEC6CF73BE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3" name="Vapaamuotoinen: Muoto 2">
            <a:extLst>
              <a:ext uri="{FF2B5EF4-FFF2-40B4-BE49-F238E27FC236}">
                <a16:creationId xmlns:a16="http://schemas.microsoft.com/office/drawing/2014/main" id="{8A2139C9-C109-7857-12E8-0AC311B7A8DE}"/>
              </a:ext>
            </a:extLst>
          </p:cNvPr>
          <p:cNvSpPr/>
          <p:nvPr userDrawn="1"/>
        </p:nvSpPr>
        <p:spPr>
          <a:xfrm>
            <a:off x="11818189" y="1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25400" dir="12000000">
              <a:prstClr val="black">
                <a:alpha val="47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13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ECBD2A32-CF85-1FE4-3D1B-87D3C7A941B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3327" y="115888"/>
            <a:ext cx="7151974" cy="789192"/>
          </a:xfrm>
        </p:spPr>
        <p:txBody>
          <a:bodyPr anchor="b">
            <a:noAutofit/>
          </a:bodyPr>
          <a:lstStyle>
            <a:lvl1pPr algn="ctr">
              <a:defRPr sz="4000" b="1"/>
            </a:lvl1pPr>
          </a:lstStyle>
          <a:p>
            <a:pPr lvl="0"/>
            <a:r>
              <a:rPr lang="fi-FI" dirty="0"/>
              <a:t>Otsikko Esimerkki</a:t>
            </a:r>
          </a:p>
        </p:txBody>
      </p:sp>
      <p:sp>
        <p:nvSpPr>
          <p:cNvPr id="15" name="Tekstin paikkamerkki 14">
            <a:extLst>
              <a:ext uri="{FF2B5EF4-FFF2-40B4-BE49-F238E27FC236}">
                <a16:creationId xmlns:a16="http://schemas.microsoft.com/office/drawing/2014/main" id="{138C75DF-B212-E6B7-43A4-41FEC0991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43327" y="961345"/>
            <a:ext cx="7151974" cy="789192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fi-FI" dirty="0"/>
              <a:t>Tekstiä tähän</a:t>
            </a:r>
          </a:p>
        </p:txBody>
      </p:sp>
      <p:sp>
        <p:nvSpPr>
          <p:cNvPr id="11" name="Kuva 16">
            <a:extLst>
              <a:ext uri="{FF2B5EF4-FFF2-40B4-BE49-F238E27FC236}">
                <a16:creationId xmlns:a16="http://schemas.microsoft.com/office/drawing/2014/main" id="{986836F6-893F-918F-A74E-2FCFD360C2AF}"/>
              </a:ext>
            </a:extLst>
          </p:cNvPr>
          <p:cNvSpPr/>
          <p:nvPr/>
        </p:nvSpPr>
        <p:spPr>
          <a:xfrm>
            <a:off x="1017588" y="1996413"/>
            <a:ext cx="9734550" cy="1124433"/>
          </a:xfrm>
          <a:custGeom>
            <a:avLst/>
            <a:gdLst>
              <a:gd name="connsiteX0" fmla="*/ 9172333 w 9734550"/>
              <a:gd name="connsiteY0" fmla="*/ 0 h 1124433"/>
              <a:gd name="connsiteX1" fmla="*/ 9734550 w 9734550"/>
              <a:gd name="connsiteY1" fmla="*/ 562217 h 1124433"/>
              <a:gd name="connsiteX2" fmla="*/ 9734550 w 9734550"/>
              <a:gd name="connsiteY2" fmla="*/ 562217 h 1124433"/>
              <a:gd name="connsiteX3" fmla="*/ 9172333 w 9734550"/>
              <a:gd name="connsiteY3" fmla="*/ 1124433 h 1124433"/>
              <a:gd name="connsiteX4" fmla="*/ 562217 w 9734550"/>
              <a:gd name="connsiteY4" fmla="*/ 1124433 h 1124433"/>
              <a:gd name="connsiteX5" fmla="*/ 0 w 9734550"/>
              <a:gd name="connsiteY5" fmla="*/ 562217 h 1124433"/>
              <a:gd name="connsiteX6" fmla="*/ 0 w 9734550"/>
              <a:gd name="connsiteY6" fmla="*/ 562217 h 1124433"/>
              <a:gd name="connsiteX7" fmla="*/ 562217 w 9734550"/>
              <a:gd name="connsiteY7" fmla="*/ 0 h 1124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34550" h="1124433">
                <a:moveTo>
                  <a:pt x="9172333" y="0"/>
                </a:moveTo>
                <a:cubicBezTo>
                  <a:pt x="9482837" y="0"/>
                  <a:pt x="9734550" y="251713"/>
                  <a:pt x="9734550" y="562217"/>
                </a:cubicBezTo>
                <a:lnTo>
                  <a:pt x="9734550" y="562217"/>
                </a:lnTo>
                <a:cubicBezTo>
                  <a:pt x="9734550" y="872720"/>
                  <a:pt x="9482837" y="1124433"/>
                  <a:pt x="9172333" y="1124433"/>
                </a:cubicBezTo>
                <a:lnTo>
                  <a:pt x="562217" y="1124433"/>
                </a:lnTo>
                <a:cubicBezTo>
                  <a:pt x="251713" y="1124433"/>
                  <a:pt x="0" y="872720"/>
                  <a:pt x="0" y="562217"/>
                </a:cubicBezTo>
                <a:lnTo>
                  <a:pt x="0" y="562217"/>
                </a:lnTo>
                <a:cubicBezTo>
                  <a:pt x="0" y="251713"/>
                  <a:pt x="251713" y="0"/>
                  <a:pt x="562217" y="0"/>
                </a:cubicBez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/>
          </a:p>
        </p:txBody>
      </p:sp>
      <p:sp>
        <p:nvSpPr>
          <p:cNvPr id="19" name="Sisällön paikkamerkki 18">
            <a:extLst>
              <a:ext uri="{FF2B5EF4-FFF2-40B4-BE49-F238E27FC236}">
                <a16:creationId xmlns:a16="http://schemas.microsoft.com/office/drawing/2014/main" id="{3651D978-660F-52D6-8F5F-E3789088EE5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364362" y="3258177"/>
            <a:ext cx="2674238" cy="27711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0" name="Sisällön paikkamerkki 18">
            <a:extLst>
              <a:ext uri="{FF2B5EF4-FFF2-40B4-BE49-F238E27FC236}">
                <a16:creationId xmlns:a16="http://schemas.microsoft.com/office/drawing/2014/main" id="{776CA711-43BE-184A-49AE-2429C5E3133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19506" y="3258177"/>
            <a:ext cx="2674238" cy="27711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Sisällön paikkamerkki 18">
            <a:extLst>
              <a:ext uri="{FF2B5EF4-FFF2-40B4-BE49-F238E27FC236}">
                <a16:creationId xmlns:a16="http://schemas.microsoft.com/office/drawing/2014/main" id="{36B63820-38DC-E9B6-A9EE-16B2FE8F313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474651" y="3258177"/>
            <a:ext cx="2674238" cy="27711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76227B3-D68C-CAAB-2EF8-128F412BB1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90749" y="1982033"/>
            <a:ext cx="1847851" cy="1123813"/>
          </a:xfrm>
        </p:spPr>
        <p:txBody>
          <a:bodyPr anchor="ctr"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fi-FI" dirty="0"/>
              <a:t>Palstaotsikko</a:t>
            </a:r>
          </a:p>
        </p:txBody>
      </p:sp>
      <p:sp>
        <p:nvSpPr>
          <p:cNvPr id="24" name="Tekstin paikkamerkki 22">
            <a:extLst>
              <a:ext uri="{FF2B5EF4-FFF2-40B4-BE49-F238E27FC236}">
                <a16:creationId xmlns:a16="http://schemas.microsoft.com/office/drawing/2014/main" id="{676D2B70-5E08-82D1-AE58-F14EBFF662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51800" y="1996413"/>
            <a:ext cx="1847851" cy="1123813"/>
          </a:xfrm>
        </p:spPr>
        <p:txBody>
          <a:bodyPr anchor="ctr"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fi-FI" dirty="0"/>
              <a:t>Palstaotsikko</a:t>
            </a:r>
          </a:p>
        </p:txBody>
      </p:sp>
      <p:sp>
        <p:nvSpPr>
          <p:cNvPr id="26" name="Tekstin paikkamerkki 22">
            <a:extLst>
              <a:ext uri="{FF2B5EF4-FFF2-40B4-BE49-F238E27FC236}">
                <a16:creationId xmlns:a16="http://schemas.microsoft.com/office/drawing/2014/main" id="{482D5934-34A2-860F-09AA-AB51212FC2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2851" y="1996413"/>
            <a:ext cx="1847851" cy="1123813"/>
          </a:xfrm>
        </p:spPr>
        <p:txBody>
          <a:bodyPr anchor="ctr">
            <a:normAutofit/>
          </a:bodyPr>
          <a:lstStyle>
            <a:lvl1pPr>
              <a:defRPr sz="1800" b="1"/>
            </a:lvl1pPr>
          </a:lstStyle>
          <a:p>
            <a:pPr lvl="0"/>
            <a:r>
              <a:rPr lang="fi-FI" dirty="0"/>
              <a:t>Palstaotsikko</a:t>
            </a:r>
          </a:p>
        </p:txBody>
      </p:sp>
      <p:sp>
        <p:nvSpPr>
          <p:cNvPr id="28" name="Kuvan paikkamerkki 27">
            <a:extLst>
              <a:ext uri="{FF2B5EF4-FFF2-40B4-BE49-F238E27FC236}">
                <a16:creationId xmlns:a16="http://schemas.microsoft.com/office/drawing/2014/main" id="{CB99C5D2-0EE2-8C1F-DAAE-F217545E8B8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52550" y="2134364"/>
            <a:ext cx="838200" cy="81915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9" name="Kuvan paikkamerkki 27">
            <a:extLst>
              <a:ext uri="{FF2B5EF4-FFF2-40B4-BE49-F238E27FC236}">
                <a16:creationId xmlns:a16="http://schemas.microsoft.com/office/drawing/2014/main" id="{1EFDC5B3-7C3E-5205-D7F8-9BB1F946D89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418713" y="2134364"/>
            <a:ext cx="838200" cy="81915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30" name="Kuvan paikkamerkki 27">
            <a:extLst>
              <a:ext uri="{FF2B5EF4-FFF2-40B4-BE49-F238E27FC236}">
                <a16:creationId xmlns:a16="http://schemas.microsoft.com/office/drawing/2014/main" id="{E3548150-9210-CABA-6B97-3B56B3296FD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474651" y="2134364"/>
            <a:ext cx="838200" cy="81915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C9CB6D3-4B58-9A8C-9A8E-530A3D5E7F75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17A575DD-5ECD-413F-A443-4652074C4913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C4E246E9-2AFC-F10D-1DCB-8C4DEA968FB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DDD6DE0A-F0CD-8E9A-D0AE-0A06BBB3525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C52F6CB1-C461-6EE9-16B0-49DF55A21FFF}"/>
              </a:ext>
            </a:extLst>
          </p:cNvPr>
          <p:cNvSpPr/>
          <p:nvPr userDrawn="1"/>
        </p:nvSpPr>
        <p:spPr>
          <a:xfrm>
            <a:off x="11818189" y="1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2000000">
              <a:prstClr val="black">
                <a:alpha val="47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25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159825-FCFB-3B0D-4CFF-735922EAB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2" y="457200"/>
            <a:ext cx="39872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46EDE0-4658-1CAE-1C0C-A323FDA882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7"/>
            <a:ext cx="58086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infografiikka, graafi </a:t>
            </a:r>
            <a:r>
              <a:rPr lang="fi-FI" dirty="0" err="1"/>
              <a:t>tmv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0CA36F5-7D90-E4D2-3E23-9E7CA7202D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812" y="2057400"/>
            <a:ext cx="39872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B7DA4804-7D3E-DB70-9CE7-D30B2BFE2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5111-47FE-46DA-88A4-0928C2951977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4C461955-885A-2120-08F9-FF047387E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8B8C6B95-6F2B-D3B8-1212-086D5C69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D711EA8D-82E7-B90D-EBD1-598BDFD6F6C7}"/>
              </a:ext>
            </a:extLst>
          </p:cNvPr>
          <p:cNvSpPr/>
          <p:nvPr userDrawn="1"/>
        </p:nvSpPr>
        <p:spPr>
          <a:xfrm>
            <a:off x="11818189" y="1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2000000">
              <a:prstClr val="black">
                <a:alpha val="47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17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3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BB41CFF8-4F3A-8162-14C2-D863D4648E29}"/>
              </a:ext>
            </a:extLst>
          </p:cNvPr>
          <p:cNvSpPr/>
          <p:nvPr/>
        </p:nvSpPr>
        <p:spPr>
          <a:xfrm>
            <a:off x="960111" y="2151771"/>
            <a:ext cx="9869689" cy="4085517"/>
          </a:xfrm>
          <a:custGeom>
            <a:avLst/>
            <a:gdLst>
              <a:gd name="connsiteX0" fmla="*/ 0 w 9869689"/>
              <a:gd name="connsiteY0" fmla="*/ 0 h 3858274"/>
              <a:gd name="connsiteX1" fmla="*/ 9869690 w 9869689"/>
              <a:gd name="connsiteY1" fmla="*/ 0 h 3858274"/>
              <a:gd name="connsiteX2" fmla="*/ 9869690 w 9869689"/>
              <a:gd name="connsiteY2" fmla="*/ 3858275 h 3858274"/>
              <a:gd name="connsiteX3" fmla="*/ 0 w 9869689"/>
              <a:gd name="connsiteY3" fmla="*/ 3858275 h 38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69689" h="3858274">
                <a:moveTo>
                  <a:pt x="0" y="0"/>
                </a:moveTo>
                <a:lnTo>
                  <a:pt x="9869690" y="0"/>
                </a:lnTo>
                <a:lnTo>
                  <a:pt x="9869690" y="3858275"/>
                </a:lnTo>
                <a:lnTo>
                  <a:pt x="0" y="3858275"/>
                </a:lnTo>
                <a:close/>
              </a:path>
            </a:pathLst>
          </a:custGeom>
          <a:solidFill>
            <a:srgbClr val="D6DDEE"/>
          </a:solidFill>
          <a:ln w="7883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234C927-B9AD-F702-D243-24C004BC7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11" y="1182844"/>
            <a:ext cx="9869690" cy="993910"/>
          </a:xfrm>
          <a:solidFill>
            <a:schemeClr val="accent1"/>
          </a:solidFill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7100CCA7-0BF2-0816-0B74-C49AC28FEF5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F746DA-B010-F181-D751-EB015F212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C570BCE6-497E-F043-D85B-FD0A658E86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20302" y="2649410"/>
            <a:ext cx="2695575" cy="346564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D53BCB97-713E-25A6-8487-EB5494E87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39764" y="2649410"/>
            <a:ext cx="2695575" cy="346564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FE475917-1BC6-30A3-1D42-C9BAE4D412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9227" y="2649410"/>
            <a:ext cx="2695575" cy="3465640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23AE0D0-0583-2AA4-19FE-649C801045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0788" y="2176754"/>
            <a:ext cx="2695089" cy="447673"/>
          </a:xfrm>
        </p:spPr>
        <p:txBody>
          <a:bodyPr anchor="b"/>
          <a:lstStyle>
            <a:lvl1pPr marL="0" indent="0" algn="ctr">
              <a:buNone/>
              <a:defRPr b="1"/>
            </a:lvl1pPr>
          </a:lstStyle>
          <a:p>
            <a:pPr lvl="0"/>
            <a:r>
              <a:rPr lang="fi-FI" dirty="0"/>
              <a:t>Palstaotsikko</a:t>
            </a: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15AFC176-B396-9A5B-2DFD-2F2F7E1935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41352" y="2176754"/>
            <a:ext cx="2695089" cy="447673"/>
          </a:xfrm>
        </p:spPr>
        <p:txBody>
          <a:bodyPr anchor="b"/>
          <a:lstStyle>
            <a:lvl1pPr marL="0" indent="0" algn="ctr">
              <a:buNone/>
              <a:defRPr b="1"/>
            </a:lvl1pPr>
          </a:lstStyle>
          <a:p>
            <a:pPr lvl="0"/>
            <a:r>
              <a:rPr lang="fi-FI" dirty="0"/>
              <a:t>Palstaotsikko</a:t>
            </a: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DA7B656C-2F62-8DEC-74CE-A5C8A1ED700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58125" y="2176754"/>
            <a:ext cx="2695089" cy="447673"/>
          </a:xfrm>
        </p:spPr>
        <p:txBody>
          <a:bodyPr anchor="b"/>
          <a:lstStyle>
            <a:lvl1pPr marL="0" indent="0" algn="ctr">
              <a:buNone/>
              <a:defRPr b="1"/>
            </a:lvl1pPr>
          </a:lstStyle>
          <a:p>
            <a:pPr lvl="0"/>
            <a:r>
              <a:rPr lang="fi-FI" dirty="0"/>
              <a:t>Palstaotsikko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5EB663-52C9-2E6F-5D8A-E10D5EE6F0C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175D5F27-9138-456A-8124-6973AF8EB629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F94C92C3-5524-E795-6C06-3315451317DD}"/>
              </a:ext>
            </a:extLst>
          </p:cNvPr>
          <p:cNvSpPr/>
          <p:nvPr userDrawn="1"/>
        </p:nvSpPr>
        <p:spPr>
          <a:xfrm>
            <a:off x="11845910" y="-276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25400" dir="12000000">
              <a:prstClr val="black">
                <a:alpha val="47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58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75B0A0-2E04-92B5-5DD7-BFED1181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12766EEA-180D-C20F-7E34-7A3CC6CD56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FB68D7A-7D2D-5925-E18F-67A873817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0CFD62-57F5-4C48-3FEB-B092B9B66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/>
          <a:lstStyle/>
          <a:p>
            <a:fld id="{49F063E7-CB15-4EA0-BBC5-1DC0EE1B2BE8}" type="datetime1">
              <a:rPr lang="fi-FI" smtClean="0"/>
              <a:t>26.4.2024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B965D47-C8AA-E1CD-1E0C-5994D4D5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50F5344-B9DE-C24B-6780-69512B3EA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‹#›</a:t>
            </a:fld>
            <a:endParaRPr lang="fi-FI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FC3FF938-5A32-B745-258F-6F21AF7E73C9}"/>
              </a:ext>
            </a:extLst>
          </p:cNvPr>
          <p:cNvSpPr/>
          <p:nvPr userDrawn="1"/>
        </p:nvSpPr>
        <p:spPr>
          <a:xfrm>
            <a:off x="11818189" y="1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innerShdw blurRad="50800" dist="25400" dir="12000000">
              <a:prstClr val="black">
                <a:alpha val="47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6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5ADFB4-241B-27FC-2B2E-7A55B8F384E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08793" y="0"/>
            <a:ext cx="10141770" cy="1566383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Otsikkosi tähän kenttään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9F05CB-51E7-BD93-4112-9B016ED086E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96913" y="1566383"/>
            <a:ext cx="10155967" cy="433911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4F5E7C-A819-D0F4-35E5-3675A451B83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2E68B9-BBB8-2E17-C880-2EE1D1B9755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92ACE767-F277-2AEC-80D3-B50FDB82670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14F467-1F59-43CF-AD3F-EC1102A9CBF5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601561C8-4C4C-D787-9139-0F001A64032A}"/>
              </a:ext>
            </a:extLst>
          </p:cNvPr>
          <p:cNvSpPr/>
          <p:nvPr userDrawn="1"/>
        </p:nvSpPr>
        <p:spPr>
          <a:xfrm>
            <a:off x="11749148" y="0"/>
            <a:ext cx="442852" cy="2210307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50800" dist="38100" dir="13500000">
              <a:prstClr val="black">
                <a:alpha val="38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316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F3001DE-36D8-7DFE-CEF2-D8CD3FEF5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AA90827-EE8A-0A68-D9CD-6E5268EEC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B735CFFA-30E1-E16E-D501-087A54FF0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0617-CDB9-4398-AB67-98D93143BD73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E1152A0F-5333-8933-23C1-998FE320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4604EF3-6443-3417-7258-01ABDD7B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AA826D2B-222D-C801-2E0D-205337730FCB}"/>
              </a:ext>
            </a:extLst>
          </p:cNvPr>
          <p:cNvGrpSpPr/>
          <p:nvPr userDrawn="1"/>
        </p:nvGrpSpPr>
        <p:grpSpPr>
          <a:xfrm>
            <a:off x="11818189" y="1"/>
            <a:ext cx="373811" cy="1865718"/>
            <a:chOff x="11441426" y="1095817"/>
            <a:chExt cx="750574" cy="3746170"/>
          </a:xfrm>
          <a:solidFill>
            <a:schemeClr val="accent1"/>
          </a:solidFill>
        </p:grpSpPr>
        <p:sp>
          <p:nvSpPr>
            <p:cNvPr id="5" name="Vapaamuotoinen: Muoto 4">
              <a:extLst>
                <a:ext uri="{FF2B5EF4-FFF2-40B4-BE49-F238E27FC236}">
                  <a16:creationId xmlns:a16="http://schemas.microsoft.com/office/drawing/2014/main" id="{079970C2-CF31-3310-9BF6-34CA1D223FF4}"/>
                </a:ext>
              </a:extLst>
            </p:cNvPr>
            <p:cNvSpPr/>
            <p:nvPr userDrawn="1"/>
          </p:nvSpPr>
          <p:spPr>
            <a:xfrm>
              <a:off x="11579621" y="1095817"/>
              <a:ext cx="612379" cy="1864627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924F81CB-C4A2-FB07-4C76-C4133572B9C5}"/>
                </a:ext>
              </a:extLst>
            </p:cNvPr>
            <p:cNvSpPr/>
            <p:nvPr userDrawn="1"/>
          </p:nvSpPr>
          <p:spPr>
            <a:xfrm>
              <a:off x="11441426" y="2556571"/>
              <a:ext cx="750574" cy="2285416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95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Tumma Valmiit kuva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84FE3070-98C5-6DDB-0166-D541269B0D29}"/>
              </a:ext>
            </a:extLst>
          </p:cNvPr>
          <p:cNvSpPr/>
          <p:nvPr userDrawn="1"/>
        </p:nvSpPr>
        <p:spPr>
          <a:xfrm>
            <a:off x="0" y="1"/>
            <a:ext cx="12192000" cy="1651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9EDC2E5-4519-A9CE-83B1-6470C2AA2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911" y="4220574"/>
            <a:ext cx="6886525" cy="107320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65" name="Otsikko 164">
            <a:extLst>
              <a:ext uri="{FF2B5EF4-FFF2-40B4-BE49-F238E27FC236}">
                <a16:creationId xmlns:a16="http://schemas.microsoft.com/office/drawing/2014/main" id="{516A3AC4-9018-05DA-35B5-EAE630D6E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1651506"/>
            <a:ext cx="6886524" cy="2569070"/>
          </a:xfrm>
        </p:spPr>
        <p:txBody>
          <a:bodyPr/>
          <a:lstStyle>
            <a:lvl1pPr>
              <a:defRPr sz="48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53A16F8F-2F61-2C59-1801-415FEE59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A3506-CEE7-43CA-9C67-7223454167FA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56F90940-F344-6A31-6822-F2ECDFAA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F09C8F6-8BB4-33AE-2947-6D34A6E1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Vapaamuotoinen: Muoto 1">
            <a:extLst>
              <a:ext uri="{FF2B5EF4-FFF2-40B4-BE49-F238E27FC236}">
                <a16:creationId xmlns:a16="http://schemas.microsoft.com/office/drawing/2014/main" id="{9395F8A7-6002-C8AE-2602-CC971B0CAB76}"/>
              </a:ext>
            </a:extLst>
          </p:cNvPr>
          <p:cNvSpPr/>
          <p:nvPr userDrawn="1"/>
        </p:nvSpPr>
        <p:spPr>
          <a:xfrm flipH="1">
            <a:off x="0" y="1"/>
            <a:ext cx="330892" cy="1651506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F9161AF3-BC6F-6B33-CCF3-19C4E2407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175" r="9708" b="6335"/>
          <a:stretch/>
        </p:blipFill>
        <p:spPr>
          <a:xfrm>
            <a:off x="696912" y="115827"/>
            <a:ext cx="2072666" cy="144839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6B265710-FA8C-3C34-1B79-0E3A58E2B4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/>
        </p:blipFill>
        <p:spPr>
          <a:xfrm>
            <a:off x="7583436" y="0"/>
            <a:ext cx="4608564" cy="623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122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247">
          <p15:clr>
            <a:srgbClr val="FBAE40"/>
          </p15:clr>
        </p15:guide>
        <p15:guide id="2" pos="99">
          <p15:clr>
            <a:srgbClr val="FBAE40"/>
          </p15:clr>
        </p15:guide>
        <p15:guide id="3" orient="horz" pos="73">
          <p15:clr>
            <a:srgbClr val="FBAE40"/>
          </p15:clr>
        </p15:guide>
        <p15:guide id="4" pos="7605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apaamuotoinen: Muoto 6">
            <a:extLst>
              <a:ext uri="{FF2B5EF4-FFF2-40B4-BE49-F238E27FC236}">
                <a16:creationId xmlns:a16="http://schemas.microsoft.com/office/drawing/2014/main" id="{70D1EAFC-F022-769C-71CB-AC90BD52236F}"/>
              </a:ext>
            </a:extLst>
          </p:cNvPr>
          <p:cNvSpPr/>
          <p:nvPr userDrawn="1"/>
        </p:nvSpPr>
        <p:spPr>
          <a:xfrm>
            <a:off x="10812" y="0"/>
            <a:ext cx="9782145" cy="1702396"/>
          </a:xfrm>
          <a:custGeom>
            <a:avLst/>
            <a:gdLst>
              <a:gd name="connsiteX0" fmla="*/ 0 w 10375302"/>
              <a:gd name="connsiteY0" fmla="*/ 0 h 1609727"/>
              <a:gd name="connsiteX1" fmla="*/ 9156102 w 10375302"/>
              <a:gd name="connsiteY1" fmla="*/ 0 h 1609727"/>
              <a:gd name="connsiteX2" fmla="*/ 9156102 w 10375302"/>
              <a:gd name="connsiteY2" fmla="*/ 2 h 1609727"/>
              <a:gd name="connsiteX3" fmla="*/ 10375302 w 10375302"/>
              <a:gd name="connsiteY3" fmla="*/ 804865 h 1609727"/>
              <a:gd name="connsiteX4" fmla="*/ 9156102 w 10375302"/>
              <a:gd name="connsiteY4" fmla="*/ 1609727 h 1609727"/>
              <a:gd name="connsiteX5" fmla="*/ 9156102 w 10375302"/>
              <a:gd name="connsiteY5" fmla="*/ 1609726 h 1609727"/>
              <a:gd name="connsiteX6" fmla="*/ 0 w 10375302"/>
              <a:gd name="connsiteY6" fmla="*/ 1609726 h 1609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75302" h="1609727">
                <a:moveTo>
                  <a:pt x="0" y="0"/>
                </a:moveTo>
                <a:lnTo>
                  <a:pt x="9156102" y="0"/>
                </a:lnTo>
                <a:lnTo>
                  <a:pt x="9156102" y="2"/>
                </a:lnTo>
                <a:lnTo>
                  <a:pt x="10375302" y="804865"/>
                </a:lnTo>
                <a:lnTo>
                  <a:pt x="9156102" y="1609727"/>
                </a:lnTo>
                <a:lnTo>
                  <a:pt x="9156102" y="1609726"/>
                </a:lnTo>
                <a:lnTo>
                  <a:pt x="0" y="160972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BE8CB7C0-1251-F4EC-A64A-9356C2B5F32C}"/>
              </a:ext>
            </a:extLst>
          </p:cNvPr>
          <p:cNvSpPr/>
          <p:nvPr userDrawn="1"/>
        </p:nvSpPr>
        <p:spPr>
          <a:xfrm>
            <a:off x="8921920" y="0"/>
            <a:ext cx="1575888" cy="1702396"/>
          </a:xfrm>
          <a:custGeom>
            <a:avLst/>
            <a:gdLst>
              <a:gd name="connsiteX0" fmla="*/ 0 w 1690302"/>
              <a:gd name="connsiteY0" fmla="*/ 0 h 1476504"/>
              <a:gd name="connsiteX1" fmla="*/ 98825 w 1690302"/>
              <a:gd name="connsiteY1" fmla="*/ 0 h 1476504"/>
              <a:gd name="connsiteX2" fmla="*/ 358775 w 1690302"/>
              <a:gd name="connsiteY2" fmla="*/ 0 h 1476504"/>
              <a:gd name="connsiteX3" fmla="*/ 457600 w 1690302"/>
              <a:gd name="connsiteY3" fmla="*/ 0 h 1476504"/>
              <a:gd name="connsiteX4" fmla="*/ 457600 w 1690302"/>
              <a:gd name="connsiteY4" fmla="*/ 2 h 1476504"/>
              <a:gd name="connsiteX5" fmla="*/ 1690302 w 1690302"/>
              <a:gd name="connsiteY5" fmla="*/ 738254 h 1476504"/>
              <a:gd name="connsiteX6" fmla="*/ 457600 w 1690302"/>
              <a:gd name="connsiteY6" fmla="*/ 1476504 h 1476504"/>
              <a:gd name="connsiteX7" fmla="*/ 457600 w 1690302"/>
              <a:gd name="connsiteY7" fmla="*/ 1476503 h 1476504"/>
              <a:gd name="connsiteX8" fmla="*/ 358777 w 1690302"/>
              <a:gd name="connsiteY8" fmla="*/ 1476503 h 1476504"/>
              <a:gd name="connsiteX9" fmla="*/ 358775 w 1690302"/>
              <a:gd name="connsiteY9" fmla="*/ 1476504 h 1476504"/>
              <a:gd name="connsiteX10" fmla="*/ 358775 w 1690302"/>
              <a:gd name="connsiteY10" fmla="*/ 1476503 h 1476504"/>
              <a:gd name="connsiteX11" fmla="*/ 98827 w 1690302"/>
              <a:gd name="connsiteY11" fmla="*/ 1476503 h 1476504"/>
              <a:gd name="connsiteX12" fmla="*/ 2 w 1690302"/>
              <a:gd name="connsiteY12" fmla="*/ 1476503 h 1476504"/>
              <a:gd name="connsiteX13" fmla="*/ 1232702 w 1690302"/>
              <a:gd name="connsiteY13" fmla="*/ 738254 h 1476504"/>
              <a:gd name="connsiteX14" fmla="*/ 0 w 1690302"/>
              <a:gd name="connsiteY14" fmla="*/ 2 h 147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0302" h="1476504">
                <a:moveTo>
                  <a:pt x="0" y="0"/>
                </a:moveTo>
                <a:lnTo>
                  <a:pt x="98825" y="0"/>
                </a:lnTo>
                <a:lnTo>
                  <a:pt x="358775" y="0"/>
                </a:lnTo>
                <a:lnTo>
                  <a:pt x="457600" y="0"/>
                </a:lnTo>
                <a:lnTo>
                  <a:pt x="457600" y="2"/>
                </a:lnTo>
                <a:lnTo>
                  <a:pt x="1690302" y="738254"/>
                </a:lnTo>
                <a:lnTo>
                  <a:pt x="457600" y="1476504"/>
                </a:lnTo>
                <a:lnTo>
                  <a:pt x="457600" y="1476503"/>
                </a:lnTo>
                <a:lnTo>
                  <a:pt x="358777" y="1476503"/>
                </a:lnTo>
                <a:lnTo>
                  <a:pt x="358775" y="1476504"/>
                </a:lnTo>
                <a:lnTo>
                  <a:pt x="358775" y="1476503"/>
                </a:lnTo>
                <a:lnTo>
                  <a:pt x="98827" y="1476503"/>
                </a:lnTo>
                <a:lnTo>
                  <a:pt x="2" y="1476503"/>
                </a:lnTo>
                <a:lnTo>
                  <a:pt x="1232702" y="738254"/>
                </a:lnTo>
                <a:lnTo>
                  <a:pt x="0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B3E73616-8BDD-2B46-BB7D-BE0DE21F9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3" y="104128"/>
            <a:ext cx="9914927" cy="1210987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DD97E4-4B5E-954E-F2F7-45D5E84F6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702396"/>
            <a:ext cx="9937751" cy="425378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3" name="Päivämäärän paikkamerkki 12">
            <a:extLst>
              <a:ext uri="{FF2B5EF4-FFF2-40B4-BE49-F238E27FC236}">
                <a16:creationId xmlns:a16="http://schemas.microsoft.com/office/drawing/2014/main" id="{2C44CF2E-A617-786F-4BD4-03C955F21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758A6-F352-4FB0-97CF-A2B010BA47E1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14" name="Alatunnisteen paikkamerkki 13">
            <a:extLst>
              <a:ext uri="{FF2B5EF4-FFF2-40B4-BE49-F238E27FC236}">
                <a16:creationId xmlns:a16="http://schemas.microsoft.com/office/drawing/2014/main" id="{7D8DA623-73B3-95D7-4415-C43771135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4BE9B1B6-D929-A051-B1B9-593BB14DD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68F182C9-7ACA-CD25-AFD0-5C260962D69D}"/>
              </a:ext>
            </a:extLst>
          </p:cNvPr>
          <p:cNvGrpSpPr/>
          <p:nvPr userDrawn="1"/>
        </p:nvGrpSpPr>
        <p:grpSpPr>
          <a:xfrm>
            <a:off x="11818189" y="1"/>
            <a:ext cx="373811" cy="1865718"/>
            <a:chOff x="11441426" y="1095817"/>
            <a:chExt cx="750574" cy="3746170"/>
          </a:xfrm>
          <a:solidFill>
            <a:schemeClr val="accent1"/>
          </a:solidFill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D569B804-5529-2C4C-D0FA-969B4C3DB61C}"/>
                </a:ext>
              </a:extLst>
            </p:cNvPr>
            <p:cNvSpPr/>
            <p:nvPr userDrawn="1"/>
          </p:nvSpPr>
          <p:spPr>
            <a:xfrm>
              <a:off x="11579621" y="1095817"/>
              <a:ext cx="612379" cy="1864627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03248E76-60B2-CCD2-DAE2-158E889E2E26}"/>
                </a:ext>
              </a:extLst>
            </p:cNvPr>
            <p:cNvSpPr/>
            <p:nvPr userDrawn="1"/>
          </p:nvSpPr>
          <p:spPr>
            <a:xfrm>
              <a:off x="11441426" y="2556571"/>
              <a:ext cx="750574" cy="2285416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8669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D6FB45C-0581-EBD4-A58B-6872AEC2C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F64BF47-5B9C-82E5-46E9-D09A5ADEA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961A5F82-9824-F486-4AE8-60BE824AF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19B9-DF7D-4317-B2F2-C85D5B7E8933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ED49F96E-AF13-3DFA-8081-B82245552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CE8D9483-270A-8564-AC59-FB265A34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6C896CBA-0D6C-79C5-956C-CABFB7FF954D}"/>
              </a:ext>
            </a:extLst>
          </p:cNvPr>
          <p:cNvGrpSpPr/>
          <p:nvPr userDrawn="1"/>
        </p:nvGrpSpPr>
        <p:grpSpPr>
          <a:xfrm>
            <a:off x="11818189" y="1"/>
            <a:ext cx="373811" cy="1865718"/>
            <a:chOff x="11441426" y="1095817"/>
            <a:chExt cx="750574" cy="3746170"/>
          </a:xfrm>
          <a:solidFill>
            <a:schemeClr val="accent1"/>
          </a:solidFill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E75F95B-4C99-127B-FAE0-0DFD19FC027B}"/>
                </a:ext>
              </a:extLst>
            </p:cNvPr>
            <p:cNvSpPr/>
            <p:nvPr userDrawn="1"/>
          </p:nvSpPr>
          <p:spPr>
            <a:xfrm>
              <a:off x="11579621" y="1095817"/>
              <a:ext cx="612379" cy="1864627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6D7A3A0B-7D7E-C5AA-DE61-BAD9776967FB}"/>
                </a:ext>
              </a:extLst>
            </p:cNvPr>
            <p:cNvSpPr/>
            <p:nvPr userDrawn="1"/>
          </p:nvSpPr>
          <p:spPr>
            <a:xfrm>
              <a:off x="11441426" y="2556571"/>
              <a:ext cx="750574" cy="2285416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17708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7ADBDE81-D0A4-A6D8-136E-6EF314F98D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23AB821-8421-EE09-4362-9A5251932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6901CD4D-1698-ADBE-B13A-7FEC8C7E9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B4576-FBA9-467D-A913-A97A9E1BB2D7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B0793D39-65A1-67B1-ABFF-DAED4AAE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3ED3F27-49E7-EB68-8001-1EA2A999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D65E184F-D11B-53F0-9969-2A835A091F6D}"/>
              </a:ext>
            </a:extLst>
          </p:cNvPr>
          <p:cNvGrpSpPr/>
          <p:nvPr userDrawn="1"/>
        </p:nvGrpSpPr>
        <p:grpSpPr>
          <a:xfrm>
            <a:off x="11818189" y="1"/>
            <a:ext cx="373811" cy="1865718"/>
            <a:chOff x="11441426" y="1095817"/>
            <a:chExt cx="750574" cy="3746170"/>
          </a:xfrm>
          <a:solidFill>
            <a:schemeClr val="accent1"/>
          </a:solidFill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773C5D84-3DE2-9C53-746F-E0C8E5A91AA7}"/>
                </a:ext>
              </a:extLst>
            </p:cNvPr>
            <p:cNvSpPr/>
            <p:nvPr userDrawn="1"/>
          </p:nvSpPr>
          <p:spPr>
            <a:xfrm>
              <a:off x="11579621" y="1095817"/>
              <a:ext cx="612379" cy="1864627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19E8B485-8799-C6CB-BA53-3D917C5D1A65}"/>
                </a:ext>
              </a:extLst>
            </p:cNvPr>
            <p:cNvSpPr/>
            <p:nvPr userDrawn="1"/>
          </p:nvSpPr>
          <p:spPr>
            <a:xfrm>
              <a:off x="11441426" y="2556571"/>
              <a:ext cx="750574" cy="2285416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23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5ADFB4-241B-27FC-2B2E-7A55B8F384E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08793" y="0"/>
            <a:ext cx="10139456" cy="1566383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A9F05CB-51E7-BD93-4112-9B016ED086E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96913" y="1566383"/>
            <a:ext cx="10153650" cy="433911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4F5E7C-A819-D0F4-35E5-3675A451B831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32E68B9-BBB8-2E17-C880-2EE1D1B9755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‹#›</a:t>
            </a:fld>
            <a:endParaRPr lang="fi-FI"/>
          </a:p>
        </p:txBody>
      </p:sp>
      <p:sp>
        <p:nvSpPr>
          <p:cNvPr id="42" name="Päivämäärän paikkamerkki 41">
            <a:extLst>
              <a:ext uri="{FF2B5EF4-FFF2-40B4-BE49-F238E27FC236}">
                <a16:creationId xmlns:a16="http://schemas.microsoft.com/office/drawing/2014/main" id="{3B6FAF8F-04C4-F8C3-7C7F-37DA0B6999C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4382C88-6DC5-45EA-95C4-1E8DC7F28EC4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9" name="Vapaamuotoinen: Muoto 8">
            <a:extLst>
              <a:ext uri="{FF2B5EF4-FFF2-40B4-BE49-F238E27FC236}">
                <a16:creationId xmlns:a16="http://schemas.microsoft.com/office/drawing/2014/main" id="{FD1CA125-D94B-28B6-7992-09E64B117285}"/>
              </a:ext>
            </a:extLst>
          </p:cNvPr>
          <p:cNvSpPr/>
          <p:nvPr userDrawn="1"/>
        </p:nvSpPr>
        <p:spPr>
          <a:xfrm>
            <a:off x="11818189" y="1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2000000">
              <a:prstClr val="black">
                <a:alpha val="47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10" name="Vapaamuotoinen: Muoto 9">
            <a:extLst>
              <a:ext uri="{FF2B5EF4-FFF2-40B4-BE49-F238E27FC236}">
                <a16:creationId xmlns:a16="http://schemas.microsoft.com/office/drawing/2014/main" id="{78E0E8CE-24DA-53BE-3851-2B94F5BAF26E}"/>
              </a:ext>
            </a:extLst>
          </p:cNvPr>
          <p:cNvSpPr/>
          <p:nvPr userDrawn="1"/>
        </p:nvSpPr>
        <p:spPr>
          <a:xfrm flipH="1">
            <a:off x="0" y="4371569"/>
            <a:ext cx="373811" cy="1865719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2000000">
              <a:prstClr val="black">
                <a:alpha val="47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174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091B08-119D-E50E-A16F-271FC67017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0214" y="323883"/>
            <a:ext cx="9930347" cy="1151234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fi-FI" dirty="0"/>
              <a:t>Otsikkosi tähän kenttään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3100E4-0916-E5CD-DE0C-690BA0E71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C4B4709-81B7-53CC-ED75-7D9AA9499D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Sisällön paikkamerkki 16">
            <a:extLst>
              <a:ext uri="{FF2B5EF4-FFF2-40B4-BE49-F238E27FC236}">
                <a16:creationId xmlns:a16="http://schemas.microsoft.com/office/drawing/2014/main" id="{2D75B459-B868-54CA-E246-FCEFEB6EC9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2813" y="1475117"/>
            <a:ext cx="9937749" cy="454468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Vapaamuotoinen: Muoto 4">
            <a:extLst>
              <a:ext uri="{FF2B5EF4-FFF2-40B4-BE49-F238E27FC236}">
                <a16:creationId xmlns:a16="http://schemas.microsoft.com/office/drawing/2014/main" id="{B3034617-8021-79BB-07A4-82343F407F60}"/>
              </a:ext>
            </a:extLst>
          </p:cNvPr>
          <p:cNvSpPr/>
          <p:nvPr userDrawn="1"/>
        </p:nvSpPr>
        <p:spPr>
          <a:xfrm>
            <a:off x="11803811" y="0"/>
            <a:ext cx="388189" cy="1937480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83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4E30D7-4030-2816-E644-054B49ACB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01871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A231CB-043F-3826-4093-FC5CE8F10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01871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2" name="Päivämäärän paikkamerkki 11">
            <a:extLst>
              <a:ext uri="{FF2B5EF4-FFF2-40B4-BE49-F238E27FC236}">
                <a16:creationId xmlns:a16="http://schemas.microsoft.com/office/drawing/2014/main" id="{57FB17DF-6982-C35A-87FB-D80DD829E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7393-ADE1-447E-BBD0-C060EA7176E5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13" name="Alatunnisteen paikkamerkki 12">
            <a:extLst>
              <a:ext uri="{FF2B5EF4-FFF2-40B4-BE49-F238E27FC236}">
                <a16:creationId xmlns:a16="http://schemas.microsoft.com/office/drawing/2014/main" id="{D11ABE0C-E295-AFAD-A8F8-1242D174F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E9891AE0-0807-7EE0-D0B4-CA89FDD5A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Vapaamuotoinen: Muoto 3">
            <a:extLst>
              <a:ext uri="{FF2B5EF4-FFF2-40B4-BE49-F238E27FC236}">
                <a16:creationId xmlns:a16="http://schemas.microsoft.com/office/drawing/2014/main" id="{306C45AB-8242-D8E4-4052-58C828765F37}"/>
              </a:ext>
            </a:extLst>
          </p:cNvPr>
          <p:cNvSpPr/>
          <p:nvPr userDrawn="1"/>
        </p:nvSpPr>
        <p:spPr>
          <a:xfrm>
            <a:off x="11803811" y="0"/>
            <a:ext cx="388189" cy="1937480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35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CA6A6A-2AB3-AF9F-A83C-ECCBC4B51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813" y="289706"/>
            <a:ext cx="10013952" cy="1210987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52927A-4B5B-BBD6-7A4E-532A3D9A0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2813" y="1790400"/>
            <a:ext cx="4752976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38D1E9B-7D73-ADF0-3A1D-6521D3847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3789" y="1790400"/>
            <a:ext cx="4752976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Päivämäärän paikkamerkki 14">
            <a:extLst>
              <a:ext uri="{FF2B5EF4-FFF2-40B4-BE49-F238E27FC236}">
                <a16:creationId xmlns:a16="http://schemas.microsoft.com/office/drawing/2014/main" id="{5FE463E2-C692-1CBE-CBDE-0F041F729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6D3F-D6A5-433D-847F-5A5BEF5573B7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16" name="Alatunnisteen paikkamerkki 15">
            <a:extLst>
              <a:ext uri="{FF2B5EF4-FFF2-40B4-BE49-F238E27FC236}">
                <a16:creationId xmlns:a16="http://schemas.microsoft.com/office/drawing/2014/main" id="{910E48AA-CD77-3B1F-B830-D84332B0C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7" name="Dian numeron paikkamerkki 16">
            <a:extLst>
              <a:ext uri="{FF2B5EF4-FFF2-40B4-BE49-F238E27FC236}">
                <a16:creationId xmlns:a16="http://schemas.microsoft.com/office/drawing/2014/main" id="{498A96A5-E4C5-B8A4-4F18-413CBFB2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Vapaamuotoinen: Muoto 7">
            <a:extLst>
              <a:ext uri="{FF2B5EF4-FFF2-40B4-BE49-F238E27FC236}">
                <a16:creationId xmlns:a16="http://schemas.microsoft.com/office/drawing/2014/main" id="{3AC50F29-E0E6-85A7-CF51-6DCFD730EB11}"/>
              </a:ext>
            </a:extLst>
          </p:cNvPr>
          <p:cNvSpPr/>
          <p:nvPr userDrawn="1"/>
        </p:nvSpPr>
        <p:spPr>
          <a:xfrm>
            <a:off x="11818189" y="1"/>
            <a:ext cx="373811" cy="1865718"/>
          </a:xfrm>
          <a:custGeom>
            <a:avLst/>
            <a:gdLst>
              <a:gd name="connsiteX0" fmla="*/ 373811 w 373811"/>
              <a:gd name="connsiteY0" fmla="*/ 1161000 h 1865718"/>
              <a:gd name="connsiteX1" fmla="*/ 373811 w 373811"/>
              <a:gd name="connsiteY1" fmla="*/ 1542970 h 1865718"/>
              <a:gd name="connsiteX2" fmla="*/ 0 w 373811"/>
              <a:gd name="connsiteY2" fmla="*/ 1865718 h 1865718"/>
              <a:gd name="connsiteX3" fmla="*/ 0 w 373811"/>
              <a:gd name="connsiteY3" fmla="*/ 1483747 h 1865718"/>
              <a:gd name="connsiteX4" fmla="*/ 373811 w 373811"/>
              <a:gd name="connsiteY4" fmla="*/ 727504 h 1865718"/>
              <a:gd name="connsiteX5" fmla="*/ 373811 w 373811"/>
              <a:gd name="connsiteY5" fmla="*/ 1109475 h 1865718"/>
              <a:gd name="connsiteX6" fmla="*/ 0 w 373811"/>
              <a:gd name="connsiteY6" fmla="*/ 1432223 h 1865718"/>
              <a:gd name="connsiteX7" fmla="*/ 0 w 373811"/>
              <a:gd name="connsiteY7" fmla="*/ 1050252 h 1865718"/>
              <a:gd name="connsiteX8" fmla="*/ 373811 w 373811"/>
              <a:gd name="connsiteY8" fmla="*/ 353681 h 1865718"/>
              <a:gd name="connsiteX9" fmla="*/ 373811 w 373811"/>
              <a:gd name="connsiteY9" fmla="*/ 665323 h 1865718"/>
              <a:gd name="connsiteX10" fmla="*/ 68826 w 373811"/>
              <a:gd name="connsiteY10" fmla="*/ 928647 h 1865718"/>
              <a:gd name="connsiteX11" fmla="*/ 68826 w 373811"/>
              <a:gd name="connsiteY11" fmla="*/ 617004 h 1865718"/>
              <a:gd name="connsiteX12" fmla="*/ 373811 w 373811"/>
              <a:gd name="connsiteY12" fmla="*/ 0 h 1865718"/>
              <a:gd name="connsiteX13" fmla="*/ 373811 w 373811"/>
              <a:gd name="connsiteY13" fmla="*/ 311643 h 1865718"/>
              <a:gd name="connsiteX14" fmla="*/ 68826 w 373811"/>
              <a:gd name="connsiteY14" fmla="*/ 574966 h 1865718"/>
              <a:gd name="connsiteX15" fmla="*/ 68826 w 373811"/>
              <a:gd name="connsiteY15" fmla="*/ 263324 h 1865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73811" h="1865718">
                <a:moveTo>
                  <a:pt x="373811" y="1161000"/>
                </a:moveTo>
                <a:lnTo>
                  <a:pt x="373811" y="1542970"/>
                </a:lnTo>
                <a:lnTo>
                  <a:pt x="0" y="1865718"/>
                </a:lnTo>
                <a:lnTo>
                  <a:pt x="0" y="1483747"/>
                </a:lnTo>
                <a:close/>
                <a:moveTo>
                  <a:pt x="373811" y="727504"/>
                </a:moveTo>
                <a:lnTo>
                  <a:pt x="373811" y="1109475"/>
                </a:lnTo>
                <a:lnTo>
                  <a:pt x="0" y="1432223"/>
                </a:lnTo>
                <a:lnTo>
                  <a:pt x="0" y="1050252"/>
                </a:lnTo>
                <a:close/>
                <a:moveTo>
                  <a:pt x="373811" y="353681"/>
                </a:moveTo>
                <a:lnTo>
                  <a:pt x="373811" y="665323"/>
                </a:lnTo>
                <a:lnTo>
                  <a:pt x="68826" y="928647"/>
                </a:lnTo>
                <a:lnTo>
                  <a:pt x="68826" y="617004"/>
                </a:lnTo>
                <a:close/>
                <a:moveTo>
                  <a:pt x="373811" y="0"/>
                </a:moveTo>
                <a:lnTo>
                  <a:pt x="373811" y="311643"/>
                </a:lnTo>
                <a:lnTo>
                  <a:pt x="68826" y="574966"/>
                </a:lnTo>
                <a:lnTo>
                  <a:pt x="68826" y="26332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50800" dist="25400" dir="12000000">
              <a:prstClr val="black">
                <a:alpha val="47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2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olme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E037777-8198-87C7-7EFB-B17468E2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14" y="371879"/>
            <a:ext cx="10140652" cy="1210987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CB5178-4DD7-96E9-BC8E-CA64F4A5E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914" y="1825625"/>
            <a:ext cx="3179762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1958F24-ED24-DEEE-452E-4E8CD36F8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7359" y="1825625"/>
            <a:ext cx="3179762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8285B1E8-CAA0-32B6-F88F-4040871C0D0F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657804" y="1825625"/>
            <a:ext cx="3179762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4988DAEE-1D22-1A1F-D429-6E2215E676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8745D2-4FC9-45B1-9B00-31A5F67EC2BA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7C89C5B8-610C-4141-9D3C-D65853B23C9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8D0C090-FCBB-F321-EBC3-D37FA2ECE74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C039E429-7103-D05B-3EDC-2982F3BB791A}"/>
              </a:ext>
            </a:extLst>
          </p:cNvPr>
          <p:cNvGrpSpPr/>
          <p:nvPr userDrawn="1"/>
        </p:nvGrpSpPr>
        <p:grpSpPr>
          <a:xfrm>
            <a:off x="11818189" y="1"/>
            <a:ext cx="373811" cy="1865718"/>
            <a:chOff x="11441426" y="1095817"/>
            <a:chExt cx="750574" cy="3746170"/>
          </a:xfrm>
          <a:solidFill>
            <a:schemeClr val="accent1"/>
          </a:solidFill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6B4EFF5A-778F-0F7C-1857-3B3542CE034C}"/>
                </a:ext>
              </a:extLst>
            </p:cNvPr>
            <p:cNvSpPr/>
            <p:nvPr userDrawn="1"/>
          </p:nvSpPr>
          <p:spPr>
            <a:xfrm>
              <a:off x="11579621" y="1095817"/>
              <a:ext cx="612379" cy="1864627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7" name="Vapaamuotoinen: Muoto 6">
              <a:extLst>
                <a:ext uri="{FF2B5EF4-FFF2-40B4-BE49-F238E27FC236}">
                  <a16:creationId xmlns:a16="http://schemas.microsoft.com/office/drawing/2014/main" id="{273A47E9-4D70-55C9-5244-6045ABD6D615}"/>
                </a:ext>
              </a:extLst>
            </p:cNvPr>
            <p:cNvSpPr/>
            <p:nvPr userDrawn="1"/>
          </p:nvSpPr>
          <p:spPr>
            <a:xfrm>
              <a:off x="11441426" y="2556571"/>
              <a:ext cx="750574" cy="2285416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53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F08107-DE4E-246D-E668-868A7B58B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3AC7CD-000A-B2C8-D51A-A82C124A1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DF4360-9F9E-7DE7-F3A6-A8A6ECA903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D14C90F-F1DC-4728-D149-F89EE564D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957D863-2B0A-247A-7A70-3AE055FC68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CE973087-23C9-EF6B-BBB2-2C541481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E205-BA4A-45BA-B49A-208D9E4B0DA2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AAAD7B60-CE33-47F1-6602-37769178C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  <a:endParaRPr lang="fi-FI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69EA8D9-BFBA-19B3-5E30-3C31DBE29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3" name="Ryhmä 12">
            <a:extLst>
              <a:ext uri="{FF2B5EF4-FFF2-40B4-BE49-F238E27FC236}">
                <a16:creationId xmlns:a16="http://schemas.microsoft.com/office/drawing/2014/main" id="{6E18B336-875D-3C5A-9B62-38DC6A421AB7}"/>
              </a:ext>
            </a:extLst>
          </p:cNvPr>
          <p:cNvGrpSpPr/>
          <p:nvPr userDrawn="1"/>
        </p:nvGrpSpPr>
        <p:grpSpPr>
          <a:xfrm>
            <a:off x="11818189" y="1"/>
            <a:ext cx="373811" cy="1865718"/>
            <a:chOff x="11441426" y="1095817"/>
            <a:chExt cx="750574" cy="3746170"/>
          </a:xfrm>
          <a:solidFill>
            <a:schemeClr val="accent1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952FFF39-A492-C3DF-C98B-CAF919D25CA8}"/>
                </a:ext>
              </a:extLst>
            </p:cNvPr>
            <p:cNvSpPr/>
            <p:nvPr userDrawn="1"/>
          </p:nvSpPr>
          <p:spPr>
            <a:xfrm>
              <a:off x="11579621" y="1095817"/>
              <a:ext cx="612379" cy="1864627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D67AFC3-F6A9-9036-2E5E-470419FFA05A}"/>
                </a:ext>
              </a:extLst>
            </p:cNvPr>
            <p:cNvSpPr/>
            <p:nvPr userDrawn="1"/>
          </p:nvSpPr>
          <p:spPr>
            <a:xfrm>
              <a:off x="11441426" y="2556571"/>
              <a:ext cx="750574" cy="2285416"/>
            </a:xfrm>
            <a:custGeom>
              <a:avLst/>
              <a:gdLst>
                <a:gd name="connsiteX0" fmla="*/ 1322387 w 1322387"/>
                <a:gd name="connsiteY0" fmla="*/ 1533525 h 4026523"/>
                <a:gd name="connsiteX1" fmla="*/ 1322387 w 1322387"/>
                <a:gd name="connsiteY1" fmla="*/ 2884777 h 4026523"/>
                <a:gd name="connsiteX2" fmla="*/ 0 w 1322387"/>
                <a:gd name="connsiteY2" fmla="*/ 4026523 h 4026523"/>
                <a:gd name="connsiteX3" fmla="*/ 0 w 1322387"/>
                <a:gd name="connsiteY3" fmla="*/ 2675271 h 4026523"/>
                <a:gd name="connsiteX4" fmla="*/ 1322387 w 1322387"/>
                <a:gd name="connsiteY4" fmla="*/ 0 h 4026523"/>
                <a:gd name="connsiteX5" fmla="*/ 1322387 w 1322387"/>
                <a:gd name="connsiteY5" fmla="*/ 1351252 h 4026523"/>
                <a:gd name="connsiteX6" fmla="*/ 0 w 1322387"/>
                <a:gd name="connsiteY6" fmla="*/ 2492998 h 4026523"/>
                <a:gd name="connsiteX7" fmla="*/ 0 w 1322387"/>
                <a:gd name="connsiteY7" fmla="*/ 1141746 h 402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2387" h="4026523">
                  <a:moveTo>
                    <a:pt x="1322387" y="1533525"/>
                  </a:moveTo>
                  <a:lnTo>
                    <a:pt x="1322387" y="2884777"/>
                  </a:lnTo>
                  <a:lnTo>
                    <a:pt x="0" y="4026523"/>
                  </a:lnTo>
                  <a:lnTo>
                    <a:pt x="0" y="2675271"/>
                  </a:lnTo>
                  <a:close/>
                  <a:moveTo>
                    <a:pt x="1322387" y="0"/>
                  </a:moveTo>
                  <a:lnTo>
                    <a:pt x="1322387" y="1351252"/>
                  </a:lnTo>
                  <a:lnTo>
                    <a:pt x="0" y="2492998"/>
                  </a:lnTo>
                  <a:lnTo>
                    <a:pt x="0" y="114174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38100" dist="38100" dir="4080000" algn="tl" rotWithShape="0">
                <a:schemeClr val="tx1">
                  <a:alpha val="27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fi-FI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43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22D90380-5B36-B589-2FE9-8D9EBAA4751C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-99753" y="6242540"/>
            <a:ext cx="12385964" cy="61546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4763AA5-4DCF-716F-4470-2F48B97B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38" y="371879"/>
            <a:ext cx="9914927" cy="12109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dirty="0"/>
              <a:t>Lisää oma otsikkosi tähän kenttään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BE2DFF-EC2E-F612-AE60-4D43224BB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6" y="1672560"/>
            <a:ext cx="9937751" cy="4253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9F713E2-F592-A128-A6BB-D91783CCB3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43466"/>
            <a:ext cx="4114800" cy="3986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Inhimillisesti - Ammatillisesti - Luotettavasti </a:t>
            </a:r>
          </a:p>
          <a:p>
            <a:r>
              <a:rPr lang="fi-FI" dirty="0"/>
              <a:t>YHDESSÄ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3EC956-23A8-59C9-C68A-0F23C06CD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371" y="6343464"/>
            <a:ext cx="527079" cy="398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  </a:t>
            </a:r>
            <a:fld id="{EDA1CD2C-0D17-4F38-A241-D6C215D5E2C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5" name="Päivämäärän paikkamerkki 84">
            <a:extLst>
              <a:ext uri="{FF2B5EF4-FFF2-40B4-BE49-F238E27FC236}">
                <a16:creationId xmlns:a16="http://schemas.microsoft.com/office/drawing/2014/main" id="{45425CDF-CEFA-EA78-9EE9-F8635D4C4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31388" y="6355438"/>
            <a:ext cx="1019175" cy="374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/>
                </a:solidFill>
              </a:defRPr>
            </a:lvl1pPr>
          </a:lstStyle>
          <a:p>
            <a:fld id="{2922BA46-2791-4263-AA20-4EF75530394D}" type="datetime1">
              <a:rPr lang="fi-FI" smtClean="0"/>
              <a:t>26.4.2024</a:t>
            </a:fld>
            <a:endParaRPr lang="fi-FI" dirty="0"/>
          </a:p>
        </p:txBody>
      </p:sp>
      <p:grpSp>
        <p:nvGrpSpPr>
          <p:cNvPr id="691" name="Ryhmä 690">
            <a:extLst>
              <a:ext uri="{FF2B5EF4-FFF2-40B4-BE49-F238E27FC236}">
                <a16:creationId xmlns:a16="http://schemas.microsoft.com/office/drawing/2014/main" id="{01F8C201-A9CE-E42B-8DEA-61563700C77B}"/>
              </a:ext>
            </a:extLst>
          </p:cNvPr>
          <p:cNvGrpSpPr/>
          <p:nvPr userDrawn="1"/>
        </p:nvGrpSpPr>
        <p:grpSpPr>
          <a:xfrm>
            <a:off x="213980" y="6267657"/>
            <a:ext cx="2254913" cy="565226"/>
            <a:chOff x="119103" y="6267851"/>
            <a:chExt cx="2254913" cy="565226"/>
          </a:xfrm>
        </p:grpSpPr>
        <p:grpSp>
          <p:nvGrpSpPr>
            <p:cNvPr id="532" name="Kuva 529">
              <a:extLst>
                <a:ext uri="{FF2B5EF4-FFF2-40B4-BE49-F238E27FC236}">
                  <a16:creationId xmlns:a16="http://schemas.microsoft.com/office/drawing/2014/main" id="{B7EEECF7-777D-6991-E7D3-E94655095005}"/>
                </a:ext>
              </a:extLst>
            </p:cNvPr>
            <p:cNvGrpSpPr/>
            <p:nvPr/>
          </p:nvGrpSpPr>
          <p:grpSpPr>
            <a:xfrm>
              <a:off x="119103" y="6267851"/>
              <a:ext cx="567098" cy="565226"/>
              <a:chOff x="119103" y="6267851"/>
              <a:chExt cx="567098" cy="565226"/>
            </a:xfrm>
          </p:grpSpPr>
          <p:grpSp>
            <p:nvGrpSpPr>
              <p:cNvPr id="533" name="Kuva 529">
                <a:extLst>
                  <a:ext uri="{FF2B5EF4-FFF2-40B4-BE49-F238E27FC236}">
                    <a16:creationId xmlns:a16="http://schemas.microsoft.com/office/drawing/2014/main" id="{6EAEDF43-ED98-DA45-FA0B-E93CEEAC8645}"/>
                  </a:ext>
                </a:extLst>
              </p:cNvPr>
              <p:cNvGrpSpPr/>
              <p:nvPr/>
            </p:nvGrpSpPr>
            <p:grpSpPr>
              <a:xfrm>
                <a:off x="119103" y="6267851"/>
                <a:ext cx="567098" cy="565226"/>
                <a:chOff x="119103" y="6267851"/>
                <a:chExt cx="567098" cy="565226"/>
              </a:xfrm>
              <a:solidFill>
                <a:srgbClr val="DBB042"/>
              </a:solidFill>
            </p:grpSpPr>
            <p:sp>
              <p:nvSpPr>
                <p:cNvPr id="534" name="Vapaamuotoinen: Muoto 533">
                  <a:extLst>
                    <a:ext uri="{FF2B5EF4-FFF2-40B4-BE49-F238E27FC236}">
                      <a16:creationId xmlns:a16="http://schemas.microsoft.com/office/drawing/2014/main" id="{532330CB-F305-E265-2E52-2F13BA0800D2}"/>
                    </a:ext>
                  </a:extLst>
                </p:cNvPr>
                <p:cNvSpPr/>
                <p:nvPr/>
              </p:nvSpPr>
              <p:spPr>
                <a:xfrm>
                  <a:off x="388236" y="6267851"/>
                  <a:ext cx="25555" cy="174576"/>
                </a:xfrm>
                <a:custGeom>
                  <a:avLst/>
                  <a:gdLst>
                    <a:gd name="connsiteX0" fmla="*/ 673 w 25555"/>
                    <a:gd name="connsiteY0" fmla="*/ 19905 h 174576"/>
                    <a:gd name="connsiteX1" fmla="*/ 795 w 25555"/>
                    <a:gd name="connsiteY1" fmla="*/ 22181 h 174576"/>
                    <a:gd name="connsiteX2" fmla="*/ 1161 w 25555"/>
                    <a:gd name="connsiteY2" fmla="*/ 28723 h 174576"/>
                    <a:gd name="connsiteX3" fmla="*/ 1547 w 25555"/>
                    <a:gd name="connsiteY3" fmla="*/ 35854 h 174576"/>
                    <a:gd name="connsiteX4" fmla="*/ 2278 w 25555"/>
                    <a:gd name="connsiteY4" fmla="*/ 48247 h 174576"/>
                    <a:gd name="connsiteX5" fmla="*/ 2949 w 25555"/>
                    <a:gd name="connsiteY5" fmla="*/ 59604 h 174576"/>
                    <a:gd name="connsiteX6" fmla="*/ 3314 w 25555"/>
                    <a:gd name="connsiteY6" fmla="*/ 66248 h 174576"/>
                    <a:gd name="connsiteX7" fmla="*/ 3700 w 25555"/>
                    <a:gd name="connsiteY7" fmla="*/ 73095 h 174576"/>
                    <a:gd name="connsiteX8" fmla="*/ 4391 w 25555"/>
                    <a:gd name="connsiteY8" fmla="*/ 84635 h 174576"/>
                    <a:gd name="connsiteX9" fmla="*/ 5123 w 25555"/>
                    <a:gd name="connsiteY9" fmla="*/ 96662 h 174576"/>
                    <a:gd name="connsiteX10" fmla="*/ 5488 w 25555"/>
                    <a:gd name="connsiteY10" fmla="*/ 103346 h 174576"/>
                    <a:gd name="connsiteX11" fmla="*/ 5874 w 25555"/>
                    <a:gd name="connsiteY11" fmla="*/ 110335 h 174576"/>
                    <a:gd name="connsiteX12" fmla="*/ 6565 w 25555"/>
                    <a:gd name="connsiteY12" fmla="*/ 121733 h 174576"/>
                    <a:gd name="connsiteX13" fmla="*/ 7276 w 25555"/>
                    <a:gd name="connsiteY13" fmla="*/ 133537 h 174576"/>
                    <a:gd name="connsiteX14" fmla="*/ 7662 w 25555"/>
                    <a:gd name="connsiteY14" fmla="*/ 140424 h 174576"/>
                    <a:gd name="connsiteX15" fmla="*/ 8048 w 25555"/>
                    <a:gd name="connsiteY15" fmla="*/ 147596 h 174576"/>
                    <a:gd name="connsiteX16" fmla="*/ 8556 w 25555"/>
                    <a:gd name="connsiteY16" fmla="*/ 155845 h 174576"/>
                    <a:gd name="connsiteX17" fmla="*/ 9409 w 25555"/>
                    <a:gd name="connsiteY17" fmla="*/ 170270 h 174576"/>
                    <a:gd name="connsiteX18" fmla="*/ 9409 w 25555"/>
                    <a:gd name="connsiteY18" fmla="*/ 170595 h 174576"/>
                    <a:gd name="connsiteX19" fmla="*/ 13656 w 25555"/>
                    <a:gd name="connsiteY19" fmla="*/ 174495 h 174576"/>
                    <a:gd name="connsiteX20" fmla="*/ 14082 w 25555"/>
                    <a:gd name="connsiteY20" fmla="*/ 174495 h 174576"/>
                    <a:gd name="connsiteX21" fmla="*/ 14814 w 25555"/>
                    <a:gd name="connsiteY21" fmla="*/ 174495 h 174576"/>
                    <a:gd name="connsiteX22" fmla="*/ 15565 w 25555"/>
                    <a:gd name="connsiteY22" fmla="*/ 174577 h 174576"/>
                    <a:gd name="connsiteX23" fmla="*/ 17028 w 25555"/>
                    <a:gd name="connsiteY23" fmla="*/ 174109 h 174576"/>
                    <a:gd name="connsiteX24" fmla="*/ 17922 w 25555"/>
                    <a:gd name="connsiteY24" fmla="*/ 171753 h 174576"/>
                    <a:gd name="connsiteX25" fmla="*/ 17963 w 25555"/>
                    <a:gd name="connsiteY25" fmla="*/ 169538 h 174576"/>
                    <a:gd name="connsiteX26" fmla="*/ 18064 w 25555"/>
                    <a:gd name="connsiteY26" fmla="*/ 165617 h 174576"/>
                    <a:gd name="connsiteX27" fmla="*/ 18735 w 25555"/>
                    <a:gd name="connsiteY27" fmla="*/ 152086 h 174576"/>
                    <a:gd name="connsiteX28" fmla="*/ 19385 w 25555"/>
                    <a:gd name="connsiteY28" fmla="*/ 138961 h 174576"/>
                    <a:gd name="connsiteX29" fmla="*/ 19832 w 25555"/>
                    <a:gd name="connsiteY29" fmla="*/ 129352 h 174576"/>
                    <a:gd name="connsiteX30" fmla="*/ 20238 w 25555"/>
                    <a:gd name="connsiteY30" fmla="*/ 120412 h 174576"/>
                    <a:gd name="connsiteX31" fmla="*/ 20929 w 25555"/>
                    <a:gd name="connsiteY31" fmla="*/ 106292 h 174576"/>
                    <a:gd name="connsiteX32" fmla="*/ 21579 w 25555"/>
                    <a:gd name="connsiteY32" fmla="*/ 93229 h 174576"/>
                    <a:gd name="connsiteX33" fmla="*/ 21945 w 25555"/>
                    <a:gd name="connsiteY33" fmla="*/ 85122 h 174576"/>
                    <a:gd name="connsiteX34" fmla="*/ 22412 w 25555"/>
                    <a:gd name="connsiteY34" fmla="*/ 75045 h 174576"/>
                    <a:gd name="connsiteX35" fmla="*/ 23144 w 25555"/>
                    <a:gd name="connsiteY35" fmla="*/ 60844 h 174576"/>
                    <a:gd name="connsiteX36" fmla="*/ 24078 w 25555"/>
                    <a:gd name="connsiteY36" fmla="*/ 42457 h 174576"/>
                    <a:gd name="connsiteX37" fmla="*/ 24545 w 25555"/>
                    <a:gd name="connsiteY37" fmla="*/ 31588 h 174576"/>
                    <a:gd name="connsiteX38" fmla="*/ 24931 w 25555"/>
                    <a:gd name="connsiteY38" fmla="*/ 22445 h 174576"/>
                    <a:gd name="connsiteX39" fmla="*/ 25256 w 25555"/>
                    <a:gd name="connsiteY39" fmla="*/ 17081 h 174576"/>
                    <a:gd name="connsiteX40" fmla="*/ 25521 w 25555"/>
                    <a:gd name="connsiteY40" fmla="*/ 12734 h 174576"/>
                    <a:gd name="connsiteX41" fmla="*/ 17374 w 25555"/>
                    <a:gd name="connsiteY41" fmla="*/ 645 h 174576"/>
                    <a:gd name="connsiteX42" fmla="*/ 5712 w 25555"/>
                    <a:gd name="connsiteY42" fmla="*/ 1539 h 174576"/>
                    <a:gd name="connsiteX43" fmla="*/ 43 w 25555"/>
                    <a:gd name="connsiteY43" fmla="*/ 11027 h 174576"/>
                    <a:gd name="connsiteX44" fmla="*/ 633 w 25555"/>
                    <a:gd name="connsiteY44" fmla="*/ 19885 h 174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25555" h="174576">
                      <a:moveTo>
                        <a:pt x="673" y="19905"/>
                      </a:moveTo>
                      <a:lnTo>
                        <a:pt x="795" y="22181"/>
                      </a:lnTo>
                      <a:cubicBezTo>
                        <a:pt x="917" y="24355"/>
                        <a:pt x="1039" y="26549"/>
                        <a:pt x="1161" y="28723"/>
                      </a:cubicBezTo>
                      <a:cubicBezTo>
                        <a:pt x="1283" y="31100"/>
                        <a:pt x="1425" y="33477"/>
                        <a:pt x="1547" y="35854"/>
                      </a:cubicBezTo>
                      <a:cubicBezTo>
                        <a:pt x="1791" y="39978"/>
                        <a:pt x="2034" y="44123"/>
                        <a:pt x="2278" y="48247"/>
                      </a:cubicBezTo>
                      <a:cubicBezTo>
                        <a:pt x="2502" y="52026"/>
                        <a:pt x="2725" y="55805"/>
                        <a:pt x="2949" y="59604"/>
                      </a:cubicBezTo>
                      <a:cubicBezTo>
                        <a:pt x="3071" y="61819"/>
                        <a:pt x="3192" y="64033"/>
                        <a:pt x="3314" y="66248"/>
                      </a:cubicBezTo>
                      <a:cubicBezTo>
                        <a:pt x="3436" y="68523"/>
                        <a:pt x="3558" y="70819"/>
                        <a:pt x="3700" y="73095"/>
                      </a:cubicBezTo>
                      <a:cubicBezTo>
                        <a:pt x="3924" y="76934"/>
                        <a:pt x="4168" y="80795"/>
                        <a:pt x="4391" y="84635"/>
                      </a:cubicBezTo>
                      <a:cubicBezTo>
                        <a:pt x="4635" y="88637"/>
                        <a:pt x="4879" y="92660"/>
                        <a:pt x="5123" y="96662"/>
                      </a:cubicBezTo>
                      <a:cubicBezTo>
                        <a:pt x="5245" y="98897"/>
                        <a:pt x="5366" y="101111"/>
                        <a:pt x="5488" y="103346"/>
                      </a:cubicBezTo>
                      <a:cubicBezTo>
                        <a:pt x="5610" y="105683"/>
                        <a:pt x="5732" y="108019"/>
                        <a:pt x="5874" y="110335"/>
                      </a:cubicBezTo>
                      <a:cubicBezTo>
                        <a:pt x="6098" y="114134"/>
                        <a:pt x="6342" y="117934"/>
                        <a:pt x="6565" y="121733"/>
                      </a:cubicBezTo>
                      <a:cubicBezTo>
                        <a:pt x="6809" y="125674"/>
                        <a:pt x="7053" y="129595"/>
                        <a:pt x="7276" y="133537"/>
                      </a:cubicBezTo>
                      <a:cubicBezTo>
                        <a:pt x="7418" y="135833"/>
                        <a:pt x="7540" y="138128"/>
                        <a:pt x="7662" y="140424"/>
                      </a:cubicBezTo>
                      <a:cubicBezTo>
                        <a:pt x="7784" y="142822"/>
                        <a:pt x="7906" y="145199"/>
                        <a:pt x="8048" y="147596"/>
                      </a:cubicBezTo>
                      <a:cubicBezTo>
                        <a:pt x="8211" y="150339"/>
                        <a:pt x="8394" y="153102"/>
                        <a:pt x="8556" y="155845"/>
                      </a:cubicBezTo>
                      <a:cubicBezTo>
                        <a:pt x="8861" y="160578"/>
                        <a:pt x="9166" y="165454"/>
                        <a:pt x="9409" y="170270"/>
                      </a:cubicBezTo>
                      <a:lnTo>
                        <a:pt x="9409" y="170595"/>
                      </a:lnTo>
                      <a:cubicBezTo>
                        <a:pt x="9613" y="174231"/>
                        <a:pt x="9877" y="174495"/>
                        <a:pt x="13656" y="174495"/>
                      </a:cubicBezTo>
                      <a:cubicBezTo>
                        <a:pt x="13798" y="174495"/>
                        <a:pt x="13940" y="174495"/>
                        <a:pt x="14082" y="174495"/>
                      </a:cubicBezTo>
                      <a:cubicBezTo>
                        <a:pt x="14346" y="174495"/>
                        <a:pt x="14590" y="174475"/>
                        <a:pt x="14814" y="174495"/>
                      </a:cubicBezTo>
                      <a:cubicBezTo>
                        <a:pt x="15078" y="174536"/>
                        <a:pt x="15322" y="174577"/>
                        <a:pt x="15565" y="174577"/>
                      </a:cubicBezTo>
                      <a:cubicBezTo>
                        <a:pt x="16155" y="174577"/>
                        <a:pt x="16642" y="174414"/>
                        <a:pt x="17028" y="174109"/>
                      </a:cubicBezTo>
                      <a:cubicBezTo>
                        <a:pt x="17597" y="173642"/>
                        <a:pt x="17902" y="172870"/>
                        <a:pt x="17922" y="171753"/>
                      </a:cubicBezTo>
                      <a:cubicBezTo>
                        <a:pt x="17922" y="171021"/>
                        <a:pt x="17963" y="170270"/>
                        <a:pt x="17963" y="169538"/>
                      </a:cubicBezTo>
                      <a:cubicBezTo>
                        <a:pt x="17983" y="168238"/>
                        <a:pt x="18003" y="166938"/>
                        <a:pt x="18064" y="165617"/>
                      </a:cubicBezTo>
                      <a:cubicBezTo>
                        <a:pt x="18288" y="161107"/>
                        <a:pt x="18511" y="156596"/>
                        <a:pt x="18735" y="152086"/>
                      </a:cubicBezTo>
                      <a:cubicBezTo>
                        <a:pt x="18958" y="147718"/>
                        <a:pt x="19182" y="143330"/>
                        <a:pt x="19385" y="138961"/>
                      </a:cubicBezTo>
                      <a:cubicBezTo>
                        <a:pt x="19547" y="135751"/>
                        <a:pt x="19690" y="132541"/>
                        <a:pt x="19832" y="129352"/>
                      </a:cubicBezTo>
                      <a:cubicBezTo>
                        <a:pt x="19954" y="126365"/>
                        <a:pt x="20096" y="123399"/>
                        <a:pt x="20238" y="120412"/>
                      </a:cubicBezTo>
                      <a:cubicBezTo>
                        <a:pt x="20462" y="115699"/>
                        <a:pt x="20706" y="110985"/>
                        <a:pt x="20929" y="106292"/>
                      </a:cubicBezTo>
                      <a:cubicBezTo>
                        <a:pt x="21152" y="101944"/>
                        <a:pt x="21356" y="97576"/>
                        <a:pt x="21579" y="93229"/>
                      </a:cubicBezTo>
                      <a:cubicBezTo>
                        <a:pt x="21701" y="90526"/>
                        <a:pt x="21823" y="87824"/>
                        <a:pt x="21945" y="85122"/>
                      </a:cubicBezTo>
                      <a:cubicBezTo>
                        <a:pt x="22087" y="81770"/>
                        <a:pt x="22250" y="78397"/>
                        <a:pt x="22412" y="75045"/>
                      </a:cubicBezTo>
                      <a:cubicBezTo>
                        <a:pt x="22656" y="70311"/>
                        <a:pt x="22900" y="65577"/>
                        <a:pt x="23144" y="60844"/>
                      </a:cubicBezTo>
                      <a:cubicBezTo>
                        <a:pt x="23469" y="54708"/>
                        <a:pt x="23773" y="48572"/>
                        <a:pt x="24078" y="42457"/>
                      </a:cubicBezTo>
                      <a:cubicBezTo>
                        <a:pt x="24261" y="38841"/>
                        <a:pt x="24403" y="35224"/>
                        <a:pt x="24545" y="31588"/>
                      </a:cubicBezTo>
                      <a:cubicBezTo>
                        <a:pt x="24667" y="28540"/>
                        <a:pt x="24789" y="25493"/>
                        <a:pt x="24931" y="22445"/>
                      </a:cubicBezTo>
                      <a:cubicBezTo>
                        <a:pt x="25013" y="20657"/>
                        <a:pt x="25135" y="18869"/>
                        <a:pt x="25256" y="17081"/>
                      </a:cubicBezTo>
                      <a:cubicBezTo>
                        <a:pt x="25358" y="15639"/>
                        <a:pt x="25460" y="14196"/>
                        <a:pt x="25521" y="12734"/>
                      </a:cubicBezTo>
                      <a:cubicBezTo>
                        <a:pt x="25886" y="6029"/>
                        <a:pt x="23367" y="2291"/>
                        <a:pt x="17374" y="645"/>
                      </a:cubicBezTo>
                      <a:cubicBezTo>
                        <a:pt x="13432" y="-452"/>
                        <a:pt x="9511" y="-147"/>
                        <a:pt x="5712" y="1539"/>
                      </a:cubicBezTo>
                      <a:cubicBezTo>
                        <a:pt x="1628" y="3347"/>
                        <a:pt x="-322" y="6639"/>
                        <a:pt x="43" y="11027"/>
                      </a:cubicBezTo>
                      <a:cubicBezTo>
                        <a:pt x="287" y="13973"/>
                        <a:pt x="470" y="16980"/>
                        <a:pt x="633" y="19885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35" name="Vapaamuotoinen: Muoto 534">
                  <a:extLst>
                    <a:ext uri="{FF2B5EF4-FFF2-40B4-BE49-F238E27FC236}">
                      <a16:creationId xmlns:a16="http://schemas.microsoft.com/office/drawing/2014/main" id="{E7F2E118-F094-8210-ACE8-9A16FD4F404A}"/>
                    </a:ext>
                  </a:extLst>
                </p:cNvPr>
                <p:cNvSpPr/>
                <p:nvPr/>
              </p:nvSpPr>
              <p:spPr>
                <a:xfrm>
                  <a:off x="119103" y="6540119"/>
                  <a:ext cx="172204" cy="25102"/>
                </a:xfrm>
                <a:custGeom>
                  <a:avLst/>
                  <a:gdLst>
                    <a:gd name="connsiteX0" fmla="*/ 55363 w 172204"/>
                    <a:gd name="connsiteY0" fmla="*/ 22583 h 25102"/>
                    <a:gd name="connsiteX1" fmla="*/ 63022 w 172204"/>
                    <a:gd name="connsiteY1" fmla="*/ 22218 h 25102"/>
                    <a:gd name="connsiteX2" fmla="*/ 71230 w 172204"/>
                    <a:gd name="connsiteY2" fmla="*/ 21811 h 25102"/>
                    <a:gd name="connsiteX3" fmla="*/ 85594 w 172204"/>
                    <a:gd name="connsiteY3" fmla="*/ 20978 h 25102"/>
                    <a:gd name="connsiteX4" fmla="*/ 101482 w 172204"/>
                    <a:gd name="connsiteY4" fmla="*/ 20064 h 25102"/>
                    <a:gd name="connsiteX5" fmla="*/ 109914 w 172204"/>
                    <a:gd name="connsiteY5" fmla="*/ 19678 h 25102"/>
                    <a:gd name="connsiteX6" fmla="*/ 118426 w 172204"/>
                    <a:gd name="connsiteY6" fmla="*/ 19272 h 25102"/>
                    <a:gd name="connsiteX7" fmla="*/ 135452 w 172204"/>
                    <a:gd name="connsiteY7" fmla="*/ 18297 h 25102"/>
                    <a:gd name="connsiteX8" fmla="*/ 148292 w 172204"/>
                    <a:gd name="connsiteY8" fmla="*/ 17545 h 25102"/>
                    <a:gd name="connsiteX9" fmla="*/ 157516 w 172204"/>
                    <a:gd name="connsiteY9" fmla="*/ 17057 h 25102"/>
                    <a:gd name="connsiteX10" fmla="*/ 167755 w 172204"/>
                    <a:gd name="connsiteY10" fmla="*/ 16509 h 25102"/>
                    <a:gd name="connsiteX11" fmla="*/ 172205 w 172204"/>
                    <a:gd name="connsiteY11" fmla="*/ 11592 h 25102"/>
                    <a:gd name="connsiteX12" fmla="*/ 169056 w 172204"/>
                    <a:gd name="connsiteY12" fmla="*/ 8280 h 25102"/>
                    <a:gd name="connsiteX13" fmla="*/ 168283 w 172204"/>
                    <a:gd name="connsiteY13" fmla="*/ 8280 h 25102"/>
                    <a:gd name="connsiteX14" fmla="*/ 167613 w 172204"/>
                    <a:gd name="connsiteY14" fmla="*/ 8280 h 25102"/>
                    <a:gd name="connsiteX15" fmla="*/ 163062 w 172204"/>
                    <a:gd name="connsiteY15" fmla="*/ 8077 h 25102"/>
                    <a:gd name="connsiteX16" fmla="*/ 150120 w 172204"/>
                    <a:gd name="connsiteY16" fmla="*/ 7447 h 25102"/>
                    <a:gd name="connsiteX17" fmla="*/ 136528 w 172204"/>
                    <a:gd name="connsiteY17" fmla="*/ 6716 h 25102"/>
                    <a:gd name="connsiteX18" fmla="*/ 125456 w 172204"/>
                    <a:gd name="connsiteY18" fmla="*/ 6107 h 25102"/>
                    <a:gd name="connsiteX19" fmla="*/ 117674 w 172204"/>
                    <a:gd name="connsiteY19" fmla="*/ 5721 h 25102"/>
                    <a:gd name="connsiteX20" fmla="*/ 108695 w 172204"/>
                    <a:gd name="connsiteY20" fmla="*/ 5274 h 25102"/>
                    <a:gd name="connsiteX21" fmla="*/ 98049 w 172204"/>
                    <a:gd name="connsiteY21" fmla="*/ 4684 h 25102"/>
                    <a:gd name="connsiteX22" fmla="*/ 85290 w 172204"/>
                    <a:gd name="connsiteY22" fmla="*/ 3973 h 25102"/>
                    <a:gd name="connsiteX23" fmla="*/ 76777 w 172204"/>
                    <a:gd name="connsiteY23" fmla="*/ 3567 h 25102"/>
                    <a:gd name="connsiteX24" fmla="*/ 67634 w 172204"/>
                    <a:gd name="connsiteY24" fmla="*/ 3120 h 25102"/>
                    <a:gd name="connsiteX25" fmla="*/ 53433 w 172204"/>
                    <a:gd name="connsiteY25" fmla="*/ 2328 h 25102"/>
                    <a:gd name="connsiteX26" fmla="*/ 37931 w 172204"/>
                    <a:gd name="connsiteY26" fmla="*/ 1454 h 25102"/>
                    <a:gd name="connsiteX27" fmla="*/ 27712 w 172204"/>
                    <a:gd name="connsiteY27" fmla="*/ 987 h 25102"/>
                    <a:gd name="connsiteX28" fmla="*/ 20093 w 172204"/>
                    <a:gd name="connsiteY28" fmla="*/ 641 h 25102"/>
                    <a:gd name="connsiteX29" fmla="*/ 18569 w 172204"/>
                    <a:gd name="connsiteY29" fmla="*/ 580 h 25102"/>
                    <a:gd name="connsiteX30" fmla="*/ 11682 w 172204"/>
                    <a:gd name="connsiteY30" fmla="*/ 93 h 25102"/>
                    <a:gd name="connsiteX31" fmla="*/ 1199 w 172204"/>
                    <a:gd name="connsiteY31" fmla="*/ 6249 h 25102"/>
                    <a:gd name="connsiteX32" fmla="*/ 305 w 172204"/>
                    <a:gd name="connsiteY32" fmla="*/ 10048 h 25102"/>
                    <a:gd name="connsiteX33" fmla="*/ 0 w 172204"/>
                    <a:gd name="connsiteY33" fmla="*/ 11734 h 25102"/>
                    <a:gd name="connsiteX34" fmla="*/ 0 w 172204"/>
                    <a:gd name="connsiteY34" fmla="*/ 11816 h 25102"/>
                    <a:gd name="connsiteX35" fmla="*/ 0 w 172204"/>
                    <a:gd name="connsiteY35" fmla="*/ 11897 h 25102"/>
                    <a:gd name="connsiteX36" fmla="*/ 3190 w 172204"/>
                    <a:gd name="connsiteY36" fmla="*/ 21588 h 25102"/>
                    <a:gd name="connsiteX37" fmla="*/ 10036 w 172204"/>
                    <a:gd name="connsiteY37" fmla="*/ 25103 h 25102"/>
                    <a:gd name="connsiteX38" fmla="*/ 10565 w 172204"/>
                    <a:gd name="connsiteY38" fmla="*/ 25103 h 25102"/>
                    <a:gd name="connsiteX39" fmla="*/ 13023 w 172204"/>
                    <a:gd name="connsiteY39" fmla="*/ 24940 h 25102"/>
                    <a:gd name="connsiteX40" fmla="*/ 15420 w 172204"/>
                    <a:gd name="connsiteY40" fmla="*/ 24778 h 25102"/>
                    <a:gd name="connsiteX41" fmla="*/ 21658 w 172204"/>
                    <a:gd name="connsiteY41" fmla="*/ 24473 h 25102"/>
                    <a:gd name="connsiteX42" fmla="*/ 30739 w 172204"/>
                    <a:gd name="connsiteY42" fmla="*/ 24026 h 25102"/>
                    <a:gd name="connsiteX43" fmla="*/ 42442 w 172204"/>
                    <a:gd name="connsiteY43" fmla="*/ 23355 h 25102"/>
                    <a:gd name="connsiteX44" fmla="*/ 55404 w 172204"/>
                    <a:gd name="connsiteY44" fmla="*/ 22624 h 251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172204" h="25102">
                      <a:moveTo>
                        <a:pt x="55363" y="22583"/>
                      </a:moveTo>
                      <a:cubicBezTo>
                        <a:pt x="57923" y="22441"/>
                        <a:pt x="60463" y="22340"/>
                        <a:pt x="63022" y="22218"/>
                      </a:cubicBezTo>
                      <a:cubicBezTo>
                        <a:pt x="65765" y="22096"/>
                        <a:pt x="68488" y="21974"/>
                        <a:pt x="71230" y="21811"/>
                      </a:cubicBezTo>
                      <a:cubicBezTo>
                        <a:pt x="76025" y="21547"/>
                        <a:pt x="80800" y="21263"/>
                        <a:pt x="85594" y="20978"/>
                      </a:cubicBezTo>
                      <a:cubicBezTo>
                        <a:pt x="90877" y="20674"/>
                        <a:pt x="96179" y="20369"/>
                        <a:pt x="101482" y="20064"/>
                      </a:cubicBezTo>
                      <a:cubicBezTo>
                        <a:pt x="104286" y="19902"/>
                        <a:pt x="107089" y="19800"/>
                        <a:pt x="109914" y="19678"/>
                      </a:cubicBezTo>
                      <a:cubicBezTo>
                        <a:pt x="112758" y="19556"/>
                        <a:pt x="115582" y="19434"/>
                        <a:pt x="118426" y="19272"/>
                      </a:cubicBezTo>
                      <a:cubicBezTo>
                        <a:pt x="124115" y="18967"/>
                        <a:pt x="129783" y="18622"/>
                        <a:pt x="135452" y="18297"/>
                      </a:cubicBezTo>
                      <a:cubicBezTo>
                        <a:pt x="139738" y="18053"/>
                        <a:pt x="144025" y="17789"/>
                        <a:pt x="148292" y="17545"/>
                      </a:cubicBezTo>
                      <a:cubicBezTo>
                        <a:pt x="151360" y="17362"/>
                        <a:pt x="154427" y="17200"/>
                        <a:pt x="157516" y="17057"/>
                      </a:cubicBezTo>
                      <a:cubicBezTo>
                        <a:pt x="160929" y="16874"/>
                        <a:pt x="164342" y="16692"/>
                        <a:pt x="167755" y="16509"/>
                      </a:cubicBezTo>
                      <a:cubicBezTo>
                        <a:pt x="171961" y="16265"/>
                        <a:pt x="172205" y="15980"/>
                        <a:pt x="172205" y="11592"/>
                      </a:cubicBezTo>
                      <a:cubicBezTo>
                        <a:pt x="172205" y="8727"/>
                        <a:pt x="171940" y="8443"/>
                        <a:pt x="169056" y="8280"/>
                      </a:cubicBezTo>
                      <a:cubicBezTo>
                        <a:pt x="168791" y="8280"/>
                        <a:pt x="168527" y="8280"/>
                        <a:pt x="168283" y="8280"/>
                      </a:cubicBezTo>
                      <a:cubicBezTo>
                        <a:pt x="168060" y="8280"/>
                        <a:pt x="167837" y="8280"/>
                        <a:pt x="167613" y="8280"/>
                      </a:cubicBezTo>
                      <a:lnTo>
                        <a:pt x="163062" y="8077"/>
                      </a:lnTo>
                      <a:cubicBezTo>
                        <a:pt x="158755" y="7874"/>
                        <a:pt x="154427" y="7671"/>
                        <a:pt x="150120" y="7447"/>
                      </a:cubicBezTo>
                      <a:cubicBezTo>
                        <a:pt x="145590" y="7204"/>
                        <a:pt x="141059" y="6960"/>
                        <a:pt x="136528" y="6716"/>
                      </a:cubicBezTo>
                      <a:cubicBezTo>
                        <a:pt x="132831" y="6513"/>
                        <a:pt x="129153" y="6310"/>
                        <a:pt x="125456" y="6107"/>
                      </a:cubicBezTo>
                      <a:cubicBezTo>
                        <a:pt x="122855" y="5964"/>
                        <a:pt x="120275" y="5842"/>
                        <a:pt x="117674" y="5721"/>
                      </a:cubicBezTo>
                      <a:cubicBezTo>
                        <a:pt x="114688" y="5578"/>
                        <a:pt x="111681" y="5436"/>
                        <a:pt x="108695" y="5274"/>
                      </a:cubicBezTo>
                      <a:cubicBezTo>
                        <a:pt x="105139" y="5091"/>
                        <a:pt x="101604" y="4888"/>
                        <a:pt x="98049" y="4684"/>
                      </a:cubicBezTo>
                      <a:cubicBezTo>
                        <a:pt x="93802" y="4441"/>
                        <a:pt x="89536" y="4197"/>
                        <a:pt x="85290" y="3973"/>
                      </a:cubicBezTo>
                      <a:cubicBezTo>
                        <a:pt x="82445" y="3831"/>
                        <a:pt x="79621" y="3689"/>
                        <a:pt x="76777" y="3567"/>
                      </a:cubicBezTo>
                      <a:cubicBezTo>
                        <a:pt x="73729" y="3425"/>
                        <a:pt x="70682" y="3283"/>
                        <a:pt x="67634" y="3120"/>
                      </a:cubicBezTo>
                      <a:cubicBezTo>
                        <a:pt x="62901" y="2856"/>
                        <a:pt x="58167" y="2592"/>
                        <a:pt x="53433" y="2328"/>
                      </a:cubicBezTo>
                      <a:cubicBezTo>
                        <a:pt x="48273" y="2023"/>
                        <a:pt x="43092" y="1738"/>
                        <a:pt x="37931" y="1454"/>
                      </a:cubicBezTo>
                      <a:cubicBezTo>
                        <a:pt x="34518" y="1271"/>
                        <a:pt x="31105" y="1129"/>
                        <a:pt x="27712" y="987"/>
                      </a:cubicBezTo>
                      <a:cubicBezTo>
                        <a:pt x="25172" y="885"/>
                        <a:pt x="22633" y="763"/>
                        <a:pt x="20093" y="641"/>
                      </a:cubicBezTo>
                      <a:lnTo>
                        <a:pt x="18569" y="580"/>
                      </a:lnTo>
                      <a:cubicBezTo>
                        <a:pt x="16294" y="479"/>
                        <a:pt x="13958" y="377"/>
                        <a:pt x="11682" y="93"/>
                      </a:cubicBezTo>
                      <a:cubicBezTo>
                        <a:pt x="6664" y="-496"/>
                        <a:pt x="2844" y="1738"/>
                        <a:pt x="1199" y="6249"/>
                      </a:cubicBezTo>
                      <a:cubicBezTo>
                        <a:pt x="752" y="7488"/>
                        <a:pt x="528" y="8788"/>
                        <a:pt x="305" y="10048"/>
                      </a:cubicBezTo>
                      <a:cubicBezTo>
                        <a:pt x="203" y="10617"/>
                        <a:pt x="122" y="11186"/>
                        <a:pt x="0" y="11734"/>
                      </a:cubicBezTo>
                      <a:lnTo>
                        <a:pt x="0" y="11816"/>
                      </a:lnTo>
                      <a:cubicBezTo>
                        <a:pt x="0" y="11816"/>
                        <a:pt x="0" y="11897"/>
                        <a:pt x="0" y="11897"/>
                      </a:cubicBezTo>
                      <a:cubicBezTo>
                        <a:pt x="223" y="15798"/>
                        <a:pt x="1260" y="18967"/>
                        <a:pt x="3190" y="21588"/>
                      </a:cubicBezTo>
                      <a:cubicBezTo>
                        <a:pt x="4917" y="23924"/>
                        <a:pt x="7212" y="25103"/>
                        <a:pt x="10036" y="25103"/>
                      </a:cubicBezTo>
                      <a:cubicBezTo>
                        <a:pt x="10199" y="25103"/>
                        <a:pt x="10382" y="25103"/>
                        <a:pt x="10565" y="25103"/>
                      </a:cubicBezTo>
                      <a:cubicBezTo>
                        <a:pt x="11377" y="25062"/>
                        <a:pt x="12210" y="25001"/>
                        <a:pt x="13023" y="24940"/>
                      </a:cubicBezTo>
                      <a:cubicBezTo>
                        <a:pt x="13815" y="24879"/>
                        <a:pt x="14628" y="24818"/>
                        <a:pt x="15420" y="24778"/>
                      </a:cubicBezTo>
                      <a:cubicBezTo>
                        <a:pt x="17493" y="24676"/>
                        <a:pt x="19565" y="24574"/>
                        <a:pt x="21658" y="24473"/>
                      </a:cubicBezTo>
                      <a:cubicBezTo>
                        <a:pt x="24685" y="24331"/>
                        <a:pt x="27712" y="24188"/>
                        <a:pt x="30739" y="24026"/>
                      </a:cubicBezTo>
                      <a:cubicBezTo>
                        <a:pt x="34640" y="23802"/>
                        <a:pt x="38541" y="23579"/>
                        <a:pt x="42442" y="23355"/>
                      </a:cubicBezTo>
                      <a:cubicBezTo>
                        <a:pt x="46769" y="23112"/>
                        <a:pt x="51097" y="22848"/>
                        <a:pt x="55404" y="22624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36" name="Vapaamuotoinen: Muoto 535">
                  <a:extLst>
                    <a:ext uri="{FF2B5EF4-FFF2-40B4-BE49-F238E27FC236}">
                      <a16:creationId xmlns:a16="http://schemas.microsoft.com/office/drawing/2014/main" id="{138C14B8-E033-8CF7-612A-7D4616265615}"/>
                    </a:ext>
                  </a:extLst>
                </p:cNvPr>
                <p:cNvSpPr/>
                <p:nvPr/>
              </p:nvSpPr>
              <p:spPr>
                <a:xfrm>
                  <a:off x="513991" y="6537842"/>
                  <a:ext cx="172210" cy="24881"/>
                </a:xfrm>
                <a:custGeom>
                  <a:avLst/>
                  <a:gdLst>
                    <a:gd name="connsiteX0" fmla="*/ 171868 w 172210"/>
                    <a:gd name="connsiteY0" fmla="*/ 8872 h 24881"/>
                    <a:gd name="connsiteX1" fmla="*/ 160450 w 172210"/>
                    <a:gd name="connsiteY1" fmla="*/ 75 h 24881"/>
                    <a:gd name="connsiteX2" fmla="*/ 148808 w 172210"/>
                    <a:gd name="connsiteY2" fmla="*/ 928 h 24881"/>
                    <a:gd name="connsiteX3" fmla="*/ 145720 w 172210"/>
                    <a:gd name="connsiteY3" fmla="*/ 1131 h 24881"/>
                    <a:gd name="connsiteX4" fmla="*/ 136496 w 172210"/>
                    <a:gd name="connsiteY4" fmla="*/ 1700 h 24881"/>
                    <a:gd name="connsiteX5" fmla="*/ 127374 w 172210"/>
                    <a:gd name="connsiteY5" fmla="*/ 2269 h 24881"/>
                    <a:gd name="connsiteX6" fmla="*/ 112035 w 172210"/>
                    <a:gd name="connsiteY6" fmla="*/ 3285 h 24881"/>
                    <a:gd name="connsiteX7" fmla="*/ 100576 w 172210"/>
                    <a:gd name="connsiteY7" fmla="*/ 4037 h 24881"/>
                    <a:gd name="connsiteX8" fmla="*/ 94928 w 172210"/>
                    <a:gd name="connsiteY8" fmla="*/ 4382 h 24881"/>
                    <a:gd name="connsiteX9" fmla="*/ 88346 w 172210"/>
                    <a:gd name="connsiteY9" fmla="*/ 4788 h 24881"/>
                    <a:gd name="connsiteX10" fmla="*/ 77517 w 172210"/>
                    <a:gd name="connsiteY10" fmla="*/ 5540 h 24881"/>
                    <a:gd name="connsiteX11" fmla="*/ 62828 w 172210"/>
                    <a:gd name="connsiteY11" fmla="*/ 6536 h 24881"/>
                    <a:gd name="connsiteX12" fmla="*/ 53117 w 172210"/>
                    <a:gd name="connsiteY12" fmla="*/ 7125 h 24881"/>
                    <a:gd name="connsiteX13" fmla="*/ 44299 w 172210"/>
                    <a:gd name="connsiteY13" fmla="*/ 7653 h 24881"/>
                    <a:gd name="connsiteX14" fmla="*/ 25811 w 172210"/>
                    <a:gd name="connsiteY14" fmla="*/ 8872 h 24881"/>
                    <a:gd name="connsiteX15" fmla="*/ 13926 w 172210"/>
                    <a:gd name="connsiteY15" fmla="*/ 9664 h 24881"/>
                    <a:gd name="connsiteX16" fmla="*/ 5088 w 172210"/>
                    <a:gd name="connsiteY16" fmla="*/ 10274 h 24881"/>
                    <a:gd name="connsiteX17" fmla="*/ 4153 w 172210"/>
                    <a:gd name="connsiteY17" fmla="*/ 10315 h 24881"/>
                    <a:gd name="connsiteX18" fmla="*/ 517 w 172210"/>
                    <a:gd name="connsiteY18" fmla="*/ 11330 h 24881"/>
                    <a:gd name="connsiteX19" fmla="*/ 70 w 172210"/>
                    <a:gd name="connsiteY19" fmla="*/ 14500 h 24881"/>
                    <a:gd name="connsiteX20" fmla="*/ 131 w 172210"/>
                    <a:gd name="connsiteY20" fmla="*/ 16023 h 24881"/>
                    <a:gd name="connsiteX21" fmla="*/ 578 w 172210"/>
                    <a:gd name="connsiteY21" fmla="*/ 17811 h 24881"/>
                    <a:gd name="connsiteX22" fmla="*/ 2264 w 172210"/>
                    <a:gd name="connsiteY22" fmla="*/ 18441 h 24881"/>
                    <a:gd name="connsiteX23" fmla="*/ 13255 w 172210"/>
                    <a:gd name="connsiteY23" fmla="*/ 18949 h 24881"/>
                    <a:gd name="connsiteX24" fmla="*/ 21890 w 172210"/>
                    <a:gd name="connsiteY24" fmla="*/ 19355 h 24881"/>
                    <a:gd name="connsiteX25" fmla="*/ 40317 w 172210"/>
                    <a:gd name="connsiteY25" fmla="*/ 20107 h 24881"/>
                    <a:gd name="connsiteX26" fmla="*/ 110735 w 172210"/>
                    <a:gd name="connsiteY26" fmla="*/ 22972 h 24881"/>
                    <a:gd name="connsiteX27" fmla="*/ 128410 w 172210"/>
                    <a:gd name="connsiteY27" fmla="*/ 23683 h 24881"/>
                    <a:gd name="connsiteX28" fmla="*/ 149601 w 172210"/>
                    <a:gd name="connsiteY28" fmla="*/ 24455 h 24881"/>
                    <a:gd name="connsiteX29" fmla="*/ 158662 w 172210"/>
                    <a:gd name="connsiteY29" fmla="*/ 24780 h 24881"/>
                    <a:gd name="connsiteX30" fmla="*/ 158662 w 172210"/>
                    <a:gd name="connsiteY30" fmla="*/ 24882 h 24881"/>
                    <a:gd name="connsiteX31" fmla="*/ 159942 w 172210"/>
                    <a:gd name="connsiteY31" fmla="*/ 24882 h 24881"/>
                    <a:gd name="connsiteX32" fmla="*/ 161405 w 172210"/>
                    <a:gd name="connsiteY32" fmla="*/ 24882 h 24881"/>
                    <a:gd name="connsiteX33" fmla="*/ 162035 w 172210"/>
                    <a:gd name="connsiteY33" fmla="*/ 24882 h 24881"/>
                    <a:gd name="connsiteX34" fmla="*/ 170669 w 172210"/>
                    <a:gd name="connsiteY34" fmla="*/ 19213 h 24881"/>
                    <a:gd name="connsiteX35" fmla="*/ 171929 w 172210"/>
                    <a:gd name="connsiteY35" fmla="*/ 8811 h 248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72210" h="24881">
                      <a:moveTo>
                        <a:pt x="171868" y="8872"/>
                      </a:moveTo>
                      <a:cubicBezTo>
                        <a:pt x="170832" y="2594"/>
                        <a:pt x="166789" y="-535"/>
                        <a:pt x="160450" y="75"/>
                      </a:cubicBezTo>
                      <a:cubicBezTo>
                        <a:pt x="156590" y="441"/>
                        <a:pt x="152628" y="705"/>
                        <a:pt x="148808" y="928"/>
                      </a:cubicBezTo>
                      <a:lnTo>
                        <a:pt x="145720" y="1131"/>
                      </a:lnTo>
                      <a:cubicBezTo>
                        <a:pt x="142652" y="1334"/>
                        <a:pt x="139585" y="1517"/>
                        <a:pt x="136496" y="1700"/>
                      </a:cubicBezTo>
                      <a:cubicBezTo>
                        <a:pt x="133449" y="1883"/>
                        <a:pt x="130401" y="2066"/>
                        <a:pt x="127374" y="2269"/>
                      </a:cubicBezTo>
                      <a:cubicBezTo>
                        <a:pt x="122254" y="2594"/>
                        <a:pt x="117155" y="2940"/>
                        <a:pt x="112035" y="3285"/>
                      </a:cubicBezTo>
                      <a:cubicBezTo>
                        <a:pt x="108216" y="3549"/>
                        <a:pt x="104396" y="3793"/>
                        <a:pt x="100576" y="4037"/>
                      </a:cubicBezTo>
                      <a:cubicBezTo>
                        <a:pt x="98687" y="4159"/>
                        <a:pt x="96818" y="4280"/>
                        <a:pt x="94928" y="4382"/>
                      </a:cubicBezTo>
                      <a:cubicBezTo>
                        <a:pt x="92734" y="4524"/>
                        <a:pt x="90540" y="4646"/>
                        <a:pt x="88346" y="4788"/>
                      </a:cubicBezTo>
                      <a:cubicBezTo>
                        <a:pt x="84729" y="5032"/>
                        <a:pt x="81113" y="5276"/>
                        <a:pt x="77517" y="5540"/>
                      </a:cubicBezTo>
                      <a:cubicBezTo>
                        <a:pt x="72621" y="5885"/>
                        <a:pt x="67724" y="6211"/>
                        <a:pt x="62828" y="6536"/>
                      </a:cubicBezTo>
                      <a:cubicBezTo>
                        <a:pt x="59598" y="6739"/>
                        <a:pt x="56347" y="6942"/>
                        <a:pt x="53117" y="7125"/>
                      </a:cubicBezTo>
                      <a:cubicBezTo>
                        <a:pt x="50171" y="7308"/>
                        <a:pt x="47245" y="7470"/>
                        <a:pt x="44299" y="7653"/>
                      </a:cubicBezTo>
                      <a:cubicBezTo>
                        <a:pt x="38143" y="8059"/>
                        <a:pt x="31967" y="8466"/>
                        <a:pt x="25811" y="8872"/>
                      </a:cubicBezTo>
                      <a:lnTo>
                        <a:pt x="13926" y="9664"/>
                      </a:lnTo>
                      <a:cubicBezTo>
                        <a:pt x="10980" y="9847"/>
                        <a:pt x="8034" y="10050"/>
                        <a:pt x="5088" y="10274"/>
                      </a:cubicBezTo>
                      <a:cubicBezTo>
                        <a:pt x="4803" y="10294"/>
                        <a:pt x="4478" y="10315"/>
                        <a:pt x="4153" y="10315"/>
                      </a:cubicBezTo>
                      <a:cubicBezTo>
                        <a:pt x="2711" y="10375"/>
                        <a:pt x="1228" y="10436"/>
                        <a:pt x="517" y="11330"/>
                      </a:cubicBezTo>
                      <a:cubicBezTo>
                        <a:pt x="-113" y="12143"/>
                        <a:pt x="-32" y="13342"/>
                        <a:pt x="70" y="14500"/>
                      </a:cubicBezTo>
                      <a:cubicBezTo>
                        <a:pt x="110" y="15028"/>
                        <a:pt x="151" y="15556"/>
                        <a:pt x="131" y="16023"/>
                      </a:cubicBezTo>
                      <a:cubicBezTo>
                        <a:pt x="90" y="16592"/>
                        <a:pt x="131" y="17303"/>
                        <a:pt x="578" y="17811"/>
                      </a:cubicBezTo>
                      <a:cubicBezTo>
                        <a:pt x="923" y="18197"/>
                        <a:pt x="1471" y="18401"/>
                        <a:pt x="2264" y="18441"/>
                      </a:cubicBezTo>
                      <a:cubicBezTo>
                        <a:pt x="5941" y="18583"/>
                        <a:pt x="9598" y="18766"/>
                        <a:pt x="13255" y="18949"/>
                      </a:cubicBezTo>
                      <a:cubicBezTo>
                        <a:pt x="16120" y="19091"/>
                        <a:pt x="19005" y="19234"/>
                        <a:pt x="21890" y="19355"/>
                      </a:cubicBezTo>
                      <a:cubicBezTo>
                        <a:pt x="28025" y="19620"/>
                        <a:pt x="34161" y="19863"/>
                        <a:pt x="40317" y="20107"/>
                      </a:cubicBezTo>
                      <a:lnTo>
                        <a:pt x="110735" y="22972"/>
                      </a:lnTo>
                      <a:cubicBezTo>
                        <a:pt x="116627" y="23216"/>
                        <a:pt x="122519" y="23459"/>
                        <a:pt x="128410" y="23683"/>
                      </a:cubicBezTo>
                      <a:cubicBezTo>
                        <a:pt x="135481" y="23947"/>
                        <a:pt x="142531" y="24211"/>
                        <a:pt x="149601" y="24455"/>
                      </a:cubicBezTo>
                      <a:lnTo>
                        <a:pt x="158662" y="24780"/>
                      </a:lnTo>
                      <a:lnTo>
                        <a:pt x="158662" y="24882"/>
                      </a:lnTo>
                      <a:lnTo>
                        <a:pt x="159942" y="24882"/>
                      </a:lnTo>
                      <a:cubicBezTo>
                        <a:pt x="160430" y="24882"/>
                        <a:pt x="160917" y="24882"/>
                        <a:pt x="161405" y="24882"/>
                      </a:cubicBezTo>
                      <a:cubicBezTo>
                        <a:pt x="161608" y="24882"/>
                        <a:pt x="161831" y="24882"/>
                        <a:pt x="162035" y="24882"/>
                      </a:cubicBezTo>
                      <a:cubicBezTo>
                        <a:pt x="166301" y="24882"/>
                        <a:pt x="168739" y="23256"/>
                        <a:pt x="170669" y="19213"/>
                      </a:cubicBezTo>
                      <a:cubicBezTo>
                        <a:pt x="172132" y="16125"/>
                        <a:pt x="172559" y="12631"/>
                        <a:pt x="171929" y="8811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37" name="Vapaamuotoinen: Muoto 536">
                  <a:extLst>
                    <a:ext uri="{FF2B5EF4-FFF2-40B4-BE49-F238E27FC236}">
                      <a16:creationId xmlns:a16="http://schemas.microsoft.com/office/drawing/2014/main" id="{7C42BFD6-09A5-5655-BCFF-D3D878D9D60D}"/>
                    </a:ext>
                  </a:extLst>
                </p:cNvPr>
                <p:cNvSpPr/>
                <p:nvPr/>
              </p:nvSpPr>
              <p:spPr>
                <a:xfrm>
                  <a:off x="495051" y="6642873"/>
                  <a:ext cx="110635" cy="112229"/>
                </a:xfrm>
                <a:custGeom>
                  <a:avLst/>
                  <a:gdLst>
                    <a:gd name="connsiteX0" fmla="*/ 107468 w 110635"/>
                    <a:gd name="connsiteY0" fmla="*/ 91852 h 112229"/>
                    <a:gd name="connsiteX1" fmla="*/ 99220 w 110635"/>
                    <a:gd name="connsiteY1" fmla="*/ 84457 h 112229"/>
                    <a:gd name="connsiteX2" fmla="*/ 19863 w 110635"/>
                    <a:gd name="connsiteY2" fmla="*/ 13206 h 112229"/>
                    <a:gd name="connsiteX3" fmla="*/ 10110 w 110635"/>
                    <a:gd name="connsiteY3" fmla="*/ 4470 h 112229"/>
                    <a:gd name="connsiteX4" fmla="*/ 5113 w 110635"/>
                    <a:gd name="connsiteY4" fmla="*/ 0 h 112229"/>
                    <a:gd name="connsiteX5" fmla="*/ 4747 w 110635"/>
                    <a:gd name="connsiteY5" fmla="*/ 610 h 112229"/>
                    <a:gd name="connsiteX6" fmla="*/ 3508 w 110635"/>
                    <a:gd name="connsiteY6" fmla="*/ 2661 h 112229"/>
                    <a:gd name="connsiteX7" fmla="*/ 643 w 110635"/>
                    <a:gd name="connsiteY7" fmla="*/ 7273 h 112229"/>
                    <a:gd name="connsiteX8" fmla="*/ 907 w 110635"/>
                    <a:gd name="connsiteY8" fmla="*/ 10910 h 112229"/>
                    <a:gd name="connsiteX9" fmla="*/ 41784 w 110635"/>
                    <a:gd name="connsiteY9" fmla="*/ 56216 h 112229"/>
                    <a:gd name="connsiteX10" fmla="*/ 55579 w 110635"/>
                    <a:gd name="connsiteY10" fmla="*/ 71515 h 112229"/>
                    <a:gd name="connsiteX11" fmla="*/ 68094 w 110635"/>
                    <a:gd name="connsiteY11" fmla="*/ 85391 h 112229"/>
                    <a:gd name="connsiteX12" fmla="*/ 89671 w 110635"/>
                    <a:gd name="connsiteY12" fmla="*/ 109345 h 112229"/>
                    <a:gd name="connsiteX13" fmla="*/ 96010 w 110635"/>
                    <a:gd name="connsiteY13" fmla="*/ 112230 h 112229"/>
                    <a:gd name="connsiteX14" fmla="*/ 96335 w 110635"/>
                    <a:gd name="connsiteY14" fmla="*/ 112230 h 112229"/>
                    <a:gd name="connsiteX15" fmla="*/ 110333 w 110635"/>
                    <a:gd name="connsiteY15" fmla="*/ 100873 h 112229"/>
                    <a:gd name="connsiteX16" fmla="*/ 107489 w 110635"/>
                    <a:gd name="connsiteY16" fmla="*/ 91852 h 1122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0635" h="112229">
                      <a:moveTo>
                        <a:pt x="107468" y="91852"/>
                      </a:moveTo>
                      <a:cubicBezTo>
                        <a:pt x="104705" y="89394"/>
                        <a:pt x="101962" y="86935"/>
                        <a:pt x="99220" y="84457"/>
                      </a:cubicBezTo>
                      <a:lnTo>
                        <a:pt x="19863" y="13206"/>
                      </a:lnTo>
                      <a:cubicBezTo>
                        <a:pt x="16632" y="10301"/>
                        <a:pt x="13381" y="7395"/>
                        <a:pt x="10110" y="4470"/>
                      </a:cubicBezTo>
                      <a:lnTo>
                        <a:pt x="5113" y="0"/>
                      </a:lnTo>
                      <a:lnTo>
                        <a:pt x="4747" y="610"/>
                      </a:lnTo>
                      <a:cubicBezTo>
                        <a:pt x="4320" y="1300"/>
                        <a:pt x="3914" y="1991"/>
                        <a:pt x="3508" y="2661"/>
                      </a:cubicBezTo>
                      <a:cubicBezTo>
                        <a:pt x="2553" y="4266"/>
                        <a:pt x="1638" y="5790"/>
                        <a:pt x="643" y="7273"/>
                      </a:cubicBezTo>
                      <a:cubicBezTo>
                        <a:pt x="-292" y="8655"/>
                        <a:pt x="-210" y="9671"/>
                        <a:pt x="907" y="10910"/>
                      </a:cubicBezTo>
                      <a:cubicBezTo>
                        <a:pt x="14540" y="26005"/>
                        <a:pt x="28152" y="41101"/>
                        <a:pt x="41784" y="56216"/>
                      </a:cubicBezTo>
                      <a:lnTo>
                        <a:pt x="55579" y="71515"/>
                      </a:lnTo>
                      <a:cubicBezTo>
                        <a:pt x="59744" y="76147"/>
                        <a:pt x="63929" y="80759"/>
                        <a:pt x="68094" y="85391"/>
                      </a:cubicBezTo>
                      <a:cubicBezTo>
                        <a:pt x="75287" y="93376"/>
                        <a:pt x="82499" y="101340"/>
                        <a:pt x="89671" y="109345"/>
                      </a:cubicBezTo>
                      <a:cubicBezTo>
                        <a:pt x="91418" y="111275"/>
                        <a:pt x="93490" y="112230"/>
                        <a:pt x="96010" y="112230"/>
                      </a:cubicBezTo>
                      <a:cubicBezTo>
                        <a:pt x="96111" y="112230"/>
                        <a:pt x="96233" y="112230"/>
                        <a:pt x="96335" y="112230"/>
                      </a:cubicBezTo>
                      <a:cubicBezTo>
                        <a:pt x="102389" y="112026"/>
                        <a:pt x="108951" y="106724"/>
                        <a:pt x="110333" y="100873"/>
                      </a:cubicBezTo>
                      <a:cubicBezTo>
                        <a:pt x="111186" y="97317"/>
                        <a:pt x="110231" y="94290"/>
                        <a:pt x="107489" y="91852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38" name="Vapaamuotoinen: Muoto 537">
                  <a:extLst>
                    <a:ext uri="{FF2B5EF4-FFF2-40B4-BE49-F238E27FC236}">
                      <a16:creationId xmlns:a16="http://schemas.microsoft.com/office/drawing/2014/main" id="{B382B732-11DA-C13D-8B61-9B07540F5DBF}"/>
                    </a:ext>
                  </a:extLst>
                </p:cNvPr>
                <p:cNvSpPr/>
                <p:nvPr/>
              </p:nvSpPr>
              <p:spPr>
                <a:xfrm>
                  <a:off x="202100" y="6644884"/>
                  <a:ext cx="107269" cy="111355"/>
                </a:xfrm>
                <a:custGeom>
                  <a:avLst/>
                  <a:gdLst>
                    <a:gd name="connsiteX0" fmla="*/ 96136 w 107269"/>
                    <a:gd name="connsiteY0" fmla="*/ 23019 h 111355"/>
                    <a:gd name="connsiteX1" fmla="*/ 106538 w 107269"/>
                    <a:gd name="connsiteY1" fmla="*/ 11113 h 111355"/>
                    <a:gd name="connsiteX2" fmla="*/ 107127 w 107269"/>
                    <a:gd name="connsiteY2" fmla="*/ 8513 h 111355"/>
                    <a:gd name="connsiteX3" fmla="*/ 103775 w 107269"/>
                    <a:gd name="connsiteY3" fmla="*/ 2682 h 111355"/>
                    <a:gd name="connsiteX4" fmla="*/ 102536 w 107269"/>
                    <a:gd name="connsiteY4" fmla="*/ 609 h 111355"/>
                    <a:gd name="connsiteX5" fmla="*/ 102170 w 107269"/>
                    <a:gd name="connsiteY5" fmla="*/ 0 h 111355"/>
                    <a:gd name="connsiteX6" fmla="*/ 101073 w 107269"/>
                    <a:gd name="connsiteY6" fmla="*/ 935 h 111355"/>
                    <a:gd name="connsiteX7" fmla="*/ 100016 w 107269"/>
                    <a:gd name="connsiteY7" fmla="*/ 1849 h 111355"/>
                    <a:gd name="connsiteX8" fmla="*/ 25149 w 107269"/>
                    <a:gd name="connsiteY8" fmla="*/ 70783 h 111355"/>
                    <a:gd name="connsiteX9" fmla="*/ 3431 w 107269"/>
                    <a:gd name="connsiteY9" fmla="*/ 90755 h 111355"/>
                    <a:gd name="connsiteX10" fmla="*/ 546 w 107269"/>
                    <a:gd name="connsiteY10" fmla="*/ 100629 h 111355"/>
                    <a:gd name="connsiteX11" fmla="*/ 12167 w 107269"/>
                    <a:gd name="connsiteY11" fmla="*/ 111031 h 111355"/>
                    <a:gd name="connsiteX12" fmla="*/ 14666 w 107269"/>
                    <a:gd name="connsiteY12" fmla="*/ 111356 h 111355"/>
                    <a:gd name="connsiteX13" fmla="*/ 21492 w 107269"/>
                    <a:gd name="connsiteY13" fmla="*/ 108024 h 111355"/>
                    <a:gd name="connsiteX14" fmla="*/ 77180 w 107269"/>
                    <a:gd name="connsiteY14" fmla="*/ 44555 h 111355"/>
                    <a:gd name="connsiteX15" fmla="*/ 96116 w 107269"/>
                    <a:gd name="connsiteY15" fmla="*/ 23019 h 111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7269" h="111355">
                      <a:moveTo>
                        <a:pt x="96136" y="23019"/>
                      </a:moveTo>
                      <a:cubicBezTo>
                        <a:pt x="99549" y="19118"/>
                        <a:pt x="103105" y="15095"/>
                        <a:pt x="106538" y="11113"/>
                      </a:cubicBezTo>
                      <a:cubicBezTo>
                        <a:pt x="107046" y="10524"/>
                        <a:pt x="107513" y="9244"/>
                        <a:pt x="107127" y="8513"/>
                      </a:cubicBezTo>
                      <a:cubicBezTo>
                        <a:pt x="106091" y="6562"/>
                        <a:pt x="104974" y="4673"/>
                        <a:pt x="103775" y="2682"/>
                      </a:cubicBezTo>
                      <a:cubicBezTo>
                        <a:pt x="103369" y="2011"/>
                        <a:pt x="102962" y="1321"/>
                        <a:pt x="102536" y="609"/>
                      </a:cubicBezTo>
                      <a:lnTo>
                        <a:pt x="102170" y="0"/>
                      </a:lnTo>
                      <a:lnTo>
                        <a:pt x="101073" y="935"/>
                      </a:lnTo>
                      <a:cubicBezTo>
                        <a:pt x="100687" y="1260"/>
                        <a:pt x="100342" y="1544"/>
                        <a:pt x="100016" y="1849"/>
                      </a:cubicBezTo>
                      <a:lnTo>
                        <a:pt x="25149" y="70783"/>
                      </a:lnTo>
                      <a:cubicBezTo>
                        <a:pt x="17917" y="77447"/>
                        <a:pt x="10684" y="84111"/>
                        <a:pt x="3431" y="90755"/>
                      </a:cubicBezTo>
                      <a:cubicBezTo>
                        <a:pt x="241" y="93680"/>
                        <a:pt x="-734" y="97012"/>
                        <a:pt x="546" y="100629"/>
                      </a:cubicBezTo>
                      <a:cubicBezTo>
                        <a:pt x="2456" y="106033"/>
                        <a:pt x="6478" y="109629"/>
                        <a:pt x="12167" y="111031"/>
                      </a:cubicBezTo>
                      <a:cubicBezTo>
                        <a:pt x="13020" y="111234"/>
                        <a:pt x="13853" y="111356"/>
                        <a:pt x="14666" y="111356"/>
                      </a:cubicBezTo>
                      <a:cubicBezTo>
                        <a:pt x="17266" y="111356"/>
                        <a:pt x="19562" y="110239"/>
                        <a:pt x="21492" y="108024"/>
                      </a:cubicBezTo>
                      <a:cubicBezTo>
                        <a:pt x="40021" y="86834"/>
                        <a:pt x="58916" y="65339"/>
                        <a:pt x="77180" y="44555"/>
                      </a:cubicBezTo>
                      <a:lnTo>
                        <a:pt x="96116" y="23019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39" name="Vapaamuotoinen: Muoto 538">
                  <a:extLst>
                    <a:ext uri="{FF2B5EF4-FFF2-40B4-BE49-F238E27FC236}">
                      <a16:creationId xmlns:a16="http://schemas.microsoft.com/office/drawing/2014/main" id="{61DC6095-CE60-5164-B10E-C8105C0C362F}"/>
                    </a:ext>
                  </a:extLst>
                </p:cNvPr>
                <p:cNvSpPr/>
                <p:nvPr/>
              </p:nvSpPr>
              <p:spPr>
                <a:xfrm>
                  <a:off x="392682" y="6703436"/>
                  <a:ext cx="25115" cy="129642"/>
                </a:xfrm>
                <a:custGeom>
                  <a:avLst/>
                  <a:gdLst>
                    <a:gd name="connsiteX0" fmla="*/ 23980 w 25115"/>
                    <a:gd name="connsiteY0" fmla="*/ 102722 h 129642"/>
                    <a:gd name="connsiteX1" fmla="*/ 23309 w 25115"/>
                    <a:gd name="connsiteY1" fmla="*/ 92503 h 129642"/>
                    <a:gd name="connsiteX2" fmla="*/ 22923 w 25115"/>
                    <a:gd name="connsiteY2" fmla="*/ 86205 h 129642"/>
                    <a:gd name="connsiteX3" fmla="*/ 22537 w 25115"/>
                    <a:gd name="connsiteY3" fmla="*/ 79744 h 129642"/>
                    <a:gd name="connsiteX4" fmla="*/ 21928 w 25115"/>
                    <a:gd name="connsiteY4" fmla="*/ 70500 h 129642"/>
                    <a:gd name="connsiteX5" fmla="*/ 21176 w 25115"/>
                    <a:gd name="connsiteY5" fmla="*/ 59062 h 129642"/>
                    <a:gd name="connsiteX6" fmla="*/ 20607 w 25115"/>
                    <a:gd name="connsiteY6" fmla="*/ 49615 h 129642"/>
                    <a:gd name="connsiteX7" fmla="*/ 20038 w 25115"/>
                    <a:gd name="connsiteY7" fmla="*/ 40350 h 129642"/>
                    <a:gd name="connsiteX8" fmla="*/ 18332 w 25115"/>
                    <a:gd name="connsiteY8" fmla="*/ 14365 h 129642"/>
                    <a:gd name="connsiteX9" fmla="*/ 18251 w 25115"/>
                    <a:gd name="connsiteY9" fmla="*/ 13187 h 129642"/>
                    <a:gd name="connsiteX10" fmla="*/ 17661 w 25115"/>
                    <a:gd name="connsiteY10" fmla="*/ 4613 h 129642"/>
                    <a:gd name="connsiteX11" fmla="*/ 17336 w 25115"/>
                    <a:gd name="connsiteY11" fmla="*/ 42 h 129642"/>
                    <a:gd name="connsiteX12" fmla="*/ 16788 w 25115"/>
                    <a:gd name="connsiteY12" fmla="*/ 42 h 129642"/>
                    <a:gd name="connsiteX13" fmla="*/ 13943 w 25115"/>
                    <a:gd name="connsiteY13" fmla="*/ 42 h 129642"/>
                    <a:gd name="connsiteX14" fmla="*/ 7239 w 25115"/>
                    <a:gd name="connsiteY14" fmla="*/ 1 h 129642"/>
                    <a:gd name="connsiteX15" fmla="*/ 4984 w 25115"/>
                    <a:gd name="connsiteY15" fmla="*/ 2256 h 129642"/>
                    <a:gd name="connsiteX16" fmla="*/ 4476 w 25115"/>
                    <a:gd name="connsiteY16" fmla="*/ 13451 h 129642"/>
                    <a:gd name="connsiteX17" fmla="*/ 3988 w 25115"/>
                    <a:gd name="connsiteY17" fmla="*/ 23873 h 129642"/>
                    <a:gd name="connsiteX18" fmla="*/ 3440 w 25115"/>
                    <a:gd name="connsiteY18" fmla="*/ 38298 h 129642"/>
                    <a:gd name="connsiteX19" fmla="*/ 2871 w 25115"/>
                    <a:gd name="connsiteY19" fmla="*/ 53251 h 129642"/>
                    <a:gd name="connsiteX20" fmla="*/ 2180 w 25115"/>
                    <a:gd name="connsiteY20" fmla="*/ 68550 h 129642"/>
                    <a:gd name="connsiteX21" fmla="*/ 1469 w 25115"/>
                    <a:gd name="connsiteY21" fmla="*/ 84234 h 129642"/>
                    <a:gd name="connsiteX22" fmla="*/ 1022 w 25115"/>
                    <a:gd name="connsiteY22" fmla="*/ 96607 h 129642"/>
                    <a:gd name="connsiteX23" fmla="*/ 636 w 25115"/>
                    <a:gd name="connsiteY23" fmla="*/ 107314 h 129642"/>
                    <a:gd name="connsiteX24" fmla="*/ 230 w 25115"/>
                    <a:gd name="connsiteY24" fmla="*/ 115177 h 129642"/>
                    <a:gd name="connsiteX25" fmla="*/ 26 w 25115"/>
                    <a:gd name="connsiteY25" fmla="*/ 118651 h 129642"/>
                    <a:gd name="connsiteX26" fmla="*/ 4435 w 25115"/>
                    <a:gd name="connsiteY26" fmla="*/ 127814 h 129642"/>
                    <a:gd name="connsiteX27" fmla="*/ 11769 w 25115"/>
                    <a:gd name="connsiteY27" fmla="*/ 129642 h 129642"/>
                    <a:gd name="connsiteX28" fmla="*/ 22395 w 25115"/>
                    <a:gd name="connsiteY28" fmla="*/ 125904 h 129642"/>
                    <a:gd name="connsiteX29" fmla="*/ 25097 w 25115"/>
                    <a:gd name="connsiteY29" fmla="*/ 119301 h 129642"/>
                    <a:gd name="connsiteX30" fmla="*/ 24020 w 25115"/>
                    <a:gd name="connsiteY30" fmla="*/ 102722 h 129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5115" h="129642">
                      <a:moveTo>
                        <a:pt x="23980" y="102722"/>
                      </a:moveTo>
                      <a:cubicBezTo>
                        <a:pt x="23756" y="99309"/>
                        <a:pt x="23533" y="95896"/>
                        <a:pt x="23309" y="92503"/>
                      </a:cubicBezTo>
                      <a:cubicBezTo>
                        <a:pt x="23167" y="90411"/>
                        <a:pt x="23045" y="88298"/>
                        <a:pt x="22923" y="86205"/>
                      </a:cubicBezTo>
                      <a:cubicBezTo>
                        <a:pt x="22801" y="84051"/>
                        <a:pt x="22659" y="81898"/>
                        <a:pt x="22537" y="79744"/>
                      </a:cubicBezTo>
                      <a:cubicBezTo>
                        <a:pt x="22334" y="76656"/>
                        <a:pt x="22131" y="73568"/>
                        <a:pt x="21928" y="70500"/>
                      </a:cubicBezTo>
                      <a:cubicBezTo>
                        <a:pt x="21664" y="66681"/>
                        <a:pt x="21420" y="62881"/>
                        <a:pt x="21176" y="59062"/>
                      </a:cubicBezTo>
                      <a:cubicBezTo>
                        <a:pt x="20973" y="55913"/>
                        <a:pt x="20790" y="52764"/>
                        <a:pt x="20607" y="49615"/>
                      </a:cubicBezTo>
                      <a:cubicBezTo>
                        <a:pt x="20424" y="46526"/>
                        <a:pt x="20242" y="43438"/>
                        <a:pt x="20038" y="40350"/>
                      </a:cubicBezTo>
                      <a:cubicBezTo>
                        <a:pt x="19490" y="31695"/>
                        <a:pt x="18921" y="23020"/>
                        <a:pt x="18332" y="14365"/>
                      </a:cubicBezTo>
                      <a:lnTo>
                        <a:pt x="18251" y="13187"/>
                      </a:lnTo>
                      <a:cubicBezTo>
                        <a:pt x="18068" y="10322"/>
                        <a:pt x="17864" y="7478"/>
                        <a:pt x="17661" y="4613"/>
                      </a:cubicBezTo>
                      <a:lnTo>
                        <a:pt x="17336" y="42"/>
                      </a:lnTo>
                      <a:lnTo>
                        <a:pt x="16788" y="42"/>
                      </a:lnTo>
                      <a:cubicBezTo>
                        <a:pt x="15833" y="42"/>
                        <a:pt x="14878" y="42"/>
                        <a:pt x="13943" y="42"/>
                      </a:cubicBezTo>
                      <a:cubicBezTo>
                        <a:pt x="11627" y="42"/>
                        <a:pt x="9453" y="62"/>
                        <a:pt x="7239" y="1"/>
                      </a:cubicBezTo>
                      <a:cubicBezTo>
                        <a:pt x="5370" y="-40"/>
                        <a:pt x="5024" y="1058"/>
                        <a:pt x="4984" y="2256"/>
                      </a:cubicBezTo>
                      <a:cubicBezTo>
                        <a:pt x="4841" y="5995"/>
                        <a:pt x="4659" y="9712"/>
                        <a:pt x="4476" y="13451"/>
                      </a:cubicBezTo>
                      <a:cubicBezTo>
                        <a:pt x="4313" y="16925"/>
                        <a:pt x="4130" y="20399"/>
                        <a:pt x="3988" y="23873"/>
                      </a:cubicBezTo>
                      <a:cubicBezTo>
                        <a:pt x="3785" y="28688"/>
                        <a:pt x="3602" y="33483"/>
                        <a:pt x="3440" y="38298"/>
                      </a:cubicBezTo>
                      <a:cubicBezTo>
                        <a:pt x="3257" y="43276"/>
                        <a:pt x="3074" y="48274"/>
                        <a:pt x="2871" y="53251"/>
                      </a:cubicBezTo>
                      <a:cubicBezTo>
                        <a:pt x="2647" y="58351"/>
                        <a:pt x="2424" y="63450"/>
                        <a:pt x="2180" y="68550"/>
                      </a:cubicBezTo>
                      <a:cubicBezTo>
                        <a:pt x="1936" y="73771"/>
                        <a:pt x="1692" y="79013"/>
                        <a:pt x="1469" y="84234"/>
                      </a:cubicBezTo>
                      <a:cubicBezTo>
                        <a:pt x="1286" y="88359"/>
                        <a:pt x="1164" y="92483"/>
                        <a:pt x="1022" y="96607"/>
                      </a:cubicBezTo>
                      <a:cubicBezTo>
                        <a:pt x="900" y="100183"/>
                        <a:pt x="778" y="103738"/>
                        <a:pt x="636" y="107314"/>
                      </a:cubicBezTo>
                      <a:cubicBezTo>
                        <a:pt x="534" y="109935"/>
                        <a:pt x="372" y="112556"/>
                        <a:pt x="230" y="115177"/>
                      </a:cubicBezTo>
                      <a:cubicBezTo>
                        <a:pt x="169" y="116335"/>
                        <a:pt x="87" y="117493"/>
                        <a:pt x="26" y="118651"/>
                      </a:cubicBezTo>
                      <a:cubicBezTo>
                        <a:pt x="-217" y="122917"/>
                        <a:pt x="1225" y="125904"/>
                        <a:pt x="4435" y="127814"/>
                      </a:cubicBezTo>
                      <a:cubicBezTo>
                        <a:pt x="6507" y="129053"/>
                        <a:pt x="9108" y="129642"/>
                        <a:pt x="11769" y="129642"/>
                      </a:cubicBezTo>
                      <a:cubicBezTo>
                        <a:pt x="15711" y="129642"/>
                        <a:pt x="19754" y="128342"/>
                        <a:pt x="22395" y="125904"/>
                      </a:cubicBezTo>
                      <a:cubicBezTo>
                        <a:pt x="24346" y="124096"/>
                        <a:pt x="25260" y="121881"/>
                        <a:pt x="25097" y="119301"/>
                      </a:cubicBezTo>
                      <a:cubicBezTo>
                        <a:pt x="24752" y="113775"/>
                        <a:pt x="24386" y="108249"/>
                        <a:pt x="24020" y="102722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40" name="Vapaamuotoinen: Muoto 539">
                  <a:extLst>
                    <a:ext uri="{FF2B5EF4-FFF2-40B4-BE49-F238E27FC236}">
                      <a16:creationId xmlns:a16="http://schemas.microsoft.com/office/drawing/2014/main" id="{62DD266F-3D17-627A-1FAB-0FB043C36196}"/>
                    </a:ext>
                  </a:extLst>
                </p:cNvPr>
                <p:cNvSpPr/>
                <p:nvPr/>
              </p:nvSpPr>
              <p:spPr>
                <a:xfrm>
                  <a:off x="197956" y="6350481"/>
                  <a:ext cx="100238" cy="101719"/>
                </a:xfrm>
                <a:custGeom>
                  <a:avLst/>
                  <a:gdLst>
                    <a:gd name="connsiteX0" fmla="*/ 3368 w 100238"/>
                    <a:gd name="connsiteY0" fmla="*/ 21387 h 101719"/>
                    <a:gd name="connsiteX1" fmla="*/ 11983 w 100238"/>
                    <a:gd name="connsiteY1" fmla="*/ 29006 h 101719"/>
                    <a:gd name="connsiteX2" fmla="*/ 15233 w 100238"/>
                    <a:gd name="connsiteY2" fmla="*/ 31931 h 101719"/>
                    <a:gd name="connsiteX3" fmla="*/ 90791 w 100238"/>
                    <a:gd name="connsiteY3" fmla="*/ 99708 h 101719"/>
                    <a:gd name="connsiteX4" fmla="*/ 91746 w 100238"/>
                    <a:gd name="connsiteY4" fmla="*/ 100480 h 101719"/>
                    <a:gd name="connsiteX5" fmla="*/ 93331 w 100238"/>
                    <a:gd name="connsiteY5" fmla="*/ 101719 h 101719"/>
                    <a:gd name="connsiteX6" fmla="*/ 93331 w 100238"/>
                    <a:gd name="connsiteY6" fmla="*/ 100500 h 101719"/>
                    <a:gd name="connsiteX7" fmla="*/ 93331 w 100238"/>
                    <a:gd name="connsiteY7" fmla="*/ 98103 h 101719"/>
                    <a:gd name="connsiteX8" fmla="*/ 93290 w 100238"/>
                    <a:gd name="connsiteY8" fmla="*/ 92963 h 101719"/>
                    <a:gd name="connsiteX9" fmla="*/ 93473 w 100238"/>
                    <a:gd name="connsiteY9" fmla="*/ 92008 h 101719"/>
                    <a:gd name="connsiteX10" fmla="*/ 94428 w 100238"/>
                    <a:gd name="connsiteY10" fmla="*/ 91845 h 101719"/>
                    <a:gd name="connsiteX11" fmla="*/ 97394 w 100238"/>
                    <a:gd name="connsiteY11" fmla="*/ 91886 h 101719"/>
                    <a:gd name="connsiteX12" fmla="*/ 98999 w 100238"/>
                    <a:gd name="connsiteY12" fmla="*/ 91886 h 101719"/>
                    <a:gd name="connsiteX13" fmla="*/ 100239 w 100238"/>
                    <a:gd name="connsiteY13" fmla="*/ 91886 h 101719"/>
                    <a:gd name="connsiteX14" fmla="*/ 98979 w 100238"/>
                    <a:gd name="connsiteY14" fmla="*/ 90321 h 101719"/>
                    <a:gd name="connsiteX15" fmla="*/ 98451 w 100238"/>
                    <a:gd name="connsiteY15" fmla="*/ 89671 h 101719"/>
                    <a:gd name="connsiteX16" fmla="*/ 71348 w 100238"/>
                    <a:gd name="connsiteY16" fmla="*/ 59603 h 101719"/>
                    <a:gd name="connsiteX17" fmla="*/ 20719 w 100238"/>
                    <a:gd name="connsiteY17" fmla="*/ 3406 h 101719"/>
                    <a:gd name="connsiteX18" fmla="*/ 9565 w 100238"/>
                    <a:gd name="connsiteY18" fmla="*/ 948 h 101719"/>
                    <a:gd name="connsiteX19" fmla="*/ 382 w 100238"/>
                    <a:gd name="connsiteY19" fmla="*/ 11899 h 101719"/>
                    <a:gd name="connsiteX20" fmla="*/ 3368 w 100238"/>
                    <a:gd name="connsiteY20" fmla="*/ 21407 h 101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0238" h="101719">
                      <a:moveTo>
                        <a:pt x="3368" y="21387"/>
                      </a:moveTo>
                      <a:cubicBezTo>
                        <a:pt x="6294" y="23865"/>
                        <a:pt x="9179" y="26466"/>
                        <a:pt x="11983" y="29006"/>
                      </a:cubicBezTo>
                      <a:cubicBezTo>
                        <a:pt x="13060" y="29981"/>
                        <a:pt x="14136" y="30956"/>
                        <a:pt x="15233" y="31931"/>
                      </a:cubicBezTo>
                      <a:lnTo>
                        <a:pt x="90791" y="99708"/>
                      </a:lnTo>
                      <a:cubicBezTo>
                        <a:pt x="91076" y="99972"/>
                        <a:pt x="91381" y="100195"/>
                        <a:pt x="91746" y="100480"/>
                      </a:cubicBezTo>
                      <a:lnTo>
                        <a:pt x="93331" y="101719"/>
                      </a:lnTo>
                      <a:lnTo>
                        <a:pt x="93331" y="100500"/>
                      </a:lnTo>
                      <a:cubicBezTo>
                        <a:pt x="93331" y="99687"/>
                        <a:pt x="93331" y="98875"/>
                        <a:pt x="93331" y="98103"/>
                      </a:cubicBezTo>
                      <a:cubicBezTo>
                        <a:pt x="93331" y="96315"/>
                        <a:pt x="93351" y="94629"/>
                        <a:pt x="93290" y="92963"/>
                      </a:cubicBezTo>
                      <a:cubicBezTo>
                        <a:pt x="93290" y="92475"/>
                        <a:pt x="93331" y="92150"/>
                        <a:pt x="93473" y="92008"/>
                      </a:cubicBezTo>
                      <a:cubicBezTo>
                        <a:pt x="93615" y="91865"/>
                        <a:pt x="93940" y="91805"/>
                        <a:pt x="94428" y="91845"/>
                      </a:cubicBezTo>
                      <a:cubicBezTo>
                        <a:pt x="95363" y="91906"/>
                        <a:pt x="96317" y="91886"/>
                        <a:pt x="97394" y="91886"/>
                      </a:cubicBezTo>
                      <a:cubicBezTo>
                        <a:pt x="97902" y="91886"/>
                        <a:pt x="98430" y="91886"/>
                        <a:pt x="98999" y="91886"/>
                      </a:cubicBezTo>
                      <a:lnTo>
                        <a:pt x="100239" y="91886"/>
                      </a:lnTo>
                      <a:lnTo>
                        <a:pt x="98979" y="90321"/>
                      </a:lnTo>
                      <a:cubicBezTo>
                        <a:pt x="98756" y="90037"/>
                        <a:pt x="98613" y="89834"/>
                        <a:pt x="98451" y="89671"/>
                      </a:cubicBezTo>
                      <a:lnTo>
                        <a:pt x="71348" y="59603"/>
                      </a:lnTo>
                      <a:cubicBezTo>
                        <a:pt x="54465" y="40870"/>
                        <a:pt x="37582" y="22138"/>
                        <a:pt x="20719" y="3406"/>
                      </a:cubicBezTo>
                      <a:cubicBezTo>
                        <a:pt x="17631" y="-27"/>
                        <a:pt x="13669" y="-901"/>
                        <a:pt x="9565" y="948"/>
                      </a:cubicBezTo>
                      <a:cubicBezTo>
                        <a:pt x="4852" y="3061"/>
                        <a:pt x="1763" y="6738"/>
                        <a:pt x="382" y="11899"/>
                      </a:cubicBezTo>
                      <a:cubicBezTo>
                        <a:pt x="-634" y="15678"/>
                        <a:pt x="382" y="18867"/>
                        <a:pt x="3368" y="21407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41" name="Vapaamuotoinen: Muoto 540">
                  <a:extLst>
                    <a:ext uri="{FF2B5EF4-FFF2-40B4-BE49-F238E27FC236}">
                      <a16:creationId xmlns:a16="http://schemas.microsoft.com/office/drawing/2014/main" id="{CA6C80D6-18F7-01FD-EEBB-56980F770EFC}"/>
                    </a:ext>
                  </a:extLst>
                </p:cNvPr>
                <p:cNvSpPr/>
                <p:nvPr/>
              </p:nvSpPr>
              <p:spPr>
                <a:xfrm>
                  <a:off x="505954" y="6349330"/>
                  <a:ext cx="99033" cy="101691"/>
                </a:xfrm>
                <a:custGeom>
                  <a:avLst/>
                  <a:gdLst>
                    <a:gd name="connsiteX0" fmla="*/ 1036 w 99033"/>
                    <a:gd name="connsiteY0" fmla="*/ 91533 h 101691"/>
                    <a:gd name="connsiteX1" fmla="*/ 650 w 99033"/>
                    <a:gd name="connsiteY1" fmla="*/ 92102 h 101691"/>
                    <a:gd name="connsiteX2" fmla="*/ 0 w 99033"/>
                    <a:gd name="connsiteY2" fmla="*/ 93037 h 101691"/>
                    <a:gd name="connsiteX3" fmla="*/ 2844 w 99033"/>
                    <a:gd name="connsiteY3" fmla="*/ 93037 h 101691"/>
                    <a:gd name="connsiteX4" fmla="*/ 6278 w 99033"/>
                    <a:gd name="connsiteY4" fmla="*/ 93037 h 101691"/>
                    <a:gd name="connsiteX5" fmla="*/ 7984 w 99033"/>
                    <a:gd name="connsiteY5" fmla="*/ 93159 h 101691"/>
                    <a:gd name="connsiteX6" fmla="*/ 8106 w 99033"/>
                    <a:gd name="connsiteY6" fmla="*/ 94784 h 101691"/>
                    <a:gd name="connsiteX7" fmla="*/ 8106 w 99033"/>
                    <a:gd name="connsiteY7" fmla="*/ 101692 h 101691"/>
                    <a:gd name="connsiteX8" fmla="*/ 9793 w 99033"/>
                    <a:gd name="connsiteY8" fmla="*/ 100270 h 101691"/>
                    <a:gd name="connsiteX9" fmla="*/ 10707 w 99033"/>
                    <a:gd name="connsiteY9" fmla="*/ 99477 h 101691"/>
                    <a:gd name="connsiteX10" fmla="*/ 51544 w 99033"/>
                    <a:gd name="connsiteY10" fmla="*/ 61871 h 101691"/>
                    <a:gd name="connsiteX11" fmla="*/ 96017 w 99033"/>
                    <a:gd name="connsiteY11" fmla="*/ 20953 h 101691"/>
                    <a:gd name="connsiteX12" fmla="*/ 99024 w 99033"/>
                    <a:gd name="connsiteY12" fmla="*/ 13964 h 101691"/>
                    <a:gd name="connsiteX13" fmla="*/ 87667 w 99033"/>
                    <a:gd name="connsiteY13" fmla="*/ 291 h 101691"/>
                    <a:gd name="connsiteX14" fmla="*/ 78240 w 99033"/>
                    <a:gd name="connsiteY14" fmla="*/ 3440 h 101691"/>
                    <a:gd name="connsiteX15" fmla="*/ 70296 w 99033"/>
                    <a:gd name="connsiteY15" fmla="*/ 12542 h 101691"/>
                    <a:gd name="connsiteX16" fmla="*/ 66700 w 99033"/>
                    <a:gd name="connsiteY16" fmla="*/ 16626 h 101691"/>
                    <a:gd name="connsiteX17" fmla="*/ 1605 w 99033"/>
                    <a:gd name="connsiteY17" fmla="*/ 90721 h 101691"/>
                    <a:gd name="connsiteX18" fmla="*/ 996 w 99033"/>
                    <a:gd name="connsiteY18" fmla="*/ 91554 h 1016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9033" h="101691">
                      <a:moveTo>
                        <a:pt x="1036" y="91533"/>
                      </a:moveTo>
                      <a:cubicBezTo>
                        <a:pt x="935" y="91696"/>
                        <a:pt x="813" y="91879"/>
                        <a:pt x="650" y="92102"/>
                      </a:cubicBezTo>
                      <a:lnTo>
                        <a:pt x="0" y="93037"/>
                      </a:lnTo>
                      <a:lnTo>
                        <a:pt x="2844" y="93037"/>
                      </a:lnTo>
                      <a:cubicBezTo>
                        <a:pt x="4063" y="93037"/>
                        <a:pt x="5160" y="93037"/>
                        <a:pt x="6278" y="93037"/>
                      </a:cubicBezTo>
                      <a:cubicBezTo>
                        <a:pt x="7091" y="93037"/>
                        <a:pt x="7842" y="93037"/>
                        <a:pt x="7984" y="93159"/>
                      </a:cubicBezTo>
                      <a:cubicBezTo>
                        <a:pt x="8106" y="93281"/>
                        <a:pt x="8106" y="94032"/>
                        <a:pt x="8106" y="94784"/>
                      </a:cubicBezTo>
                      <a:lnTo>
                        <a:pt x="8106" y="101692"/>
                      </a:lnTo>
                      <a:lnTo>
                        <a:pt x="9793" y="100270"/>
                      </a:lnTo>
                      <a:cubicBezTo>
                        <a:pt x="10179" y="99945"/>
                        <a:pt x="10443" y="99721"/>
                        <a:pt x="10707" y="99477"/>
                      </a:cubicBezTo>
                      <a:lnTo>
                        <a:pt x="51544" y="61871"/>
                      </a:lnTo>
                      <a:cubicBezTo>
                        <a:pt x="66375" y="48218"/>
                        <a:pt x="81186" y="34586"/>
                        <a:pt x="96017" y="20953"/>
                      </a:cubicBezTo>
                      <a:cubicBezTo>
                        <a:pt x="98150" y="18982"/>
                        <a:pt x="99146" y="16707"/>
                        <a:pt x="99024" y="13964"/>
                      </a:cubicBezTo>
                      <a:cubicBezTo>
                        <a:pt x="98780" y="8296"/>
                        <a:pt x="93152" y="1530"/>
                        <a:pt x="87667" y="291"/>
                      </a:cubicBezTo>
                      <a:cubicBezTo>
                        <a:pt x="83847" y="-562"/>
                        <a:pt x="80779" y="453"/>
                        <a:pt x="78240" y="3440"/>
                      </a:cubicBezTo>
                      <a:cubicBezTo>
                        <a:pt x="75639" y="6508"/>
                        <a:pt x="72917" y="9576"/>
                        <a:pt x="70296" y="12542"/>
                      </a:cubicBezTo>
                      <a:cubicBezTo>
                        <a:pt x="69097" y="13903"/>
                        <a:pt x="67899" y="15264"/>
                        <a:pt x="66700" y="16626"/>
                      </a:cubicBezTo>
                      <a:cubicBezTo>
                        <a:pt x="45002" y="41331"/>
                        <a:pt x="23303" y="66016"/>
                        <a:pt x="1605" y="90721"/>
                      </a:cubicBezTo>
                      <a:cubicBezTo>
                        <a:pt x="1402" y="90944"/>
                        <a:pt x="1219" y="91208"/>
                        <a:pt x="996" y="91554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42" name="Vapaamuotoinen: Muoto 541">
                  <a:extLst>
                    <a:ext uri="{FF2B5EF4-FFF2-40B4-BE49-F238E27FC236}">
                      <a16:creationId xmlns:a16="http://schemas.microsoft.com/office/drawing/2014/main" id="{66FB7D52-09AD-8D4F-A105-773B48D5C5ED}"/>
                    </a:ext>
                  </a:extLst>
                </p:cNvPr>
                <p:cNvSpPr/>
                <p:nvPr/>
              </p:nvSpPr>
              <p:spPr>
                <a:xfrm>
                  <a:off x="364442" y="6299987"/>
                  <a:ext cx="28097" cy="142399"/>
                </a:xfrm>
                <a:custGeom>
                  <a:avLst/>
                  <a:gdLst>
                    <a:gd name="connsiteX0" fmla="*/ 1936 w 28097"/>
                    <a:gd name="connsiteY0" fmla="*/ 21292 h 142399"/>
                    <a:gd name="connsiteX1" fmla="*/ 4313 w 28097"/>
                    <a:gd name="connsiteY1" fmla="*/ 36286 h 142399"/>
                    <a:gd name="connsiteX2" fmla="*/ 9514 w 28097"/>
                    <a:gd name="connsiteY2" fmla="*/ 69443 h 142399"/>
                    <a:gd name="connsiteX3" fmla="*/ 12257 w 28097"/>
                    <a:gd name="connsiteY3" fmla="*/ 86935 h 142399"/>
                    <a:gd name="connsiteX4" fmla="*/ 20200 w 28097"/>
                    <a:gd name="connsiteY4" fmla="*/ 137605 h 142399"/>
                    <a:gd name="connsiteX5" fmla="*/ 25259 w 28097"/>
                    <a:gd name="connsiteY5" fmla="*/ 142400 h 142399"/>
                    <a:gd name="connsiteX6" fmla="*/ 25666 w 28097"/>
                    <a:gd name="connsiteY6" fmla="*/ 142400 h 142399"/>
                    <a:gd name="connsiteX7" fmla="*/ 25848 w 28097"/>
                    <a:gd name="connsiteY7" fmla="*/ 142400 h 142399"/>
                    <a:gd name="connsiteX8" fmla="*/ 27636 w 28097"/>
                    <a:gd name="connsiteY8" fmla="*/ 141811 h 142399"/>
                    <a:gd name="connsiteX9" fmla="*/ 28083 w 28097"/>
                    <a:gd name="connsiteY9" fmla="*/ 139921 h 142399"/>
                    <a:gd name="connsiteX10" fmla="*/ 27819 w 28097"/>
                    <a:gd name="connsiteY10" fmla="*/ 134680 h 142399"/>
                    <a:gd name="connsiteX11" fmla="*/ 27677 w 28097"/>
                    <a:gd name="connsiteY11" fmla="*/ 131652 h 142399"/>
                    <a:gd name="connsiteX12" fmla="*/ 27636 w 28097"/>
                    <a:gd name="connsiteY12" fmla="*/ 131002 h 142399"/>
                    <a:gd name="connsiteX13" fmla="*/ 26925 w 28097"/>
                    <a:gd name="connsiteY13" fmla="*/ 117431 h 142399"/>
                    <a:gd name="connsiteX14" fmla="*/ 26052 w 28097"/>
                    <a:gd name="connsiteY14" fmla="*/ 102254 h 142399"/>
                    <a:gd name="connsiteX15" fmla="*/ 25137 w 28097"/>
                    <a:gd name="connsiteY15" fmla="*/ 86305 h 142399"/>
                    <a:gd name="connsiteX16" fmla="*/ 24772 w 28097"/>
                    <a:gd name="connsiteY16" fmla="*/ 79459 h 142399"/>
                    <a:gd name="connsiteX17" fmla="*/ 24386 w 28097"/>
                    <a:gd name="connsiteY17" fmla="*/ 72084 h 142399"/>
                    <a:gd name="connsiteX18" fmla="*/ 23715 w 28097"/>
                    <a:gd name="connsiteY18" fmla="*/ 60747 h 142399"/>
                    <a:gd name="connsiteX19" fmla="*/ 22963 w 28097"/>
                    <a:gd name="connsiteY19" fmla="*/ 47968 h 142399"/>
                    <a:gd name="connsiteX20" fmla="*/ 22598 w 28097"/>
                    <a:gd name="connsiteY20" fmla="*/ 40715 h 142399"/>
                    <a:gd name="connsiteX21" fmla="*/ 22212 w 28097"/>
                    <a:gd name="connsiteY21" fmla="*/ 33218 h 142399"/>
                    <a:gd name="connsiteX22" fmla="*/ 21704 w 28097"/>
                    <a:gd name="connsiteY22" fmla="*/ 24807 h 142399"/>
                    <a:gd name="connsiteX23" fmla="*/ 20851 w 28097"/>
                    <a:gd name="connsiteY23" fmla="*/ 9488 h 142399"/>
                    <a:gd name="connsiteX24" fmla="*/ 11180 w 28097"/>
                    <a:gd name="connsiteY24" fmla="*/ 0 h 142399"/>
                    <a:gd name="connsiteX25" fmla="*/ 11139 w 28097"/>
                    <a:gd name="connsiteY25" fmla="*/ 0 h 142399"/>
                    <a:gd name="connsiteX26" fmla="*/ 2322 w 28097"/>
                    <a:gd name="connsiteY26" fmla="*/ 3230 h 142399"/>
                    <a:gd name="connsiteX27" fmla="*/ 107 w 28097"/>
                    <a:gd name="connsiteY27" fmla="*/ 9813 h 142399"/>
                    <a:gd name="connsiteX28" fmla="*/ 1936 w 28097"/>
                    <a:gd name="connsiteY28" fmla="*/ 21292 h 142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8097" h="142399">
                      <a:moveTo>
                        <a:pt x="1936" y="21292"/>
                      </a:moveTo>
                      <a:cubicBezTo>
                        <a:pt x="2728" y="26290"/>
                        <a:pt x="3541" y="31288"/>
                        <a:pt x="4313" y="36286"/>
                      </a:cubicBezTo>
                      <a:cubicBezTo>
                        <a:pt x="6060" y="47338"/>
                        <a:pt x="7787" y="58390"/>
                        <a:pt x="9514" y="69443"/>
                      </a:cubicBezTo>
                      <a:lnTo>
                        <a:pt x="12257" y="86935"/>
                      </a:lnTo>
                      <a:cubicBezTo>
                        <a:pt x="14898" y="103818"/>
                        <a:pt x="17559" y="120702"/>
                        <a:pt x="20200" y="137605"/>
                      </a:cubicBezTo>
                      <a:cubicBezTo>
                        <a:pt x="20891" y="142055"/>
                        <a:pt x="21155" y="142400"/>
                        <a:pt x="25259" y="142400"/>
                      </a:cubicBezTo>
                      <a:cubicBezTo>
                        <a:pt x="25401" y="142400"/>
                        <a:pt x="25523" y="142400"/>
                        <a:pt x="25666" y="142400"/>
                      </a:cubicBezTo>
                      <a:lnTo>
                        <a:pt x="25848" y="142400"/>
                      </a:lnTo>
                      <a:cubicBezTo>
                        <a:pt x="26377" y="142400"/>
                        <a:pt x="27149" y="142339"/>
                        <a:pt x="27636" y="141811"/>
                      </a:cubicBezTo>
                      <a:cubicBezTo>
                        <a:pt x="28104" y="141303"/>
                        <a:pt x="28124" y="140571"/>
                        <a:pt x="28083" y="139921"/>
                      </a:cubicBezTo>
                      <a:cubicBezTo>
                        <a:pt x="27961" y="138174"/>
                        <a:pt x="27900" y="136427"/>
                        <a:pt x="27819" y="134680"/>
                      </a:cubicBezTo>
                      <a:cubicBezTo>
                        <a:pt x="27779" y="133664"/>
                        <a:pt x="27738" y="132648"/>
                        <a:pt x="27677" y="131652"/>
                      </a:cubicBezTo>
                      <a:lnTo>
                        <a:pt x="27636" y="131002"/>
                      </a:lnTo>
                      <a:cubicBezTo>
                        <a:pt x="27413" y="126472"/>
                        <a:pt x="27169" y="121961"/>
                        <a:pt x="26925" y="117431"/>
                      </a:cubicBezTo>
                      <a:cubicBezTo>
                        <a:pt x="26641" y="112372"/>
                        <a:pt x="26356" y="107313"/>
                        <a:pt x="26052" y="102254"/>
                      </a:cubicBezTo>
                      <a:cubicBezTo>
                        <a:pt x="25747" y="96931"/>
                        <a:pt x="25442" y="91628"/>
                        <a:pt x="25137" y="86305"/>
                      </a:cubicBezTo>
                      <a:cubicBezTo>
                        <a:pt x="25015" y="84030"/>
                        <a:pt x="24894" y="81734"/>
                        <a:pt x="24772" y="79459"/>
                      </a:cubicBezTo>
                      <a:cubicBezTo>
                        <a:pt x="24650" y="77000"/>
                        <a:pt x="24528" y="74542"/>
                        <a:pt x="24386" y="72084"/>
                      </a:cubicBezTo>
                      <a:cubicBezTo>
                        <a:pt x="24162" y="68305"/>
                        <a:pt x="23939" y="64526"/>
                        <a:pt x="23715" y="60747"/>
                      </a:cubicBezTo>
                      <a:cubicBezTo>
                        <a:pt x="23471" y="56481"/>
                        <a:pt x="23207" y="52234"/>
                        <a:pt x="22963" y="47968"/>
                      </a:cubicBezTo>
                      <a:cubicBezTo>
                        <a:pt x="22821" y="45550"/>
                        <a:pt x="22699" y="43132"/>
                        <a:pt x="22598" y="40715"/>
                      </a:cubicBezTo>
                      <a:cubicBezTo>
                        <a:pt x="22476" y="38216"/>
                        <a:pt x="22354" y="35717"/>
                        <a:pt x="22212" y="33218"/>
                      </a:cubicBezTo>
                      <a:cubicBezTo>
                        <a:pt x="22049" y="30414"/>
                        <a:pt x="21866" y="27610"/>
                        <a:pt x="21704" y="24807"/>
                      </a:cubicBezTo>
                      <a:cubicBezTo>
                        <a:pt x="21379" y="19788"/>
                        <a:pt x="21054" y="14587"/>
                        <a:pt x="20851" y="9488"/>
                      </a:cubicBezTo>
                      <a:cubicBezTo>
                        <a:pt x="20586" y="3108"/>
                        <a:pt x="17417" y="0"/>
                        <a:pt x="11180" y="0"/>
                      </a:cubicBezTo>
                      <a:lnTo>
                        <a:pt x="11139" y="0"/>
                      </a:lnTo>
                      <a:cubicBezTo>
                        <a:pt x="7462" y="0"/>
                        <a:pt x="4496" y="1097"/>
                        <a:pt x="2322" y="3230"/>
                      </a:cubicBezTo>
                      <a:cubicBezTo>
                        <a:pt x="453" y="5059"/>
                        <a:pt x="-299" y="7273"/>
                        <a:pt x="107" y="9813"/>
                      </a:cubicBezTo>
                      <a:cubicBezTo>
                        <a:pt x="717" y="13633"/>
                        <a:pt x="1326" y="17472"/>
                        <a:pt x="1936" y="21292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43" name="Vapaamuotoinen: Muoto 542">
                  <a:extLst>
                    <a:ext uri="{FF2B5EF4-FFF2-40B4-BE49-F238E27FC236}">
                      <a16:creationId xmlns:a16="http://schemas.microsoft.com/office/drawing/2014/main" id="{C2545280-9FD0-5DB9-023B-2A65FADC619E}"/>
                    </a:ext>
                  </a:extLst>
                </p:cNvPr>
                <p:cNvSpPr/>
                <p:nvPr/>
              </p:nvSpPr>
              <p:spPr>
                <a:xfrm>
                  <a:off x="149833" y="6560960"/>
                  <a:ext cx="141515" cy="29475"/>
                </a:xfrm>
                <a:custGeom>
                  <a:avLst/>
                  <a:gdLst>
                    <a:gd name="connsiteX0" fmla="*/ 49501 w 141515"/>
                    <a:gd name="connsiteY0" fmla="*/ 22710 h 29475"/>
                    <a:gd name="connsiteX1" fmla="*/ 81094 w 141515"/>
                    <a:gd name="connsiteY1" fmla="*/ 17407 h 29475"/>
                    <a:gd name="connsiteX2" fmla="*/ 95539 w 141515"/>
                    <a:gd name="connsiteY2" fmla="*/ 15010 h 29475"/>
                    <a:gd name="connsiteX3" fmla="*/ 114454 w 141515"/>
                    <a:gd name="connsiteY3" fmla="*/ 11861 h 29475"/>
                    <a:gd name="connsiteX4" fmla="*/ 122905 w 141515"/>
                    <a:gd name="connsiteY4" fmla="*/ 10418 h 29475"/>
                    <a:gd name="connsiteX5" fmla="*/ 139464 w 141515"/>
                    <a:gd name="connsiteY5" fmla="*/ 7655 h 29475"/>
                    <a:gd name="connsiteX6" fmla="*/ 141455 w 141515"/>
                    <a:gd name="connsiteY6" fmla="*/ 5116 h 29475"/>
                    <a:gd name="connsiteX7" fmla="*/ 141455 w 141515"/>
                    <a:gd name="connsiteY7" fmla="*/ 4344 h 29475"/>
                    <a:gd name="connsiteX8" fmla="*/ 141455 w 141515"/>
                    <a:gd name="connsiteY8" fmla="*/ 3917 h 29475"/>
                    <a:gd name="connsiteX9" fmla="*/ 141455 w 141515"/>
                    <a:gd name="connsiteY9" fmla="*/ 3551 h 29475"/>
                    <a:gd name="connsiteX10" fmla="*/ 141455 w 141515"/>
                    <a:gd name="connsiteY10" fmla="*/ 2922 h 29475"/>
                    <a:gd name="connsiteX11" fmla="*/ 140987 w 141515"/>
                    <a:gd name="connsiteY11" fmla="*/ 585 h 29475"/>
                    <a:gd name="connsiteX12" fmla="*/ 138651 w 141515"/>
                    <a:gd name="connsiteY12" fmla="*/ 37 h 29475"/>
                    <a:gd name="connsiteX13" fmla="*/ 134445 w 141515"/>
                    <a:gd name="connsiteY13" fmla="*/ 321 h 29475"/>
                    <a:gd name="connsiteX14" fmla="*/ 132393 w 141515"/>
                    <a:gd name="connsiteY14" fmla="*/ 423 h 29475"/>
                    <a:gd name="connsiteX15" fmla="*/ 129854 w 141515"/>
                    <a:gd name="connsiteY15" fmla="*/ 585 h 29475"/>
                    <a:gd name="connsiteX16" fmla="*/ 120163 w 141515"/>
                    <a:gd name="connsiteY16" fmla="*/ 1195 h 29475"/>
                    <a:gd name="connsiteX17" fmla="*/ 108135 w 141515"/>
                    <a:gd name="connsiteY17" fmla="*/ 2007 h 29475"/>
                    <a:gd name="connsiteX18" fmla="*/ 94462 w 141515"/>
                    <a:gd name="connsiteY18" fmla="*/ 2942 h 29475"/>
                    <a:gd name="connsiteX19" fmla="*/ 88570 w 141515"/>
                    <a:gd name="connsiteY19" fmla="*/ 3308 h 29475"/>
                    <a:gd name="connsiteX20" fmla="*/ 82048 w 141515"/>
                    <a:gd name="connsiteY20" fmla="*/ 3714 h 29475"/>
                    <a:gd name="connsiteX21" fmla="*/ 71179 w 141515"/>
                    <a:gd name="connsiteY21" fmla="*/ 4486 h 29475"/>
                    <a:gd name="connsiteX22" fmla="*/ 57425 w 141515"/>
                    <a:gd name="connsiteY22" fmla="*/ 5461 h 29475"/>
                    <a:gd name="connsiteX23" fmla="*/ 48079 w 141515"/>
                    <a:gd name="connsiteY23" fmla="*/ 6030 h 29475"/>
                    <a:gd name="connsiteX24" fmla="*/ 38713 w 141515"/>
                    <a:gd name="connsiteY24" fmla="*/ 6599 h 29475"/>
                    <a:gd name="connsiteX25" fmla="*/ 24552 w 141515"/>
                    <a:gd name="connsiteY25" fmla="*/ 7574 h 29475"/>
                    <a:gd name="connsiteX26" fmla="*/ 8157 w 141515"/>
                    <a:gd name="connsiteY26" fmla="*/ 8712 h 29475"/>
                    <a:gd name="connsiteX27" fmla="*/ 497 w 141515"/>
                    <a:gd name="connsiteY27" fmla="*/ 14766 h 29475"/>
                    <a:gd name="connsiteX28" fmla="*/ 2529 w 141515"/>
                    <a:gd name="connsiteY28" fmla="*/ 26062 h 29475"/>
                    <a:gd name="connsiteX29" fmla="*/ 8583 w 141515"/>
                    <a:gd name="connsiteY29" fmla="*/ 29476 h 29475"/>
                    <a:gd name="connsiteX30" fmla="*/ 9193 w 141515"/>
                    <a:gd name="connsiteY30" fmla="*/ 29455 h 29475"/>
                    <a:gd name="connsiteX31" fmla="*/ 13947 w 141515"/>
                    <a:gd name="connsiteY31" fmla="*/ 28724 h 29475"/>
                    <a:gd name="connsiteX32" fmla="*/ 15978 w 141515"/>
                    <a:gd name="connsiteY32" fmla="*/ 28358 h 29475"/>
                    <a:gd name="connsiteX33" fmla="*/ 27031 w 141515"/>
                    <a:gd name="connsiteY33" fmla="*/ 26489 h 29475"/>
                    <a:gd name="connsiteX34" fmla="*/ 49501 w 141515"/>
                    <a:gd name="connsiteY34" fmla="*/ 22690 h 29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141515" h="29475">
                      <a:moveTo>
                        <a:pt x="49501" y="22710"/>
                      </a:moveTo>
                      <a:cubicBezTo>
                        <a:pt x="60025" y="20942"/>
                        <a:pt x="70570" y="19175"/>
                        <a:pt x="81094" y="17407"/>
                      </a:cubicBezTo>
                      <a:lnTo>
                        <a:pt x="95539" y="15010"/>
                      </a:lnTo>
                      <a:cubicBezTo>
                        <a:pt x="101837" y="13954"/>
                        <a:pt x="108155" y="12917"/>
                        <a:pt x="114454" y="11861"/>
                      </a:cubicBezTo>
                      <a:cubicBezTo>
                        <a:pt x="117278" y="11394"/>
                        <a:pt x="120081" y="10906"/>
                        <a:pt x="122905" y="10418"/>
                      </a:cubicBezTo>
                      <a:cubicBezTo>
                        <a:pt x="128432" y="9484"/>
                        <a:pt x="133937" y="8549"/>
                        <a:pt x="139464" y="7655"/>
                      </a:cubicBezTo>
                      <a:cubicBezTo>
                        <a:pt x="141008" y="7412"/>
                        <a:pt x="141617" y="6619"/>
                        <a:pt x="141455" y="5116"/>
                      </a:cubicBezTo>
                      <a:cubicBezTo>
                        <a:pt x="141434" y="4852"/>
                        <a:pt x="141455" y="4588"/>
                        <a:pt x="141455" y="4344"/>
                      </a:cubicBezTo>
                      <a:cubicBezTo>
                        <a:pt x="141455" y="4202"/>
                        <a:pt x="141455" y="4059"/>
                        <a:pt x="141455" y="3917"/>
                      </a:cubicBezTo>
                      <a:cubicBezTo>
                        <a:pt x="141455" y="3795"/>
                        <a:pt x="141455" y="3673"/>
                        <a:pt x="141455" y="3551"/>
                      </a:cubicBezTo>
                      <a:cubicBezTo>
                        <a:pt x="141455" y="3348"/>
                        <a:pt x="141434" y="3125"/>
                        <a:pt x="141455" y="2922"/>
                      </a:cubicBezTo>
                      <a:cubicBezTo>
                        <a:pt x="141617" y="1845"/>
                        <a:pt x="141455" y="1093"/>
                        <a:pt x="140987" y="585"/>
                      </a:cubicBezTo>
                      <a:cubicBezTo>
                        <a:pt x="140500" y="98"/>
                        <a:pt x="139748" y="-85"/>
                        <a:pt x="138651" y="37"/>
                      </a:cubicBezTo>
                      <a:cubicBezTo>
                        <a:pt x="137269" y="199"/>
                        <a:pt x="135827" y="260"/>
                        <a:pt x="134445" y="321"/>
                      </a:cubicBezTo>
                      <a:cubicBezTo>
                        <a:pt x="133755" y="362"/>
                        <a:pt x="133084" y="382"/>
                        <a:pt x="132393" y="423"/>
                      </a:cubicBezTo>
                      <a:lnTo>
                        <a:pt x="129854" y="585"/>
                      </a:lnTo>
                      <a:cubicBezTo>
                        <a:pt x="126623" y="788"/>
                        <a:pt x="123393" y="991"/>
                        <a:pt x="120163" y="1195"/>
                      </a:cubicBezTo>
                      <a:cubicBezTo>
                        <a:pt x="116160" y="1459"/>
                        <a:pt x="112138" y="1743"/>
                        <a:pt x="108135" y="2007"/>
                      </a:cubicBezTo>
                      <a:cubicBezTo>
                        <a:pt x="103584" y="2312"/>
                        <a:pt x="99013" y="2637"/>
                        <a:pt x="94462" y="2942"/>
                      </a:cubicBezTo>
                      <a:cubicBezTo>
                        <a:pt x="92491" y="3064"/>
                        <a:pt x="90541" y="3186"/>
                        <a:pt x="88570" y="3308"/>
                      </a:cubicBezTo>
                      <a:cubicBezTo>
                        <a:pt x="86396" y="3429"/>
                        <a:pt x="84222" y="3572"/>
                        <a:pt x="82048" y="3714"/>
                      </a:cubicBezTo>
                      <a:cubicBezTo>
                        <a:pt x="78432" y="3958"/>
                        <a:pt x="74795" y="4222"/>
                        <a:pt x="71179" y="4486"/>
                      </a:cubicBezTo>
                      <a:cubicBezTo>
                        <a:pt x="66587" y="4811"/>
                        <a:pt x="62016" y="5136"/>
                        <a:pt x="57425" y="5461"/>
                      </a:cubicBezTo>
                      <a:cubicBezTo>
                        <a:pt x="54316" y="5664"/>
                        <a:pt x="51187" y="5847"/>
                        <a:pt x="48079" y="6030"/>
                      </a:cubicBezTo>
                      <a:cubicBezTo>
                        <a:pt x="44950" y="6213"/>
                        <a:pt x="41842" y="6396"/>
                        <a:pt x="38713" y="6599"/>
                      </a:cubicBezTo>
                      <a:cubicBezTo>
                        <a:pt x="33999" y="6924"/>
                        <a:pt x="29266" y="7249"/>
                        <a:pt x="24552" y="7574"/>
                      </a:cubicBezTo>
                      <a:cubicBezTo>
                        <a:pt x="19087" y="7960"/>
                        <a:pt x="13622" y="8346"/>
                        <a:pt x="8157" y="8712"/>
                      </a:cubicBezTo>
                      <a:cubicBezTo>
                        <a:pt x="4337" y="8956"/>
                        <a:pt x="1472" y="11231"/>
                        <a:pt x="497" y="14766"/>
                      </a:cubicBezTo>
                      <a:cubicBezTo>
                        <a:pt x="-580" y="18708"/>
                        <a:pt x="91" y="22507"/>
                        <a:pt x="2529" y="26062"/>
                      </a:cubicBezTo>
                      <a:cubicBezTo>
                        <a:pt x="4053" y="28277"/>
                        <a:pt x="6186" y="29476"/>
                        <a:pt x="8583" y="29476"/>
                      </a:cubicBezTo>
                      <a:cubicBezTo>
                        <a:pt x="8786" y="29476"/>
                        <a:pt x="8990" y="29476"/>
                        <a:pt x="9193" y="29455"/>
                      </a:cubicBezTo>
                      <a:cubicBezTo>
                        <a:pt x="10798" y="29313"/>
                        <a:pt x="12403" y="29008"/>
                        <a:pt x="13947" y="28724"/>
                      </a:cubicBezTo>
                      <a:cubicBezTo>
                        <a:pt x="14617" y="28602"/>
                        <a:pt x="15308" y="28460"/>
                        <a:pt x="15978" y="28358"/>
                      </a:cubicBezTo>
                      <a:lnTo>
                        <a:pt x="27031" y="26489"/>
                      </a:lnTo>
                      <a:cubicBezTo>
                        <a:pt x="34528" y="25229"/>
                        <a:pt x="42004" y="23949"/>
                        <a:pt x="49501" y="22690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44" name="Vapaamuotoinen: Muoto 543">
                  <a:extLst>
                    <a:ext uri="{FF2B5EF4-FFF2-40B4-BE49-F238E27FC236}">
                      <a16:creationId xmlns:a16="http://schemas.microsoft.com/office/drawing/2014/main" id="{21E6F6B9-5A50-619E-95B3-AA493D14AB28}"/>
                    </a:ext>
                  </a:extLst>
                </p:cNvPr>
                <p:cNvSpPr/>
                <p:nvPr/>
              </p:nvSpPr>
              <p:spPr>
                <a:xfrm>
                  <a:off x="514081" y="6560827"/>
                  <a:ext cx="141845" cy="27677"/>
                </a:xfrm>
                <a:custGeom>
                  <a:avLst/>
                  <a:gdLst>
                    <a:gd name="connsiteX0" fmla="*/ 133522 w 141845"/>
                    <a:gd name="connsiteY0" fmla="*/ 7036 h 27677"/>
                    <a:gd name="connsiteX1" fmla="*/ 127061 w 141845"/>
                    <a:gd name="connsiteY1" fmla="*/ 6711 h 27677"/>
                    <a:gd name="connsiteX2" fmla="*/ 116720 w 141845"/>
                    <a:gd name="connsiteY2" fmla="*/ 6122 h 27677"/>
                    <a:gd name="connsiteX3" fmla="*/ 101320 w 141845"/>
                    <a:gd name="connsiteY3" fmla="*/ 5268 h 27677"/>
                    <a:gd name="connsiteX4" fmla="*/ 92949 w 141845"/>
                    <a:gd name="connsiteY4" fmla="*/ 4842 h 27677"/>
                    <a:gd name="connsiteX5" fmla="*/ 84579 w 141845"/>
                    <a:gd name="connsiteY5" fmla="*/ 4415 h 27677"/>
                    <a:gd name="connsiteX6" fmla="*/ 72510 w 141845"/>
                    <a:gd name="connsiteY6" fmla="*/ 3745 h 27677"/>
                    <a:gd name="connsiteX7" fmla="*/ 60808 w 141845"/>
                    <a:gd name="connsiteY7" fmla="*/ 3095 h 27677"/>
                    <a:gd name="connsiteX8" fmla="*/ 52986 w 141845"/>
                    <a:gd name="connsiteY8" fmla="*/ 2688 h 27677"/>
                    <a:gd name="connsiteX9" fmla="*/ 44230 w 141845"/>
                    <a:gd name="connsiteY9" fmla="*/ 2241 h 27677"/>
                    <a:gd name="connsiteX10" fmla="*/ 33746 w 141845"/>
                    <a:gd name="connsiteY10" fmla="*/ 1632 h 27677"/>
                    <a:gd name="connsiteX11" fmla="*/ 21373 w 141845"/>
                    <a:gd name="connsiteY11" fmla="*/ 921 h 27677"/>
                    <a:gd name="connsiteX12" fmla="*/ 13307 w 141845"/>
                    <a:gd name="connsiteY12" fmla="*/ 535 h 27677"/>
                    <a:gd name="connsiteX13" fmla="*/ 3901 w 141845"/>
                    <a:gd name="connsiteY13" fmla="*/ 67 h 27677"/>
                    <a:gd name="connsiteX14" fmla="*/ 3698 w 141845"/>
                    <a:gd name="connsiteY14" fmla="*/ 67 h 27677"/>
                    <a:gd name="connsiteX15" fmla="*/ 569 w 141845"/>
                    <a:gd name="connsiteY15" fmla="*/ 453 h 27677"/>
                    <a:gd name="connsiteX16" fmla="*/ 0 w 141845"/>
                    <a:gd name="connsiteY16" fmla="*/ 3603 h 27677"/>
                    <a:gd name="connsiteX17" fmla="*/ 3434 w 141845"/>
                    <a:gd name="connsiteY17" fmla="*/ 7706 h 27677"/>
                    <a:gd name="connsiteX18" fmla="*/ 6115 w 141845"/>
                    <a:gd name="connsiteY18" fmla="*/ 8153 h 27677"/>
                    <a:gd name="connsiteX19" fmla="*/ 101746 w 141845"/>
                    <a:gd name="connsiteY19" fmla="*/ 22924 h 27677"/>
                    <a:gd name="connsiteX20" fmla="*/ 116354 w 141845"/>
                    <a:gd name="connsiteY20" fmla="*/ 25179 h 27677"/>
                    <a:gd name="connsiteX21" fmla="*/ 127548 w 141845"/>
                    <a:gd name="connsiteY21" fmla="*/ 26885 h 27677"/>
                    <a:gd name="connsiteX22" fmla="*/ 132729 w 141845"/>
                    <a:gd name="connsiteY22" fmla="*/ 27678 h 27677"/>
                    <a:gd name="connsiteX23" fmla="*/ 132790 w 141845"/>
                    <a:gd name="connsiteY23" fmla="*/ 27678 h 27677"/>
                    <a:gd name="connsiteX24" fmla="*/ 133237 w 141845"/>
                    <a:gd name="connsiteY24" fmla="*/ 27678 h 27677"/>
                    <a:gd name="connsiteX25" fmla="*/ 139332 w 141845"/>
                    <a:gd name="connsiteY25" fmla="*/ 24326 h 27677"/>
                    <a:gd name="connsiteX26" fmla="*/ 141404 w 141845"/>
                    <a:gd name="connsiteY26" fmla="*/ 13212 h 27677"/>
                    <a:gd name="connsiteX27" fmla="*/ 133522 w 141845"/>
                    <a:gd name="connsiteY27" fmla="*/ 6975 h 276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41845" h="27677">
                      <a:moveTo>
                        <a:pt x="133522" y="7036"/>
                      </a:moveTo>
                      <a:cubicBezTo>
                        <a:pt x="131368" y="6955"/>
                        <a:pt x="129214" y="6833"/>
                        <a:pt x="127061" y="6711"/>
                      </a:cubicBezTo>
                      <a:lnTo>
                        <a:pt x="116720" y="6122"/>
                      </a:lnTo>
                      <a:cubicBezTo>
                        <a:pt x="111580" y="5837"/>
                        <a:pt x="106460" y="5553"/>
                        <a:pt x="101320" y="5268"/>
                      </a:cubicBezTo>
                      <a:cubicBezTo>
                        <a:pt x="98536" y="5126"/>
                        <a:pt x="95732" y="4984"/>
                        <a:pt x="92949" y="4842"/>
                      </a:cubicBezTo>
                      <a:cubicBezTo>
                        <a:pt x="90166" y="4700"/>
                        <a:pt x="87362" y="4557"/>
                        <a:pt x="84579" y="4415"/>
                      </a:cubicBezTo>
                      <a:cubicBezTo>
                        <a:pt x="80556" y="4192"/>
                        <a:pt x="76533" y="3968"/>
                        <a:pt x="72510" y="3745"/>
                      </a:cubicBezTo>
                      <a:cubicBezTo>
                        <a:pt x="68610" y="3521"/>
                        <a:pt x="64709" y="3298"/>
                        <a:pt x="60808" y="3095"/>
                      </a:cubicBezTo>
                      <a:cubicBezTo>
                        <a:pt x="58207" y="2952"/>
                        <a:pt x="55587" y="2830"/>
                        <a:pt x="52986" y="2688"/>
                      </a:cubicBezTo>
                      <a:cubicBezTo>
                        <a:pt x="50060" y="2546"/>
                        <a:pt x="47155" y="2404"/>
                        <a:pt x="44230" y="2241"/>
                      </a:cubicBezTo>
                      <a:cubicBezTo>
                        <a:pt x="40735" y="2038"/>
                        <a:pt x="37241" y="1835"/>
                        <a:pt x="33746" y="1632"/>
                      </a:cubicBezTo>
                      <a:cubicBezTo>
                        <a:pt x="29622" y="1388"/>
                        <a:pt x="25498" y="1144"/>
                        <a:pt x="21373" y="921"/>
                      </a:cubicBezTo>
                      <a:cubicBezTo>
                        <a:pt x="18691" y="778"/>
                        <a:pt x="15989" y="657"/>
                        <a:pt x="13307" y="535"/>
                      </a:cubicBezTo>
                      <a:cubicBezTo>
                        <a:pt x="10179" y="392"/>
                        <a:pt x="7050" y="250"/>
                        <a:pt x="3901" y="67"/>
                      </a:cubicBezTo>
                      <a:lnTo>
                        <a:pt x="3698" y="67"/>
                      </a:lnTo>
                      <a:cubicBezTo>
                        <a:pt x="1991" y="-34"/>
                        <a:pt x="1138" y="-95"/>
                        <a:pt x="569" y="453"/>
                      </a:cubicBezTo>
                      <a:cubicBezTo>
                        <a:pt x="0" y="1002"/>
                        <a:pt x="0" y="1876"/>
                        <a:pt x="0" y="3603"/>
                      </a:cubicBezTo>
                      <a:cubicBezTo>
                        <a:pt x="0" y="6914"/>
                        <a:pt x="183" y="7138"/>
                        <a:pt x="3434" y="7706"/>
                      </a:cubicBezTo>
                      <a:cubicBezTo>
                        <a:pt x="4327" y="7869"/>
                        <a:pt x="5221" y="8011"/>
                        <a:pt x="6115" y="8153"/>
                      </a:cubicBezTo>
                      <a:lnTo>
                        <a:pt x="101746" y="22924"/>
                      </a:lnTo>
                      <a:cubicBezTo>
                        <a:pt x="106622" y="23675"/>
                        <a:pt x="111478" y="24427"/>
                        <a:pt x="116354" y="25179"/>
                      </a:cubicBezTo>
                      <a:cubicBezTo>
                        <a:pt x="120072" y="25748"/>
                        <a:pt x="123810" y="26317"/>
                        <a:pt x="127548" y="26885"/>
                      </a:cubicBezTo>
                      <a:lnTo>
                        <a:pt x="132729" y="27678"/>
                      </a:lnTo>
                      <a:lnTo>
                        <a:pt x="132790" y="27678"/>
                      </a:lnTo>
                      <a:cubicBezTo>
                        <a:pt x="132932" y="27678"/>
                        <a:pt x="133075" y="27678"/>
                        <a:pt x="133237" y="27678"/>
                      </a:cubicBezTo>
                      <a:cubicBezTo>
                        <a:pt x="135736" y="27678"/>
                        <a:pt x="137788" y="26560"/>
                        <a:pt x="139332" y="24326"/>
                      </a:cubicBezTo>
                      <a:cubicBezTo>
                        <a:pt x="141709" y="20892"/>
                        <a:pt x="142400" y="17154"/>
                        <a:pt x="141404" y="13212"/>
                      </a:cubicBezTo>
                      <a:cubicBezTo>
                        <a:pt x="140429" y="9413"/>
                        <a:pt x="137565" y="7138"/>
                        <a:pt x="133522" y="6975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45" name="Vapaamuotoinen: Muoto 544">
                  <a:extLst>
                    <a:ext uri="{FF2B5EF4-FFF2-40B4-BE49-F238E27FC236}">
                      <a16:creationId xmlns:a16="http://schemas.microsoft.com/office/drawing/2014/main" id="{634FC82A-2DCF-C5E8-D421-EBA9F7D98861}"/>
                    </a:ext>
                  </a:extLst>
                </p:cNvPr>
                <p:cNvSpPr/>
                <p:nvPr/>
              </p:nvSpPr>
              <p:spPr>
                <a:xfrm>
                  <a:off x="411408" y="6300894"/>
                  <a:ext cx="26340" cy="141472"/>
                </a:xfrm>
                <a:custGeom>
                  <a:avLst/>
                  <a:gdLst>
                    <a:gd name="connsiteX0" fmla="*/ 73 w 26340"/>
                    <a:gd name="connsiteY0" fmla="*/ 137633 h 141472"/>
                    <a:gd name="connsiteX1" fmla="*/ 32 w 26340"/>
                    <a:gd name="connsiteY1" fmla="*/ 138466 h 141472"/>
                    <a:gd name="connsiteX2" fmla="*/ 398 w 26340"/>
                    <a:gd name="connsiteY2" fmla="*/ 141046 h 141472"/>
                    <a:gd name="connsiteX3" fmla="*/ 2044 w 26340"/>
                    <a:gd name="connsiteY3" fmla="*/ 141473 h 141472"/>
                    <a:gd name="connsiteX4" fmla="*/ 2491 w 26340"/>
                    <a:gd name="connsiteY4" fmla="*/ 141473 h 141472"/>
                    <a:gd name="connsiteX5" fmla="*/ 3730 w 26340"/>
                    <a:gd name="connsiteY5" fmla="*/ 141473 h 141472"/>
                    <a:gd name="connsiteX6" fmla="*/ 3730 w 26340"/>
                    <a:gd name="connsiteY6" fmla="*/ 141473 h 141472"/>
                    <a:gd name="connsiteX7" fmla="*/ 7875 w 26340"/>
                    <a:gd name="connsiteY7" fmla="*/ 137857 h 141472"/>
                    <a:gd name="connsiteX8" fmla="*/ 7997 w 26340"/>
                    <a:gd name="connsiteY8" fmla="*/ 137206 h 141472"/>
                    <a:gd name="connsiteX9" fmla="*/ 8139 w 26340"/>
                    <a:gd name="connsiteY9" fmla="*/ 136455 h 141472"/>
                    <a:gd name="connsiteX10" fmla="*/ 9581 w 26340"/>
                    <a:gd name="connsiteY10" fmla="*/ 126174 h 141472"/>
                    <a:gd name="connsiteX11" fmla="*/ 12243 w 26340"/>
                    <a:gd name="connsiteY11" fmla="*/ 107402 h 141472"/>
                    <a:gd name="connsiteX12" fmla="*/ 14335 w 26340"/>
                    <a:gd name="connsiteY12" fmla="*/ 93099 h 141472"/>
                    <a:gd name="connsiteX13" fmla="*/ 16469 w 26340"/>
                    <a:gd name="connsiteY13" fmla="*/ 78552 h 141472"/>
                    <a:gd name="connsiteX14" fmla="*/ 18643 w 26340"/>
                    <a:gd name="connsiteY14" fmla="*/ 63132 h 141472"/>
                    <a:gd name="connsiteX15" fmla="*/ 20918 w 26340"/>
                    <a:gd name="connsiteY15" fmla="*/ 47000 h 141472"/>
                    <a:gd name="connsiteX16" fmla="*/ 23600 w 26340"/>
                    <a:gd name="connsiteY16" fmla="*/ 28512 h 141472"/>
                    <a:gd name="connsiteX17" fmla="*/ 26200 w 26340"/>
                    <a:gd name="connsiteY17" fmla="*/ 10654 h 141472"/>
                    <a:gd name="connsiteX18" fmla="*/ 20308 w 26340"/>
                    <a:gd name="connsiteY18" fmla="*/ 922 h 141472"/>
                    <a:gd name="connsiteX19" fmla="*/ 13929 w 26340"/>
                    <a:gd name="connsiteY19" fmla="*/ 8 h 141472"/>
                    <a:gd name="connsiteX20" fmla="*/ 5802 w 26340"/>
                    <a:gd name="connsiteY20" fmla="*/ 7179 h 141472"/>
                    <a:gd name="connsiteX21" fmla="*/ 4746 w 26340"/>
                    <a:gd name="connsiteY21" fmla="*/ 28614 h 141472"/>
                    <a:gd name="connsiteX22" fmla="*/ 3893 w 26340"/>
                    <a:gd name="connsiteY22" fmla="*/ 47955 h 141472"/>
                    <a:gd name="connsiteX23" fmla="*/ 825 w 26340"/>
                    <a:gd name="connsiteY23" fmla="*/ 119165 h 141472"/>
                    <a:gd name="connsiteX24" fmla="*/ 73 w 26340"/>
                    <a:gd name="connsiteY24" fmla="*/ 137653 h 1414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6340" h="141472">
                      <a:moveTo>
                        <a:pt x="73" y="137633"/>
                      </a:moveTo>
                      <a:lnTo>
                        <a:pt x="32" y="138466"/>
                      </a:lnTo>
                      <a:cubicBezTo>
                        <a:pt x="-29" y="139909"/>
                        <a:pt x="-49" y="140579"/>
                        <a:pt x="398" y="141046"/>
                      </a:cubicBezTo>
                      <a:cubicBezTo>
                        <a:pt x="764" y="141412"/>
                        <a:pt x="1251" y="141473"/>
                        <a:pt x="2044" y="141473"/>
                      </a:cubicBezTo>
                      <a:cubicBezTo>
                        <a:pt x="2186" y="141473"/>
                        <a:pt x="2328" y="141473"/>
                        <a:pt x="2491" y="141473"/>
                      </a:cubicBezTo>
                      <a:cubicBezTo>
                        <a:pt x="2836" y="141473"/>
                        <a:pt x="3242" y="141473"/>
                        <a:pt x="3730" y="141473"/>
                      </a:cubicBezTo>
                      <a:lnTo>
                        <a:pt x="3730" y="141473"/>
                      </a:lnTo>
                      <a:cubicBezTo>
                        <a:pt x="7143" y="141473"/>
                        <a:pt x="7387" y="141270"/>
                        <a:pt x="7875" y="137857"/>
                      </a:cubicBezTo>
                      <a:cubicBezTo>
                        <a:pt x="7915" y="137633"/>
                        <a:pt x="7956" y="137430"/>
                        <a:pt x="7997" y="137206"/>
                      </a:cubicBezTo>
                      <a:cubicBezTo>
                        <a:pt x="8057" y="136963"/>
                        <a:pt x="8118" y="136699"/>
                        <a:pt x="8139" y="136455"/>
                      </a:cubicBezTo>
                      <a:lnTo>
                        <a:pt x="9581" y="126174"/>
                      </a:lnTo>
                      <a:cubicBezTo>
                        <a:pt x="10455" y="119917"/>
                        <a:pt x="11328" y="113659"/>
                        <a:pt x="12243" y="107402"/>
                      </a:cubicBezTo>
                      <a:cubicBezTo>
                        <a:pt x="12933" y="102627"/>
                        <a:pt x="13624" y="97873"/>
                        <a:pt x="14335" y="93099"/>
                      </a:cubicBezTo>
                      <a:cubicBezTo>
                        <a:pt x="15046" y="88243"/>
                        <a:pt x="15758" y="83387"/>
                        <a:pt x="16469" y="78552"/>
                      </a:cubicBezTo>
                      <a:cubicBezTo>
                        <a:pt x="17200" y="73412"/>
                        <a:pt x="17931" y="68272"/>
                        <a:pt x="18643" y="63132"/>
                      </a:cubicBezTo>
                      <a:cubicBezTo>
                        <a:pt x="19394" y="57748"/>
                        <a:pt x="20146" y="52384"/>
                        <a:pt x="20918" y="47000"/>
                      </a:cubicBezTo>
                      <a:cubicBezTo>
                        <a:pt x="21812" y="40824"/>
                        <a:pt x="22706" y="34668"/>
                        <a:pt x="23600" y="28512"/>
                      </a:cubicBezTo>
                      <a:cubicBezTo>
                        <a:pt x="24473" y="22559"/>
                        <a:pt x="25347" y="16606"/>
                        <a:pt x="26200" y="10654"/>
                      </a:cubicBezTo>
                      <a:cubicBezTo>
                        <a:pt x="26911" y="5737"/>
                        <a:pt x="24920" y="2466"/>
                        <a:pt x="20308" y="922"/>
                      </a:cubicBezTo>
                      <a:cubicBezTo>
                        <a:pt x="18317" y="251"/>
                        <a:pt x="16062" y="-53"/>
                        <a:pt x="13929" y="8"/>
                      </a:cubicBezTo>
                      <a:cubicBezTo>
                        <a:pt x="9500" y="170"/>
                        <a:pt x="6006" y="3258"/>
                        <a:pt x="5802" y="7179"/>
                      </a:cubicBezTo>
                      <a:cubicBezTo>
                        <a:pt x="5437" y="14331"/>
                        <a:pt x="5071" y="21462"/>
                        <a:pt x="4746" y="28614"/>
                      </a:cubicBezTo>
                      <a:cubicBezTo>
                        <a:pt x="4441" y="35054"/>
                        <a:pt x="4177" y="41515"/>
                        <a:pt x="3893" y="47955"/>
                      </a:cubicBezTo>
                      <a:lnTo>
                        <a:pt x="825" y="119165"/>
                      </a:lnTo>
                      <a:cubicBezTo>
                        <a:pt x="561" y="125220"/>
                        <a:pt x="276" y="131497"/>
                        <a:pt x="73" y="137653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46" name="Vapaamuotoinen: Muoto 545">
                  <a:extLst>
                    <a:ext uri="{FF2B5EF4-FFF2-40B4-BE49-F238E27FC236}">
                      <a16:creationId xmlns:a16="http://schemas.microsoft.com/office/drawing/2014/main" id="{4457E3B9-EBC2-676B-8211-6E3D5D0F21FA}"/>
                    </a:ext>
                  </a:extLst>
                </p:cNvPr>
                <p:cNvSpPr/>
                <p:nvPr/>
              </p:nvSpPr>
              <p:spPr>
                <a:xfrm>
                  <a:off x="153761" y="6516147"/>
                  <a:ext cx="137546" cy="29306"/>
                </a:xfrm>
                <a:custGeom>
                  <a:avLst/>
                  <a:gdLst>
                    <a:gd name="connsiteX0" fmla="*/ 7357 w 137546"/>
                    <a:gd name="connsiteY0" fmla="*/ 20103 h 29306"/>
                    <a:gd name="connsiteX1" fmla="*/ 14935 w 137546"/>
                    <a:gd name="connsiteY1" fmla="*/ 20632 h 29306"/>
                    <a:gd name="connsiteX2" fmla="*/ 18877 w 137546"/>
                    <a:gd name="connsiteY2" fmla="*/ 20876 h 29306"/>
                    <a:gd name="connsiteX3" fmla="*/ 19811 w 137546"/>
                    <a:gd name="connsiteY3" fmla="*/ 20936 h 29306"/>
                    <a:gd name="connsiteX4" fmla="*/ 36126 w 137546"/>
                    <a:gd name="connsiteY4" fmla="*/ 22074 h 29306"/>
                    <a:gd name="connsiteX5" fmla="*/ 46609 w 137546"/>
                    <a:gd name="connsiteY5" fmla="*/ 22867 h 29306"/>
                    <a:gd name="connsiteX6" fmla="*/ 58413 w 137546"/>
                    <a:gd name="connsiteY6" fmla="*/ 23760 h 29306"/>
                    <a:gd name="connsiteX7" fmla="*/ 67820 w 137546"/>
                    <a:gd name="connsiteY7" fmla="*/ 24411 h 29306"/>
                    <a:gd name="connsiteX8" fmla="*/ 76028 w 137546"/>
                    <a:gd name="connsiteY8" fmla="*/ 24979 h 29306"/>
                    <a:gd name="connsiteX9" fmla="*/ 89742 w 137546"/>
                    <a:gd name="connsiteY9" fmla="*/ 25975 h 29306"/>
                    <a:gd name="connsiteX10" fmla="*/ 99392 w 137546"/>
                    <a:gd name="connsiteY10" fmla="*/ 26686 h 29306"/>
                    <a:gd name="connsiteX11" fmla="*/ 104918 w 137546"/>
                    <a:gd name="connsiteY11" fmla="*/ 27072 h 29306"/>
                    <a:gd name="connsiteX12" fmla="*/ 111257 w 137546"/>
                    <a:gd name="connsiteY12" fmla="*/ 27519 h 29306"/>
                    <a:gd name="connsiteX13" fmla="*/ 118632 w 137546"/>
                    <a:gd name="connsiteY13" fmla="*/ 28088 h 29306"/>
                    <a:gd name="connsiteX14" fmla="*/ 133910 w 137546"/>
                    <a:gd name="connsiteY14" fmla="*/ 29185 h 29306"/>
                    <a:gd name="connsiteX15" fmla="*/ 134845 w 137546"/>
                    <a:gd name="connsiteY15" fmla="*/ 29246 h 29306"/>
                    <a:gd name="connsiteX16" fmla="*/ 135922 w 137546"/>
                    <a:gd name="connsiteY16" fmla="*/ 29307 h 29306"/>
                    <a:gd name="connsiteX17" fmla="*/ 137080 w 137546"/>
                    <a:gd name="connsiteY17" fmla="*/ 28962 h 29306"/>
                    <a:gd name="connsiteX18" fmla="*/ 137547 w 137546"/>
                    <a:gd name="connsiteY18" fmla="*/ 26524 h 29306"/>
                    <a:gd name="connsiteX19" fmla="*/ 137547 w 137546"/>
                    <a:gd name="connsiteY19" fmla="*/ 25691 h 29306"/>
                    <a:gd name="connsiteX20" fmla="*/ 134215 w 137546"/>
                    <a:gd name="connsiteY20" fmla="*/ 21648 h 29306"/>
                    <a:gd name="connsiteX21" fmla="*/ 131614 w 137546"/>
                    <a:gd name="connsiteY21" fmla="*/ 21201 h 29306"/>
                    <a:gd name="connsiteX22" fmla="*/ 130131 w 137546"/>
                    <a:gd name="connsiteY22" fmla="*/ 20957 h 29306"/>
                    <a:gd name="connsiteX23" fmla="*/ 109266 w 137546"/>
                    <a:gd name="connsiteY23" fmla="*/ 17320 h 29306"/>
                    <a:gd name="connsiteX24" fmla="*/ 66662 w 137546"/>
                    <a:gd name="connsiteY24" fmla="*/ 9884 h 29306"/>
                    <a:gd name="connsiteX25" fmla="*/ 10466 w 137546"/>
                    <a:gd name="connsiteY25" fmla="*/ 173 h 29306"/>
                    <a:gd name="connsiteX26" fmla="*/ 2095 w 137546"/>
                    <a:gd name="connsiteY26" fmla="*/ 3383 h 29306"/>
                    <a:gd name="connsiteX27" fmla="*/ 104 w 137546"/>
                    <a:gd name="connsiteY27" fmla="*/ 11692 h 29306"/>
                    <a:gd name="connsiteX28" fmla="*/ 7378 w 137546"/>
                    <a:gd name="connsiteY28" fmla="*/ 20103 h 29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546" h="29306">
                      <a:moveTo>
                        <a:pt x="7357" y="20103"/>
                      </a:moveTo>
                      <a:cubicBezTo>
                        <a:pt x="9877" y="20327"/>
                        <a:pt x="12457" y="20489"/>
                        <a:pt x="14935" y="20632"/>
                      </a:cubicBezTo>
                      <a:cubicBezTo>
                        <a:pt x="16256" y="20713"/>
                        <a:pt x="17577" y="20794"/>
                        <a:pt x="18877" y="20876"/>
                      </a:cubicBezTo>
                      <a:lnTo>
                        <a:pt x="19811" y="20936"/>
                      </a:lnTo>
                      <a:cubicBezTo>
                        <a:pt x="25256" y="21302"/>
                        <a:pt x="30701" y="21688"/>
                        <a:pt x="36126" y="22074"/>
                      </a:cubicBezTo>
                      <a:cubicBezTo>
                        <a:pt x="39620" y="22338"/>
                        <a:pt x="43115" y="22602"/>
                        <a:pt x="46609" y="22867"/>
                      </a:cubicBezTo>
                      <a:cubicBezTo>
                        <a:pt x="50551" y="23171"/>
                        <a:pt x="54472" y="23476"/>
                        <a:pt x="58413" y="23760"/>
                      </a:cubicBezTo>
                      <a:cubicBezTo>
                        <a:pt x="61542" y="23984"/>
                        <a:pt x="64691" y="24187"/>
                        <a:pt x="67820" y="24411"/>
                      </a:cubicBezTo>
                      <a:cubicBezTo>
                        <a:pt x="70563" y="24593"/>
                        <a:pt x="73305" y="24776"/>
                        <a:pt x="76028" y="24979"/>
                      </a:cubicBezTo>
                      <a:cubicBezTo>
                        <a:pt x="80599" y="25305"/>
                        <a:pt x="85170" y="25650"/>
                        <a:pt x="89742" y="25975"/>
                      </a:cubicBezTo>
                      <a:lnTo>
                        <a:pt x="99392" y="26686"/>
                      </a:lnTo>
                      <a:cubicBezTo>
                        <a:pt x="101241" y="26828"/>
                        <a:pt x="103069" y="26950"/>
                        <a:pt x="104918" y="27072"/>
                      </a:cubicBezTo>
                      <a:cubicBezTo>
                        <a:pt x="107031" y="27214"/>
                        <a:pt x="109144" y="27357"/>
                        <a:pt x="111257" y="27519"/>
                      </a:cubicBezTo>
                      <a:cubicBezTo>
                        <a:pt x="113715" y="27702"/>
                        <a:pt x="116174" y="27885"/>
                        <a:pt x="118632" y="28088"/>
                      </a:cubicBezTo>
                      <a:cubicBezTo>
                        <a:pt x="123630" y="28474"/>
                        <a:pt x="128811" y="28880"/>
                        <a:pt x="133910" y="29185"/>
                      </a:cubicBezTo>
                      <a:cubicBezTo>
                        <a:pt x="134256" y="29205"/>
                        <a:pt x="134560" y="29226"/>
                        <a:pt x="134845" y="29246"/>
                      </a:cubicBezTo>
                      <a:cubicBezTo>
                        <a:pt x="135271" y="29287"/>
                        <a:pt x="135617" y="29307"/>
                        <a:pt x="135922" y="29307"/>
                      </a:cubicBezTo>
                      <a:cubicBezTo>
                        <a:pt x="136430" y="29307"/>
                        <a:pt x="136795" y="29226"/>
                        <a:pt x="137080" y="28962"/>
                      </a:cubicBezTo>
                      <a:cubicBezTo>
                        <a:pt x="137547" y="28535"/>
                        <a:pt x="137547" y="27864"/>
                        <a:pt x="137547" y="26524"/>
                      </a:cubicBezTo>
                      <a:lnTo>
                        <a:pt x="137547" y="25691"/>
                      </a:lnTo>
                      <a:cubicBezTo>
                        <a:pt x="137547" y="22541"/>
                        <a:pt x="137323" y="22277"/>
                        <a:pt x="134215" y="21648"/>
                      </a:cubicBezTo>
                      <a:cubicBezTo>
                        <a:pt x="133362" y="21485"/>
                        <a:pt x="132488" y="21343"/>
                        <a:pt x="131614" y="21201"/>
                      </a:cubicBezTo>
                      <a:cubicBezTo>
                        <a:pt x="131127" y="21119"/>
                        <a:pt x="130619" y="21038"/>
                        <a:pt x="130131" y="20957"/>
                      </a:cubicBezTo>
                      <a:lnTo>
                        <a:pt x="109266" y="17320"/>
                      </a:lnTo>
                      <a:cubicBezTo>
                        <a:pt x="95065" y="14841"/>
                        <a:pt x="80863" y="12363"/>
                        <a:pt x="66662" y="9884"/>
                      </a:cubicBezTo>
                      <a:cubicBezTo>
                        <a:pt x="47930" y="6633"/>
                        <a:pt x="29198" y="3383"/>
                        <a:pt x="10466" y="173"/>
                      </a:cubicBezTo>
                      <a:cubicBezTo>
                        <a:pt x="6829" y="-457"/>
                        <a:pt x="4005" y="640"/>
                        <a:pt x="2095" y="3383"/>
                      </a:cubicBezTo>
                      <a:cubicBezTo>
                        <a:pt x="409" y="5800"/>
                        <a:pt x="-282" y="8685"/>
                        <a:pt x="104" y="11692"/>
                      </a:cubicBezTo>
                      <a:cubicBezTo>
                        <a:pt x="754" y="16893"/>
                        <a:pt x="3213" y="19717"/>
                        <a:pt x="7378" y="20103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47" name="Vapaamuotoinen: Muoto 546">
                  <a:extLst>
                    <a:ext uri="{FF2B5EF4-FFF2-40B4-BE49-F238E27FC236}">
                      <a16:creationId xmlns:a16="http://schemas.microsoft.com/office/drawing/2014/main" id="{9FB56CA1-E853-A7D6-B184-8D42584374C3}"/>
                    </a:ext>
                  </a:extLst>
                </p:cNvPr>
                <p:cNvSpPr/>
                <p:nvPr/>
              </p:nvSpPr>
              <p:spPr>
                <a:xfrm>
                  <a:off x="514100" y="6514408"/>
                  <a:ext cx="137139" cy="30862"/>
                </a:xfrm>
                <a:custGeom>
                  <a:avLst/>
                  <a:gdLst>
                    <a:gd name="connsiteX0" fmla="*/ 98436 w 137139"/>
                    <a:gd name="connsiteY0" fmla="*/ 5406 h 30862"/>
                    <a:gd name="connsiteX1" fmla="*/ 37120 w 137139"/>
                    <a:gd name="connsiteY1" fmla="*/ 16824 h 30862"/>
                    <a:gd name="connsiteX2" fmla="*/ 3435 w 137139"/>
                    <a:gd name="connsiteY2" fmla="*/ 23122 h 30862"/>
                    <a:gd name="connsiteX3" fmla="*/ 2074 w 137139"/>
                    <a:gd name="connsiteY3" fmla="*/ 23346 h 30862"/>
                    <a:gd name="connsiteX4" fmla="*/ 1 w 137139"/>
                    <a:gd name="connsiteY4" fmla="*/ 25906 h 30862"/>
                    <a:gd name="connsiteX5" fmla="*/ 1 w 137139"/>
                    <a:gd name="connsiteY5" fmla="*/ 27226 h 30862"/>
                    <a:gd name="connsiteX6" fmla="*/ 1 w 137139"/>
                    <a:gd name="connsiteY6" fmla="*/ 27998 h 30862"/>
                    <a:gd name="connsiteX7" fmla="*/ 489 w 137139"/>
                    <a:gd name="connsiteY7" fmla="*/ 30538 h 30862"/>
                    <a:gd name="connsiteX8" fmla="*/ 1545 w 137139"/>
                    <a:gd name="connsiteY8" fmla="*/ 30863 h 30862"/>
                    <a:gd name="connsiteX9" fmla="*/ 2866 w 137139"/>
                    <a:gd name="connsiteY9" fmla="*/ 30761 h 30862"/>
                    <a:gd name="connsiteX10" fmla="*/ 3130 w 137139"/>
                    <a:gd name="connsiteY10" fmla="*/ 30761 h 30862"/>
                    <a:gd name="connsiteX11" fmla="*/ 10627 w 137139"/>
                    <a:gd name="connsiteY11" fmla="*/ 30091 h 30862"/>
                    <a:gd name="connsiteX12" fmla="*/ 13715 w 137139"/>
                    <a:gd name="connsiteY12" fmla="*/ 29847 h 30862"/>
                    <a:gd name="connsiteX13" fmla="*/ 18652 w 137139"/>
                    <a:gd name="connsiteY13" fmla="*/ 29461 h 30862"/>
                    <a:gd name="connsiteX14" fmla="*/ 28079 w 137139"/>
                    <a:gd name="connsiteY14" fmla="*/ 28689 h 30862"/>
                    <a:gd name="connsiteX15" fmla="*/ 37953 w 137139"/>
                    <a:gd name="connsiteY15" fmla="*/ 27836 h 30862"/>
                    <a:gd name="connsiteX16" fmla="*/ 47827 w 137139"/>
                    <a:gd name="connsiteY16" fmla="*/ 26982 h 30862"/>
                    <a:gd name="connsiteX17" fmla="*/ 55202 w 137139"/>
                    <a:gd name="connsiteY17" fmla="*/ 26373 h 30862"/>
                    <a:gd name="connsiteX18" fmla="*/ 62008 w 137139"/>
                    <a:gd name="connsiteY18" fmla="*/ 25824 h 30862"/>
                    <a:gd name="connsiteX19" fmla="*/ 73548 w 137139"/>
                    <a:gd name="connsiteY19" fmla="*/ 24829 h 30862"/>
                    <a:gd name="connsiteX20" fmla="*/ 82284 w 137139"/>
                    <a:gd name="connsiteY20" fmla="*/ 24077 h 30862"/>
                    <a:gd name="connsiteX21" fmla="*/ 88602 w 137139"/>
                    <a:gd name="connsiteY21" fmla="*/ 23549 h 30862"/>
                    <a:gd name="connsiteX22" fmla="*/ 96099 w 137139"/>
                    <a:gd name="connsiteY22" fmla="*/ 22919 h 30862"/>
                    <a:gd name="connsiteX23" fmla="*/ 104470 w 137139"/>
                    <a:gd name="connsiteY23" fmla="*/ 22188 h 30862"/>
                    <a:gd name="connsiteX24" fmla="*/ 115644 w 137139"/>
                    <a:gd name="connsiteY24" fmla="*/ 21212 h 30862"/>
                    <a:gd name="connsiteX25" fmla="*/ 121678 w 137139"/>
                    <a:gd name="connsiteY25" fmla="*/ 20725 h 30862"/>
                    <a:gd name="connsiteX26" fmla="*/ 129845 w 137139"/>
                    <a:gd name="connsiteY26" fmla="*/ 20054 h 30862"/>
                    <a:gd name="connsiteX27" fmla="*/ 136326 w 137139"/>
                    <a:gd name="connsiteY27" fmla="*/ 14853 h 30862"/>
                    <a:gd name="connsiteX28" fmla="*/ 137119 w 137139"/>
                    <a:gd name="connsiteY28" fmla="*/ 9348 h 30862"/>
                    <a:gd name="connsiteX29" fmla="*/ 133441 w 137139"/>
                    <a:gd name="connsiteY29" fmla="*/ 1587 h 30862"/>
                    <a:gd name="connsiteX30" fmla="*/ 125823 w 137139"/>
                    <a:gd name="connsiteY30" fmla="*/ 286 h 30862"/>
                    <a:gd name="connsiteX31" fmla="*/ 106867 w 137139"/>
                    <a:gd name="connsiteY31" fmla="*/ 3903 h 30862"/>
                    <a:gd name="connsiteX32" fmla="*/ 98436 w 137139"/>
                    <a:gd name="connsiteY32" fmla="*/ 5447 h 30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137139" h="30862">
                      <a:moveTo>
                        <a:pt x="98436" y="5406"/>
                      </a:moveTo>
                      <a:lnTo>
                        <a:pt x="37120" y="16824"/>
                      </a:lnTo>
                      <a:cubicBezTo>
                        <a:pt x="25885" y="18917"/>
                        <a:pt x="14670" y="21009"/>
                        <a:pt x="3435" y="23122"/>
                      </a:cubicBezTo>
                      <a:cubicBezTo>
                        <a:pt x="2886" y="23224"/>
                        <a:pt x="2439" y="23285"/>
                        <a:pt x="2074" y="23346"/>
                      </a:cubicBezTo>
                      <a:cubicBezTo>
                        <a:pt x="204" y="23630"/>
                        <a:pt x="-19" y="23894"/>
                        <a:pt x="1" y="25906"/>
                      </a:cubicBezTo>
                      <a:cubicBezTo>
                        <a:pt x="1" y="26271"/>
                        <a:pt x="1" y="26698"/>
                        <a:pt x="1" y="27226"/>
                      </a:cubicBezTo>
                      <a:lnTo>
                        <a:pt x="1" y="27998"/>
                      </a:lnTo>
                      <a:cubicBezTo>
                        <a:pt x="1" y="29400"/>
                        <a:pt x="1" y="30091"/>
                        <a:pt x="489" y="30538"/>
                      </a:cubicBezTo>
                      <a:cubicBezTo>
                        <a:pt x="773" y="30782"/>
                        <a:pt x="1098" y="30863"/>
                        <a:pt x="1545" y="30863"/>
                      </a:cubicBezTo>
                      <a:cubicBezTo>
                        <a:pt x="1891" y="30863"/>
                        <a:pt x="2317" y="30822"/>
                        <a:pt x="2866" y="30761"/>
                      </a:cubicBezTo>
                      <a:lnTo>
                        <a:pt x="3130" y="30761"/>
                      </a:lnTo>
                      <a:cubicBezTo>
                        <a:pt x="5629" y="30457"/>
                        <a:pt x="8169" y="30274"/>
                        <a:pt x="10627" y="30091"/>
                      </a:cubicBezTo>
                      <a:cubicBezTo>
                        <a:pt x="11663" y="30010"/>
                        <a:pt x="12679" y="29928"/>
                        <a:pt x="13715" y="29847"/>
                      </a:cubicBezTo>
                      <a:lnTo>
                        <a:pt x="18652" y="29461"/>
                      </a:lnTo>
                      <a:cubicBezTo>
                        <a:pt x="21801" y="29217"/>
                        <a:pt x="24950" y="28953"/>
                        <a:pt x="28079" y="28689"/>
                      </a:cubicBezTo>
                      <a:cubicBezTo>
                        <a:pt x="31370" y="28405"/>
                        <a:pt x="34662" y="28120"/>
                        <a:pt x="37953" y="27836"/>
                      </a:cubicBezTo>
                      <a:cubicBezTo>
                        <a:pt x="41244" y="27551"/>
                        <a:pt x="44535" y="27247"/>
                        <a:pt x="47827" y="26982"/>
                      </a:cubicBezTo>
                      <a:cubicBezTo>
                        <a:pt x="50285" y="26779"/>
                        <a:pt x="52743" y="26576"/>
                        <a:pt x="55202" y="26373"/>
                      </a:cubicBezTo>
                      <a:cubicBezTo>
                        <a:pt x="57477" y="26190"/>
                        <a:pt x="59753" y="26007"/>
                        <a:pt x="62008" y="25824"/>
                      </a:cubicBezTo>
                      <a:cubicBezTo>
                        <a:pt x="65848" y="25499"/>
                        <a:pt x="69708" y="25174"/>
                        <a:pt x="73548" y="24829"/>
                      </a:cubicBezTo>
                      <a:cubicBezTo>
                        <a:pt x="76453" y="24585"/>
                        <a:pt x="79379" y="24321"/>
                        <a:pt x="82284" y="24077"/>
                      </a:cubicBezTo>
                      <a:cubicBezTo>
                        <a:pt x="84397" y="23894"/>
                        <a:pt x="86489" y="23732"/>
                        <a:pt x="88602" y="23549"/>
                      </a:cubicBezTo>
                      <a:cubicBezTo>
                        <a:pt x="91101" y="23346"/>
                        <a:pt x="93600" y="23143"/>
                        <a:pt x="96099" y="22919"/>
                      </a:cubicBezTo>
                      <a:cubicBezTo>
                        <a:pt x="98883" y="22675"/>
                        <a:pt x="101686" y="22431"/>
                        <a:pt x="104470" y="22188"/>
                      </a:cubicBezTo>
                      <a:cubicBezTo>
                        <a:pt x="108188" y="21863"/>
                        <a:pt x="111926" y="21517"/>
                        <a:pt x="115644" y="21212"/>
                      </a:cubicBezTo>
                      <a:cubicBezTo>
                        <a:pt x="117655" y="21050"/>
                        <a:pt x="119667" y="20887"/>
                        <a:pt x="121678" y="20725"/>
                      </a:cubicBezTo>
                      <a:cubicBezTo>
                        <a:pt x="124401" y="20522"/>
                        <a:pt x="127123" y="20319"/>
                        <a:pt x="129845" y="20054"/>
                      </a:cubicBezTo>
                      <a:cubicBezTo>
                        <a:pt x="133076" y="19750"/>
                        <a:pt x="135372" y="17921"/>
                        <a:pt x="136326" y="14853"/>
                      </a:cubicBezTo>
                      <a:cubicBezTo>
                        <a:pt x="136956" y="12801"/>
                        <a:pt x="137220" y="10953"/>
                        <a:pt x="137119" y="9348"/>
                      </a:cubicBezTo>
                      <a:cubicBezTo>
                        <a:pt x="136875" y="5955"/>
                        <a:pt x="135575" y="3192"/>
                        <a:pt x="133441" y="1587"/>
                      </a:cubicBezTo>
                      <a:cubicBezTo>
                        <a:pt x="131450" y="103"/>
                        <a:pt x="128830" y="-364"/>
                        <a:pt x="125823" y="286"/>
                      </a:cubicBezTo>
                      <a:cubicBezTo>
                        <a:pt x="119525" y="1627"/>
                        <a:pt x="113104" y="2785"/>
                        <a:pt x="106867" y="3903"/>
                      </a:cubicBezTo>
                      <a:cubicBezTo>
                        <a:pt x="104063" y="4411"/>
                        <a:pt x="101239" y="4918"/>
                        <a:pt x="98436" y="5447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48" name="Vapaamuotoinen: Muoto 547">
                  <a:extLst>
                    <a:ext uri="{FF2B5EF4-FFF2-40B4-BE49-F238E27FC236}">
                      <a16:creationId xmlns:a16="http://schemas.microsoft.com/office/drawing/2014/main" id="{169658C6-A126-2C8F-3B25-908F448D556D}"/>
                    </a:ext>
                  </a:extLst>
                </p:cNvPr>
                <p:cNvSpPr/>
                <p:nvPr/>
              </p:nvSpPr>
              <p:spPr>
                <a:xfrm>
                  <a:off x="486524" y="6655692"/>
                  <a:ext cx="81701" cy="98678"/>
                </a:xfrm>
                <a:custGeom>
                  <a:avLst/>
                  <a:gdLst>
                    <a:gd name="connsiteX0" fmla="*/ 38305 w 81701"/>
                    <a:gd name="connsiteY0" fmla="*/ 36306 h 98678"/>
                    <a:gd name="connsiteX1" fmla="*/ 22925 w 81701"/>
                    <a:gd name="connsiteY1" fmla="*/ 19220 h 98678"/>
                    <a:gd name="connsiteX2" fmla="*/ 11385 w 81701"/>
                    <a:gd name="connsiteY2" fmla="*/ 6400 h 98678"/>
                    <a:gd name="connsiteX3" fmla="*/ 5615 w 81701"/>
                    <a:gd name="connsiteY3" fmla="*/ 0 h 98678"/>
                    <a:gd name="connsiteX4" fmla="*/ 5168 w 81701"/>
                    <a:gd name="connsiteY4" fmla="*/ 569 h 98678"/>
                    <a:gd name="connsiteX5" fmla="*/ 3827 w 81701"/>
                    <a:gd name="connsiteY5" fmla="*/ 2316 h 98678"/>
                    <a:gd name="connsiteX6" fmla="*/ 922 w 81701"/>
                    <a:gd name="connsiteY6" fmla="*/ 5932 h 98678"/>
                    <a:gd name="connsiteX7" fmla="*/ 820 w 81701"/>
                    <a:gd name="connsiteY7" fmla="*/ 9874 h 98678"/>
                    <a:gd name="connsiteX8" fmla="*/ 51673 w 81701"/>
                    <a:gd name="connsiteY8" fmla="*/ 79113 h 98678"/>
                    <a:gd name="connsiteX9" fmla="*/ 63253 w 81701"/>
                    <a:gd name="connsiteY9" fmla="*/ 94899 h 98678"/>
                    <a:gd name="connsiteX10" fmla="*/ 69653 w 81701"/>
                    <a:gd name="connsiteY10" fmla="*/ 98678 h 98678"/>
                    <a:gd name="connsiteX11" fmla="*/ 72863 w 81701"/>
                    <a:gd name="connsiteY11" fmla="*/ 98150 h 98678"/>
                    <a:gd name="connsiteX12" fmla="*/ 81701 w 81701"/>
                    <a:gd name="connsiteY12" fmla="*/ 87301 h 98678"/>
                    <a:gd name="connsiteX13" fmla="*/ 78714 w 81701"/>
                    <a:gd name="connsiteY13" fmla="*/ 81267 h 98678"/>
                    <a:gd name="connsiteX14" fmla="*/ 38264 w 81701"/>
                    <a:gd name="connsiteY14" fmla="*/ 36306 h 98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81701" h="98678">
                      <a:moveTo>
                        <a:pt x="38305" y="36306"/>
                      </a:moveTo>
                      <a:lnTo>
                        <a:pt x="22925" y="19220"/>
                      </a:lnTo>
                      <a:cubicBezTo>
                        <a:pt x="19105" y="14973"/>
                        <a:pt x="15265" y="10707"/>
                        <a:pt x="11385" y="6400"/>
                      </a:cubicBezTo>
                      <a:lnTo>
                        <a:pt x="5615" y="0"/>
                      </a:lnTo>
                      <a:lnTo>
                        <a:pt x="5168" y="569"/>
                      </a:lnTo>
                      <a:cubicBezTo>
                        <a:pt x="4701" y="1158"/>
                        <a:pt x="4274" y="1747"/>
                        <a:pt x="3827" y="2316"/>
                      </a:cubicBezTo>
                      <a:cubicBezTo>
                        <a:pt x="2852" y="3596"/>
                        <a:pt x="1938" y="4815"/>
                        <a:pt x="922" y="5932"/>
                      </a:cubicBezTo>
                      <a:cubicBezTo>
                        <a:pt x="-460" y="7456"/>
                        <a:pt x="-114" y="8614"/>
                        <a:pt x="820" y="9874"/>
                      </a:cubicBezTo>
                      <a:cubicBezTo>
                        <a:pt x="17785" y="32933"/>
                        <a:pt x="34729" y="56034"/>
                        <a:pt x="51673" y="79113"/>
                      </a:cubicBezTo>
                      <a:lnTo>
                        <a:pt x="63253" y="94899"/>
                      </a:lnTo>
                      <a:cubicBezTo>
                        <a:pt x="65143" y="97480"/>
                        <a:pt x="67114" y="98678"/>
                        <a:pt x="69653" y="98678"/>
                      </a:cubicBezTo>
                      <a:cubicBezTo>
                        <a:pt x="70628" y="98678"/>
                        <a:pt x="71685" y="98495"/>
                        <a:pt x="72863" y="98150"/>
                      </a:cubicBezTo>
                      <a:cubicBezTo>
                        <a:pt x="78044" y="96606"/>
                        <a:pt x="81762" y="92055"/>
                        <a:pt x="81701" y="87301"/>
                      </a:cubicBezTo>
                      <a:cubicBezTo>
                        <a:pt x="81660" y="84741"/>
                        <a:pt x="80259" y="82994"/>
                        <a:pt x="78714" y="81267"/>
                      </a:cubicBezTo>
                      <a:cubicBezTo>
                        <a:pt x="65224" y="66293"/>
                        <a:pt x="51734" y="51300"/>
                        <a:pt x="38264" y="36306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49" name="Vapaamuotoinen: Muoto 548">
                  <a:extLst>
                    <a:ext uri="{FF2B5EF4-FFF2-40B4-BE49-F238E27FC236}">
                      <a16:creationId xmlns:a16="http://schemas.microsoft.com/office/drawing/2014/main" id="{3297AE70-C9DE-AA69-1EEB-F65F35639249}"/>
                    </a:ext>
                  </a:extLst>
                </p:cNvPr>
                <p:cNvSpPr/>
                <p:nvPr/>
              </p:nvSpPr>
              <p:spPr>
                <a:xfrm>
                  <a:off x="198810" y="6387927"/>
                  <a:ext cx="92525" cy="83127"/>
                </a:xfrm>
                <a:custGeom>
                  <a:avLst/>
                  <a:gdLst>
                    <a:gd name="connsiteX0" fmla="*/ 90629 w 92525"/>
                    <a:gd name="connsiteY0" fmla="*/ 68398 h 83127"/>
                    <a:gd name="connsiteX1" fmla="*/ 60499 w 92525"/>
                    <a:gd name="connsiteY1" fmla="*/ 41458 h 83127"/>
                    <a:gd name="connsiteX2" fmla="*/ 44916 w 92525"/>
                    <a:gd name="connsiteY2" fmla="*/ 27500 h 83127"/>
                    <a:gd name="connsiteX3" fmla="*/ 16940 w 92525"/>
                    <a:gd name="connsiteY3" fmla="*/ 2551 h 83127"/>
                    <a:gd name="connsiteX4" fmla="*/ 11556 w 92525"/>
                    <a:gd name="connsiteY4" fmla="*/ 52 h 83127"/>
                    <a:gd name="connsiteX5" fmla="*/ 1133 w 92525"/>
                    <a:gd name="connsiteY5" fmla="*/ 7224 h 83127"/>
                    <a:gd name="connsiteX6" fmla="*/ 4100 w 92525"/>
                    <a:gd name="connsiteY6" fmla="*/ 18622 h 83127"/>
                    <a:gd name="connsiteX7" fmla="*/ 66533 w 92525"/>
                    <a:gd name="connsiteY7" fmla="*/ 64213 h 83127"/>
                    <a:gd name="connsiteX8" fmla="*/ 92457 w 92525"/>
                    <a:gd name="connsiteY8" fmla="*/ 83127 h 83127"/>
                    <a:gd name="connsiteX9" fmla="*/ 92457 w 92525"/>
                    <a:gd name="connsiteY9" fmla="*/ 81949 h 83127"/>
                    <a:gd name="connsiteX10" fmla="*/ 92457 w 92525"/>
                    <a:gd name="connsiteY10" fmla="*/ 78942 h 83127"/>
                    <a:gd name="connsiteX11" fmla="*/ 92518 w 92525"/>
                    <a:gd name="connsiteY11" fmla="*/ 72542 h 83127"/>
                    <a:gd name="connsiteX12" fmla="*/ 90629 w 92525"/>
                    <a:gd name="connsiteY12" fmla="*/ 68378 h 831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2525" h="83127">
                      <a:moveTo>
                        <a:pt x="90629" y="68398"/>
                      </a:moveTo>
                      <a:cubicBezTo>
                        <a:pt x="80572" y="59438"/>
                        <a:pt x="70535" y="50458"/>
                        <a:pt x="60499" y="41458"/>
                      </a:cubicBezTo>
                      <a:lnTo>
                        <a:pt x="44916" y="27500"/>
                      </a:lnTo>
                      <a:cubicBezTo>
                        <a:pt x="35773" y="19292"/>
                        <a:pt x="26306" y="10820"/>
                        <a:pt x="16940" y="2551"/>
                      </a:cubicBezTo>
                      <a:cubicBezTo>
                        <a:pt x="15416" y="1210"/>
                        <a:pt x="13344" y="235"/>
                        <a:pt x="11556" y="52"/>
                      </a:cubicBezTo>
                      <a:cubicBezTo>
                        <a:pt x="7269" y="-415"/>
                        <a:pt x="3368" y="2267"/>
                        <a:pt x="1133" y="7224"/>
                      </a:cubicBezTo>
                      <a:cubicBezTo>
                        <a:pt x="-1041" y="12019"/>
                        <a:pt x="-106" y="15534"/>
                        <a:pt x="4100" y="18622"/>
                      </a:cubicBezTo>
                      <a:cubicBezTo>
                        <a:pt x="24904" y="33819"/>
                        <a:pt x="45729" y="49016"/>
                        <a:pt x="66533" y="64213"/>
                      </a:cubicBezTo>
                      <a:lnTo>
                        <a:pt x="92457" y="83127"/>
                      </a:lnTo>
                      <a:lnTo>
                        <a:pt x="92457" y="81949"/>
                      </a:lnTo>
                      <a:cubicBezTo>
                        <a:pt x="92457" y="80913"/>
                        <a:pt x="92457" y="79917"/>
                        <a:pt x="92457" y="78942"/>
                      </a:cubicBezTo>
                      <a:cubicBezTo>
                        <a:pt x="92457" y="76728"/>
                        <a:pt x="92416" y="74635"/>
                        <a:pt x="92518" y="72542"/>
                      </a:cubicBezTo>
                      <a:cubicBezTo>
                        <a:pt x="92599" y="70856"/>
                        <a:pt x="92030" y="69617"/>
                        <a:pt x="90629" y="68378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50" name="Vapaamuotoinen: Muoto 549">
                  <a:extLst>
                    <a:ext uri="{FF2B5EF4-FFF2-40B4-BE49-F238E27FC236}">
                      <a16:creationId xmlns:a16="http://schemas.microsoft.com/office/drawing/2014/main" id="{0D36F4C5-4E9D-9487-1770-2296A591DFFB}"/>
                    </a:ext>
                  </a:extLst>
                </p:cNvPr>
                <p:cNvSpPr/>
                <p:nvPr/>
              </p:nvSpPr>
              <p:spPr>
                <a:xfrm>
                  <a:off x="239479" y="6658232"/>
                  <a:ext cx="78632" cy="96849"/>
                </a:xfrm>
                <a:custGeom>
                  <a:avLst/>
                  <a:gdLst>
                    <a:gd name="connsiteX0" fmla="*/ 62373 w 78632"/>
                    <a:gd name="connsiteY0" fmla="*/ 31796 h 96849"/>
                    <a:gd name="connsiteX1" fmla="*/ 78017 w 78632"/>
                    <a:gd name="connsiteY1" fmla="*/ 9854 h 96849"/>
                    <a:gd name="connsiteX2" fmla="*/ 78423 w 78632"/>
                    <a:gd name="connsiteY2" fmla="*/ 7192 h 96849"/>
                    <a:gd name="connsiteX3" fmla="*/ 74705 w 78632"/>
                    <a:gd name="connsiteY3" fmla="*/ 2296 h 96849"/>
                    <a:gd name="connsiteX4" fmla="*/ 73324 w 78632"/>
                    <a:gd name="connsiteY4" fmla="*/ 549 h 96849"/>
                    <a:gd name="connsiteX5" fmla="*/ 72897 w 78632"/>
                    <a:gd name="connsiteY5" fmla="*/ 0 h 96849"/>
                    <a:gd name="connsiteX6" fmla="*/ 71881 w 78632"/>
                    <a:gd name="connsiteY6" fmla="*/ 1077 h 96849"/>
                    <a:gd name="connsiteX7" fmla="*/ 71028 w 78632"/>
                    <a:gd name="connsiteY7" fmla="*/ 1991 h 96849"/>
                    <a:gd name="connsiteX8" fmla="*/ 22105 w 78632"/>
                    <a:gd name="connsiteY8" fmla="*/ 57760 h 96849"/>
                    <a:gd name="connsiteX9" fmla="*/ 2886 w 78632"/>
                    <a:gd name="connsiteY9" fmla="*/ 79642 h 96849"/>
                    <a:gd name="connsiteX10" fmla="*/ 1 w 78632"/>
                    <a:gd name="connsiteY10" fmla="*/ 86143 h 96849"/>
                    <a:gd name="connsiteX11" fmla="*/ 8859 w 78632"/>
                    <a:gd name="connsiteY11" fmla="*/ 96301 h 96849"/>
                    <a:gd name="connsiteX12" fmla="*/ 12110 w 78632"/>
                    <a:gd name="connsiteY12" fmla="*/ 96850 h 96849"/>
                    <a:gd name="connsiteX13" fmla="*/ 19281 w 78632"/>
                    <a:gd name="connsiteY13" fmla="*/ 92157 h 96849"/>
                    <a:gd name="connsiteX14" fmla="*/ 47969 w 78632"/>
                    <a:gd name="connsiteY14" fmla="*/ 51970 h 96849"/>
                    <a:gd name="connsiteX15" fmla="*/ 62373 w 78632"/>
                    <a:gd name="connsiteY15" fmla="*/ 31796 h 9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8632" h="96849">
                      <a:moveTo>
                        <a:pt x="62373" y="31796"/>
                      </a:moveTo>
                      <a:cubicBezTo>
                        <a:pt x="67595" y="24482"/>
                        <a:pt x="72816" y="17168"/>
                        <a:pt x="78017" y="9854"/>
                      </a:cubicBezTo>
                      <a:cubicBezTo>
                        <a:pt x="78403" y="9305"/>
                        <a:pt x="78931" y="7924"/>
                        <a:pt x="78423" y="7192"/>
                      </a:cubicBezTo>
                      <a:cubicBezTo>
                        <a:pt x="77265" y="5526"/>
                        <a:pt x="76026" y="3962"/>
                        <a:pt x="74705" y="2296"/>
                      </a:cubicBezTo>
                      <a:cubicBezTo>
                        <a:pt x="74258" y="1727"/>
                        <a:pt x="73791" y="1138"/>
                        <a:pt x="73324" y="549"/>
                      </a:cubicBezTo>
                      <a:lnTo>
                        <a:pt x="72897" y="0"/>
                      </a:lnTo>
                      <a:lnTo>
                        <a:pt x="71881" y="1077"/>
                      </a:lnTo>
                      <a:cubicBezTo>
                        <a:pt x="71556" y="1422"/>
                        <a:pt x="71292" y="1707"/>
                        <a:pt x="71028" y="1991"/>
                      </a:cubicBezTo>
                      <a:lnTo>
                        <a:pt x="22105" y="57760"/>
                      </a:lnTo>
                      <a:cubicBezTo>
                        <a:pt x="15706" y="65054"/>
                        <a:pt x="9306" y="72368"/>
                        <a:pt x="2886" y="79642"/>
                      </a:cubicBezTo>
                      <a:cubicBezTo>
                        <a:pt x="1525" y="81186"/>
                        <a:pt x="-40" y="83319"/>
                        <a:pt x="1" y="86143"/>
                      </a:cubicBezTo>
                      <a:cubicBezTo>
                        <a:pt x="62" y="90328"/>
                        <a:pt x="4044" y="94879"/>
                        <a:pt x="8859" y="96301"/>
                      </a:cubicBezTo>
                      <a:cubicBezTo>
                        <a:pt x="10058" y="96647"/>
                        <a:pt x="11134" y="96850"/>
                        <a:pt x="12110" y="96850"/>
                      </a:cubicBezTo>
                      <a:cubicBezTo>
                        <a:pt x="14873" y="96850"/>
                        <a:pt x="16965" y="95407"/>
                        <a:pt x="19281" y="92157"/>
                      </a:cubicBezTo>
                      <a:cubicBezTo>
                        <a:pt x="28830" y="78768"/>
                        <a:pt x="38399" y="65359"/>
                        <a:pt x="47969" y="51970"/>
                      </a:cubicBezTo>
                      <a:lnTo>
                        <a:pt x="62373" y="31796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51" name="Vapaamuotoinen: Muoto 550">
                  <a:extLst>
                    <a:ext uri="{FF2B5EF4-FFF2-40B4-BE49-F238E27FC236}">
                      <a16:creationId xmlns:a16="http://schemas.microsoft.com/office/drawing/2014/main" id="{3470B16E-43A4-2AFC-8BBD-FDE3A4F717D6}"/>
                    </a:ext>
                  </a:extLst>
                </p:cNvPr>
                <p:cNvSpPr/>
                <p:nvPr/>
              </p:nvSpPr>
              <p:spPr>
                <a:xfrm>
                  <a:off x="514106" y="6386598"/>
                  <a:ext cx="90445" cy="83481"/>
                </a:xfrm>
                <a:custGeom>
                  <a:avLst/>
                  <a:gdLst>
                    <a:gd name="connsiteX0" fmla="*/ 1864 w 90445"/>
                    <a:gd name="connsiteY0" fmla="*/ 82161 h 83481"/>
                    <a:gd name="connsiteX1" fmla="*/ 3083 w 90445"/>
                    <a:gd name="connsiteY1" fmla="*/ 81267 h 83481"/>
                    <a:gd name="connsiteX2" fmla="*/ 39491 w 90445"/>
                    <a:gd name="connsiteY2" fmla="*/ 53941 h 83481"/>
                    <a:gd name="connsiteX3" fmla="*/ 86951 w 90445"/>
                    <a:gd name="connsiteY3" fmla="*/ 18244 h 83481"/>
                    <a:gd name="connsiteX4" fmla="*/ 90140 w 90445"/>
                    <a:gd name="connsiteY4" fmla="*/ 13856 h 83481"/>
                    <a:gd name="connsiteX5" fmla="*/ 88657 w 90445"/>
                    <a:gd name="connsiteY5" fmla="*/ 5831 h 83481"/>
                    <a:gd name="connsiteX6" fmla="*/ 81303 w 90445"/>
                    <a:gd name="connsiteY6" fmla="*/ 183 h 83481"/>
                    <a:gd name="connsiteX7" fmla="*/ 73989 w 90445"/>
                    <a:gd name="connsiteY7" fmla="*/ 2214 h 83481"/>
                    <a:gd name="connsiteX8" fmla="*/ 33944 w 90445"/>
                    <a:gd name="connsiteY8" fmla="*/ 39008 h 83481"/>
                    <a:gd name="connsiteX9" fmla="*/ 1763 w 90445"/>
                    <a:gd name="connsiteY9" fmla="*/ 68609 h 83481"/>
                    <a:gd name="connsiteX10" fmla="*/ 97 w 90445"/>
                    <a:gd name="connsiteY10" fmla="*/ 71047 h 83481"/>
                    <a:gd name="connsiteX11" fmla="*/ 15 w 90445"/>
                    <a:gd name="connsiteY11" fmla="*/ 79174 h 83481"/>
                    <a:gd name="connsiteX12" fmla="*/ 15 w 90445"/>
                    <a:gd name="connsiteY12" fmla="*/ 82303 h 83481"/>
                    <a:gd name="connsiteX13" fmla="*/ 15 w 90445"/>
                    <a:gd name="connsiteY13" fmla="*/ 83481 h 83481"/>
                    <a:gd name="connsiteX14" fmla="*/ 1864 w 90445"/>
                    <a:gd name="connsiteY14" fmla="*/ 82140 h 83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0445" h="83481">
                      <a:moveTo>
                        <a:pt x="1864" y="82161"/>
                      </a:moveTo>
                      <a:cubicBezTo>
                        <a:pt x="2331" y="81815"/>
                        <a:pt x="2717" y="81551"/>
                        <a:pt x="3083" y="81267"/>
                      </a:cubicBezTo>
                      <a:lnTo>
                        <a:pt x="39491" y="53941"/>
                      </a:lnTo>
                      <a:cubicBezTo>
                        <a:pt x="55053" y="42258"/>
                        <a:pt x="71165" y="30190"/>
                        <a:pt x="86951" y="18244"/>
                      </a:cubicBezTo>
                      <a:cubicBezTo>
                        <a:pt x="88454" y="17106"/>
                        <a:pt x="89673" y="15420"/>
                        <a:pt x="90140" y="13856"/>
                      </a:cubicBezTo>
                      <a:cubicBezTo>
                        <a:pt x="90851" y="11479"/>
                        <a:pt x="90303" y="8553"/>
                        <a:pt x="88657" y="5831"/>
                      </a:cubicBezTo>
                      <a:cubicBezTo>
                        <a:pt x="86829" y="2824"/>
                        <a:pt x="84086" y="711"/>
                        <a:pt x="81303" y="183"/>
                      </a:cubicBezTo>
                      <a:cubicBezTo>
                        <a:pt x="78499" y="-366"/>
                        <a:pt x="76041" y="325"/>
                        <a:pt x="73989" y="2214"/>
                      </a:cubicBezTo>
                      <a:lnTo>
                        <a:pt x="33944" y="39008"/>
                      </a:lnTo>
                      <a:cubicBezTo>
                        <a:pt x="23237" y="48861"/>
                        <a:pt x="12510" y="58695"/>
                        <a:pt x="1763" y="68609"/>
                      </a:cubicBezTo>
                      <a:cubicBezTo>
                        <a:pt x="1031" y="69280"/>
                        <a:pt x="137" y="70113"/>
                        <a:pt x="97" y="71047"/>
                      </a:cubicBezTo>
                      <a:cubicBezTo>
                        <a:pt x="-25" y="73688"/>
                        <a:pt x="-5" y="76350"/>
                        <a:pt x="15" y="79174"/>
                      </a:cubicBezTo>
                      <a:cubicBezTo>
                        <a:pt x="15" y="80190"/>
                        <a:pt x="15" y="81226"/>
                        <a:pt x="15" y="82303"/>
                      </a:cubicBezTo>
                      <a:lnTo>
                        <a:pt x="15" y="83481"/>
                      </a:lnTo>
                      <a:lnTo>
                        <a:pt x="1864" y="82140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52" name="Vapaamuotoinen: Muoto 551">
                  <a:extLst>
                    <a:ext uri="{FF2B5EF4-FFF2-40B4-BE49-F238E27FC236}">
                      <a16:creationId xmlns:a16="http://schemas.microsoft.com/office/drawing/2014/main" id="{3D0D201E-AE45-B88C-E7FF-C6A1AFE5E04A}"/>
                    </a:ext>
                  </a:extLst>
                </p:cNvPr>
                <p:cNvSpPr/>
                <p:nvPr/>
              </p:nvSpPr>
              <p:spPr>
                <a:xfrm>
                  <a:off x="172063" y="6492635"/>
                  <a:ext cx="119204" cy="39999"/>
                </a:xfrm>
                <a:custGeom>
                  <a:avLst/>
                  <a:gdLst>
                    <a:gd name="connsiteX0" fmla="*/ 7300 w 119204"/>
                    <a:gd name="connsiteY0" fmla="*/ 20211 h 39999"/>
                    <a:gd name="connsiteX1" fmla="*/ 26174 w 119204"/>
                    <a:gd name="connsiteY1" fmla="*/ 23543 h 39999"/>
                    <a:gd name="connsiteX2" fmla="*/ 48319 w 119204"/>
                    <a:gd name="connsiteY2" fmla="*/ 27505 h 39999"/>
                    <a:gd name="connsiteX3" fmla="*/ 71948 w 119204"/>
                    <a:gd name="connsiteY3" fmla="*/ 31731 h 39999"/>
                    <a:gd name="connsiteX4" fmla="*/ 110224 w 119204"/>
                    <a:gd name="connsiteY4" fmla="*/ 38496 h 39999"/>
                    <a:gd name="connsiteX5" fmla="*/ 115791 w 119204"/>
                    <a:gd name="connsiteY5" fmla="*/ 39431 h 39999"/>
                    <a:gd name="connsiteX6" fmla="*/ 119204 w 119204"/>
                    <a:gd name="connsiteY6" fmla="*/ 40000 h 39999"/>
                    <a:gd name="connsiteX7" fmla="*/ 119204 w 119204"/>
                    <a:gd name="connsiteY7" fmla="*/ 37236 h 39999"/>
                    <a:gd name="connsiteX8" fmla="*/ 113902 w 119204"/>
                    <a:gd name="connsiteY8" fmla="*/ 30207 h 39999"/>
                    <a:gd name="connsiteX9" fmla="*/ 10794 w 119204"/>
                    <a:gd name="connsiteY9" fmla="*/ 402 h 39999"/>
                    <a:gd name="connsiteX10" fmla="*/ 1814 w 119204"/>
                    <a:gd name="connsiteY10" fmla="*/ 3958 h 39999"/>
                    <a:gd name="connsiteX11" fmla="*/ 209 w 119204"/>
                    <a:gd name="connsiteY11" fmla="*/ 13242 h 39999"/>
                    <a:gd name="connsiteX12" fmla="*/ 7279 w 119204"/>
                    <a:gd name="connsiteY12" fmla="*/ 20211 h 39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19204" h="39999">
                      <a:moveTo>
                        <a:pt x="7300" y="20211"/>
                      </a:moveTo>
                      <a:cubicBezTo>
                        <a:pt x="13598" y="21288"/>
                        <a:pt x="19876" y="22426"/>
                        <a:pt x="26174" y="23543"/>
                      </a:cubicBezTo>
                      <a:lnTo>
                        <a:pt x="48319" y="27505"/>
                      </a:lnTo>
                      <a:cubicBezTo>
                        <a:pt x="56202" y="28907"/>
                        <a:pt x="64065" y="30329"/>
                        <a:pt x="71948" y="31731"/>
                      </a:cubicBezTo>
                      <a:cubicBezTo>
                        <a:pt x="84707" y="34006"/>
                        <a:pt x="97465" y="36261"/>
                        <a:pt x="110224" y="38496"/>
                      </a:cubicBezTo>
                      <a:cubicBezTo>
                        <a:pt x="112053" y="38821"/>
                        <a:pt x="113902" y="39126"/>
                        <a:pt x="115791" y="39431"/>
                      </a:cubicBezTo>
                      <a:lnTo>
                        <a:pt x="119204" y="40000"/>
                      </a:lnTo>
                      <a:lnTo>
                        <a:pt x="119204" y="37236"/>
                      </a:lnTo>
                      <a:cubicBezTo>
                        <a:pt x="119204" y="31954"/>
                        <a:pt x="119021" y="31690"/>
                        <a:pt x="113902" y="30207"/>
                      </a:cubicBezTo>
                      <a:cubicBezTo>
                        <a:pt x="79526" y="20272"/>
                        <a:pt x="45170" y="10337"/>
                        <a:pt x="10794" y="402"/>
                      </a:cubicBezTo>
                      <a:cubicBezTo>
                        <a:pt x="6914" y="-715"/>
                        <a:pt x="3826" y="504"/>
                        <a:pt x="1814" y="3958"/>
                      </a:cubicBezTo>
                      <a:cubicBezTo>
                        <a:pt x="189" y="6741"/>
                        <a:pt x="-339" y="9870"/>
                        <a:pt x="209" y="13242"/>
                      </a:cubicBezTo>
                      <a:cubicBezTo>
                        <a:pt x="920" y="17509"/>
                        <a:pt x="2911" y="19459"/>
                        <a:pt x="7279" y="20211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53" name="Vapaamuotoinen: Muoto 552">
                  <a:extLst>
                    <a:ext uri="{FF2B5EF4-FFF2-40B4-BE49-F238E27FC236}">
                      <a16:creationId xmlns:a16="http://schemas.microsoft.com/office/drawing/2014/main" id="{32CB4A43-BF64-7336-0AF9-78A978E267F9}"/>
                    </a:ext>
                  </a:extLst>
                </p:cNvPr>
                <p:cNvSpPr/>
                <p:nvPr/>
              </p:nvSpPr>
              <p:spPr>
                <a:xfrm>
                  <a:off x="502256" y="6630886"/>
                  <a:ext cx="96328" cy="80535"/>
                </a:xfrm>
                <a:custGeom>
                  <a:avLst/>
                  <a:gdLst>
                    <a:gd name="connsiteX0" fmla="*/ 92096 w 96328"/>
                    <a:gd name="connsiteY0" fmla="*/ 62129 h 80535"/>
                    <a:gd name="connsiteX1" fmla="*/ 35311 w 96328"/>
                    <a:gd name="connsiteY1" fmla="*/ 22308 h 80535"/>
                    <a:gd name="connsiteX2" fmla="*/ 15989 w 96328"/>
                    <a:gd name="connsiteY2" fmla="*/ 8716 h 80535"/>
                    <a:gd name="connsiteX3" fmla="*/ 8005 w 96328"/>
                    <a:gd name="connsiteY3" fmla="*/ 3129 h 80535"/>
                    <a:gd name="connsiteX4" fmla="*/ 3556 w 96328"/>
                    <a:gd name="connsiteY4" fmla="*/ 0 h 80535"/>
                    <a:gd name="connsiteX5" fmla="*/ 3251 w 96328"/>
                    <a:gd name="connsiteY5" fmla="*/ 650 h 80535"/>
                    <a:gd name="connsiteX6" fmla="*/ 2377 w 96328"/>
                    <a:gd name="connsiteY6" fmla="*/ 2580 h 80535"/>
                    <a:gd name="connsiteX7" fmla="*/ 488 w 96328"/>
                    <a:gd name="connsiteY7" fmla="*/ 6562 h 80535"/>
                    <a:gd name="connsiteX8" fmla="*/ 1239 w 96328"/>
                    <a:gd name="connsiteY8" fmla="*/ 10301 h 80535"/>
                    <a:gd name="connsiteX9" fmla="*/ 30089 w 96328"/>
                    <a:gd name="connsiteY9" fmla="*/ 35128 h 80535"/>
                    <a:gd name="connsiteX10" fmla="*/ 50447 w 96328"/>
                    <a:gd name="connsiteY10" fmla="*/ 52702 h 80535"/>
                    <a:gd name="connsiteX11" fmla="*/ 80170 w 96328"/>
                    <a:gd name="connsiteY11" fmla="*/ 78321 h 80535"/>
                    <a:gd name="connsiteX12" fmla="*/ 85473 w 96328"/>
                    <a:gd name="connsiteY12" fmla="*/ 80536 h 80535"/>
                    <a:gd name="connsiteX13" fmla="*/ 89516 w 96328"/>
                    <a:gd name="connsiteY13" fmla="*/ 79276 h 80535"/>
                    <a:gd name="connsiteX14" fmla="*/ 94615 w 96328"/>
                    <a:gd name="connsiteY14" fmla="*/ 74481 h 80535"/>
                    <a:gd name="connsiteX15" fmla="*/ 92136 w 96328"/>
                    <a:gd name="connsiteY15" fmla="*/ 62108 h 80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96328" h="80535">
                      <a:moveTo>
                        <a:pt x="92096" y="62129"/>
                      </a:moveTo>
                      <a:cubicBezTo>
                        <a:pt x="73120" y="48923"/>
                        <a:pt x="53900" y="35392"/>
                        <a:pt x="35311" y="22308"/>
                      </a:cubicBezTo>
                      <a:cubicBezTo>
                        <a:pt x="28870" y="17777"/>
                        <a:pt x="22430" y="13247"/>
                        <a:pt x="15989" y="8716"/>
                      </a:cubicBezTo>
                      <a:cubicBezTo>
                        <a:pt x="13348" y="6867"/>
                        <a:pt x="10707" y="5018"/>
                        <a:pt x="8005" y="3129"/>
                      </a:cubicBezTo>
                      <a:lnTo>
                        <a:pt x="3556" y="0"/>
                      </a:lnTo>
                      <a:lnTo>
                        <a:pt x="3251" y="650"/>
                      </a:lnTo>
                      <a:cubicBezTo>
                        <a:pt x="2946" y="1321"/>
                        <a:pt x="2662" y="1950"/>
                        <a:pt x="2377" y="2580"/>
                      </a:cubicBezTo>
                      <a:cubicBezTo>
                        <a:pt x="1747" y="3982"/>
                        <a:pt x="1158" y="5303"/>
                        <a:pt x="488" y="6562"/>
                      </a:cubicBezTo>
                      <a:cubicBezTo>
                        <a:pt x="-345" y="8086"/>
                        <a:pt x="-122" y="9143"/>
                        <a:pt x="1239" y="10301"/>
                      </a:cubicBezTo>
                      <a:cubicBezTo>
                        <a:pt x="10890" y="18549"/>
                        <a:pt x="20642" y="26981"/>
                        <a:pt x="30089" y="35128"/>
                      </a:cubicBezTo>
                      <a:lnTo>
                        <a:pt x="50447" y="52702"/>
                      </a:lnTo>
                      <a:cubicBezTo>
                        <a:pt x="60341" y="61255"/>
                        <a:pt x="70255" y="69788"/>
                        <a:pt x="80170" y="78321"/>
                      </a:cubicBezTo>
                      <a:cubicBezTo>
                        <a:pt x="81877" y="79804"/>
                        <a:pt x="83664" y="80536"/>
                        <a:pt x="85473" y="80536"/>
                      </a:cubicBezTo>
                      <a:cubicBezTo>
                        <a:pt x="86813" y="80536"/>
                        <a:pt x="88175" y="80109"/>
                        <a:pt x="89516" y="79276"/>
                      </a:cubicBezTo>
                      <a:cubicBezTo>
                        <a:pt x="91588" y="77955"/>
                        <a:pt x="93396" y="76269"/>
                        <a:pt x="94615" y="74481"/>
                      </a:cubicBezTo>
                      <a:cubicBezTo>
                        <a:pt x="97602" y="70093"/>
                        <a:pt x="96626" y="65237"/>
                        <a:pt x="92136" y="62108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54" name="Vapaamuotoinen: Muoto 553">
                  <a:extLst>
                    <a:ext uri="{FF2B5EF4-FFF2-40B4-BE49-F238E27FC236}">
                      <a16:creationId xmlns:a16="http://schemas.microsoft.com/office/drawing/2014/main" id="{F211E061-5F56-7A12-39A0-64A3F3D916CF}"/>
                    </a:ext>
                  </a:extLst>
                </p:cNvPr>
                <p:cNvSpPr/>
                <p:nvPr/>
              </p:nvSpPr>
              <p:spPr>
                <a:xfrm>
                  <a:off x="514087" y="6491048"/>
                  <a:ext cx="118539" cy="41200"/>
                </a:xfrm>
                <a:custGeom>
                  <a:avLst/>
                  <a:gdLst>
                    <a:gd name="connsiteX0" fmla="*/ 2107 w 118539"/>
                    <a:gd name="connsiteY0" fmla="*/ 32464 h 41200"/>
                    <a:gd name="connsiteX1" fmla="*/ 116 w 118539"/>
                    <a:gd name="connsiteY1" fmla="*/ 34292 h 41200"/>
                    <a:gd name="connsiteX2" fmla="*/ 14 w 118539"/>
                    <a:gd name="connsiteY2" fmla="*/ 38803 h 41200"/>
                    <a:gd name="connsiteX3" fmla="*/ 14 w 118539"/>
                    <a:gd name="connsiteY3" fmla="*/ 40469 h 41200"/>
                    <a:gd name="connsiteX4" fmla="*/ 14 w 118539"/>
                    <a:gd name="connsiteY4" fmla="*/ 40936 h 41200"/>
                    <a:gd name="connsiteX5" fmla="*/ 482 w 118539"/>
                    <a:gd name="connsiteY5" fmla="*/ 41038 h 41200"/>
                    <a:gd name="connsiteX6" fmla="*/ 847 w 118539"/>
                    <a:gd name="connsiteY6" fmla="*/ 41139 h 41200"/>
                    <a:gd name="connsiteX7" fmla="*/ 1233 w 118539"/>
                    <a:gd name="connsiteY7" fmla="*/ 41200 h 41200"/>
                    <a:gd name="connsiteX8" fmla="*/ 1376 w 118539"/>
                    <a:gd name="connsiteY8" fmla="*/ 41200 h 41200"/>
                    <a:gd name="connsiteX9" fmla="*/ 8751 w 118539"/>
                    <a:gd name="connsiteY9" fmla="*/ 39798 h 41200"/>
                    <a:gd name="connsiteX10" fmla="*/ 37438 w 118539"/>
                    <a:gd name="connsiteY10" fmla="*/ 34353 h 41200"/>
                    <a:gd name="connsiteX11" fmla="*/ 62631 w 118539"/>
                    <a:gd name="connsiteY11" fmla="*/ 29518 h 41200"/>
                    <a:gd name="connsiteX12" fmla="*/ 112386 w 118539"/>
                    <a:gd name="connsiteY12" fmla="*/ 20010 h 41200"/>
                    <a:gd name="connsiteX13" fmla="*/ 117912 w 118539"/>
                    <a:gd name="connsiteY13" fmla="*/ 15052 h 41200"/>
                    <a:gd name="connsiteX14" fmla="*/ 116592 w 118539"/>
                    <a:gd name="connsiteY14" fmla="*/ 3797 h 41200"/>
                    <a:gd name="connsiteX15" fmla="*/ 107754 w 118539"/>
                    <a:gd name="connsiteY15" fmla="*/ 424 h 41200"/>
                    <a:gd name="connsiteX16" fmla="*/ 25512 w 118539"/>
                    <a:gd name="connsiteY16" fmla="*/ 25312 h 41200"/>
                    <a:gd name="connsiteX17" fmla="*/ 2066 w 118539"/>
                    <a:gd name="connsiteY17" fmla="*/ 32464 h 4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8539" h="41200">
                      <a:moveTo>
                        <a:pt x="2107" y="32464"/>
                      </a:moveTo>
                      <a:cubicBezTo>
                        <a:pt x="1518" y="32647"/>
                        <a:pt x="197" y="33358"/>
                        <a:pt x="116" y="34292"/>
                      </a:cubicBezTo>
                      <a:cubicBezTo>
                        <a:pt x="-26" y="35796"/>
                        <a:pt x="-6" y="37320"/>
                        <a:pt x="14" y="38803"/>
                      </a:cubicBezTo>
                      <a:cubicBezTo>
                        <a:pt x="14" y="39351"/>
                        <a:pt x="14" y="39900"/>
                        <a:pt x="14" y="40469"/>
                      </a:cubicBezTo>
                      <a:lnTo>
                        <a:pt x="14" y="40936"/>
                      </a:lnTo>
                      <a:lnTo>
                        <a:pt x="482" y="41038"/>
                      </a:lnTo>
                      <a:cubicBezTo>
                        <a:pt x="644" y="41078"/>
                        <a:pt x="766" y="41099"/>
                        <a:pt x="847" y="41139"/>
                      </a:cubicBezTo>
                      <a:cubicBezTo>
                        <a:pt x="990" y="41180"/>
                        <a:pt x="1111" y="41200"/>
                        <a:pt x="1233" y="41200"/>
                      </a:cubicBezTo>
                      <a:cubicBezTo>
                        <a:pt x="1274" y="41200"/>
                        <a:pt x="1335" y="41200"/>
                        <a:pt x="1376" y="41200"/>
                      </a:cubicBezTo>
                      <a:lnTo>
                        <a:pt x="8751" y="39798"/>
                      </a:lnTo>
                      <a:cubicBezTo>
                        <a:pt x="18320" y="37990"/>
                        <a:pt x="27889" y="36182"/>
                        <a:pt x="37438" y="34353"/>
                      </a:cubicBezTo>
                      <a:cubicBezTo>
                        <a:pt x="45849" y="32748"/>
                        <a:pt x="54240" y="31143"/>
                        <a:pt x="62631" y="29518"/>
                      </a:cubicBezTo>
                      <a:cubicBezTo>
                        <a:pt x="79209" y="26328"/>
                        <a:pt x="95787" y="23159"/>
                        <a:pt x="112386" y="20010"/>
                      </a:cubicBezTo>
                      <a:cubicBezTo>
                        <a:pt x="115271" y="19461"/>
                        <a:pt x="117140" y="17795"/>
                        <a:pt x="117912" y="15052"/>
                      </a:cubicBezTo>
                      <a:cubicBezTo>
                        <a:pt x="119070" y="10948"/>
                        <a:pt x="118623" y="7170"/>
                        <a:pt x="116592" y="3797"/>
                      </a:cubicBezTo>
                      <a:cubicBezTo>
                        <a:pt x="114580" y="445"/>
                        <a:pt x="111533" y="-713"/>
                        <a:pt x="107754" y="424"/>
                      </a:cubicBezTo>
                      <a:lnTo>
                        <a:pt x="25512" y="25312"/>
                      </a:lnTo>
                      <a:cubicBezTo>
                        <a:pt x="17812" y="27649"/>
                        <a:pt x="9868" y="30046"/>
                        <a:pt x="2066" y="32464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55" name="Vapaamuotoinen: Muoto 554">
                  <a:extLst>
                    <a:ext uri="{FF2B5EF4-FFF2-40B4-BE49-F238E27FC236}">
                      <a16:creationId xmlns:a16="http://schemas.microsoft.com/office/drawing/2014/main" id="{ED2C5CEB-AB17-57FB-6284-F1565560BF94}"/>
                    </a:ext>
                  </a:extLst>
                </p:cNvPr>
                <p:cNvSpPr/>
                <p:nvPr/>
              </p:nvSpPr>
              <p:spPr>
                <a:xfrm>
                  <a:off x="208712" y="6632389"/>
                  <a:ext cx="93489" cy="80068"/>
                </a:xfrm>
                <a:custGeom>
                  <a:avLst/>
                  <a:gdLst>
                    <a:gd name="connsiteX0" fmla="*/ 7079 w 93489"/>
                    <a:gd name="connsiteY0" fmla="*/ 79052 h 80068"/>
                    <a:gd name="connsiteX1" fmla="*/ 10980 w 93489"/>
                    <a:gd name="connsiteY1" fmla="*/ 80068 h 80068"/>
                    <a:gd name="connsiteX2" fmla="*/ 16363 w 93489"/>
                    <a:gd name="connsiteY2" fmla="*/ 77772 h 80068"/>
                    <a:gd name="connsiteX3" fmla="*/ 75851 w 93489"/>
                    <a:gd name="connsiteY3" fmla="*/ 25111 h 80068"/>
                    <a:gd name="connsiteX4" fmla="*/ 92450 w 93489"/>
                    <a:gd name="connsiteY4" fmla="*/ 10362 h 80068"/>
                    <a:gd name="connsiteX5" fmla="*/ 93425 w 93489"/>
                    <a:gd name="connsiteY5" fmla="*/ 8025 h 80068"/>
                    <a:gd name="connsiteX6" fmla="*/ 91109 w 93489"/>
                    <a:gd name="connsiteY6" fmla="*/ 2519 h 80068"/>
                    <a:gd name="connsiteX7" fmla="*/ 90296 w 93489"/>
                    <a:gd name="connsiteY7" fmla="*/ 650 h 80068"/>
                    <a:gd name="connsiteX8" fmla="*/ 90012 w 93489"/>
                    <a:gd name="connsiteY8" fmla="*/ 0 h 80068"/>
                    <a:gd name="connsiteX9" fmla="*/ 88955 w 93489"/>
                    <a:gd name="connsiteY9" fmla="*/ 691 h 80068"/>
                    <a:gd name="connsiteX10" fmla="*/ 88102 w 93489"/>
                    <a:gd name="connsiteY10" fmla="*/ 1260 h 80068"/>
                    <a:gd name="connsiteX11" fmla="*/ 28330 w 93489"/>
                    <a:gd name="connsiteY11" fmla="*/ 44392 h 80068"/>
                    <a:gd name="connsiteX12" fmla="*/ 3787 w 93489"/>
                    <a:gd name="connsiteY12" fmla="*/ 62108 h 80068"/>
                    <a:gd name="connsiteX13" fmla="*/ 1065 w 93489"/>
                    <a:gd name="connsiteY13" fmla="*/ 72998 h 80068"/>
                    <a:gd name="connsiteX14" fmla="*/ 7079 w 93489"/>
                    <a:gd name="connsiteY14" fmla="*/ 79052 h 80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3489" h="80068">
                      <a:moveTo>
                        <a:pt x="7079" y="79052"/>
                      </a:moveTo>
                      <a:cubicBezTo>
                        <a:pt x="8420" y="79723"/>
                        <a:pt x="9720" y="80068"/>
                        <a:pt x="10980" y="80068"/>
                      </a:cubicBezTo>
                      <a:cubicBezTo>
                        <a:pt x="12869" y="80068"/>
                        <a:pt x="14637" y="79317"/>
                        <a:pt x="16363" y="77772"/>
                      </a:cubicBezTo>
                      <a:lnTo>
                        <a:pt x="75851" y="25111"/>
                      </a:lnTo>
                      <a:cubicBezTo>
                        <a:pt x="81397" y="20215"/>
                        <a:pt x="86944" y="15298"/>
                        <a:pt x="92450" y="10362"/>
                      </a:cubicBezTo>
                      <a:cubicBezTo>
                        <a:pt x="92876" y="9976"/>
                        <a:pt x="93730" y="8838"/>
                        <a:pt x="93425" y="8025"/>
                      </a:cubicBezTo>
                      <a:cubicBezTo>
                        <a:pt x="92734" y="6176"/>
                        <a:pt x="91942" y="4388"/>
                        <a:pt x="91109" y="2519"/>
                      </a:cubicBezTo>
                      <a:cubicBezTo>
                        <a:pt x="90845" y="1910"/>
                        <a:pt x="90560" y="1280"/>
                        <a:pt x="90296" y="650"/>
                      </a:cubicBezTo>
                      <a:lnTo>
                        <a:pt x="90012" y="0"/>
                      </a:lnTo>
                      <a:lnTo>
                        <a:pt x="88955" y="691"/>
                      </a:lnTo>
                      <a:cubicBezTo>
                        <a:pt x="88650" y="894"/>
                        <a:pt x="88366" y="1056"/>
                        <a:pt x="88102" y="1260"/>
                      </a:cubicBezTo>
                      <a:lnTo>
                        <a:pt x="28330" y="44392"/>
                      </a:lnTo>
                      <a:cubicBezTo>
                        <a:pt x="20142" y="50304"/>
                        <a:pt x="11955" y="56196"/>
                        <a:pt x="3787" y="62108"/>
                      </a:cubicBezTo>
                      <a:cubicBezTo>
                        <a:pt x="-32" y="64871"/>
                        <a:pt x="-1007" y="68731"/>
                        <a:pt x="1065" y="72998"/>
                      </a:cubicBezTo>
                      <a:cubicBezTo>
                        <a:pt x="2386" y="75680"/>
                        <a:pt x="4397" y="77732"/>
                        <a:pt x="7079" y="79052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56" name="Vapaamuotoinen: Muoto 555">
                  <a:extLst>
                    <a:ext uri="{FF2B5EF4-FFF2-40B4-BE49-F238E27FC236}">
                      <a16:creationId xmlns:a16="http://schemas.microsoft.com/office/drawing/2014/main" id="{D9DE9E33-F908-8A63-E86A-75AE84344347}"/>
                    </a:ext>
                  </a:extLst>
                </p:cNvPr>
                <p:cNvSpPr/>
                <p:nvPr/>
              </p:nvSpPr>
              <p:spPr>
                <a:xfrm>
                  <a:off x="342830" y="6326169"/>
                  <a:ext cx="37770" cy="116217"/>
                </a:xfrm>
                <a:custGeom>
                  <a:avLst/>
                  <a:gdLst>
                    <a:gd name="connsiteX0" fmla="*/ 16478 w 37770"/>
                    <a:gd name="connsiteY0" fmla="*/ 69205 h 116217"/>
                    <a:gd name="connsiteX1" fmla="*/ 22817 w 37770"/>
                    <a:gd name="connsiteY1" fmla="*/ 92142 h 116217"/>
                    <a:gd name="connsiteX2" fmla="*/ 28912 w 37770"/>
                    <a:gd name="connsiteY2" fmla="*/ 114064 h 116217"/>
                    <a:gd name="connsiteX3" fmla="*/ 30862 w 37770"/>
                    <a:gd name="connsiteY3" fmla="*/ 116096 h 116217"/>
                    <a:gd name="connsiteX4" fmla="*/ 33625 w 37770"/>
                    <a:gd name="connsiteY4" fmla="*/ 116218 h 116217"/>
                    <a:gd name="connsiteX5" fmla="*/ 35291 w 37770"/>
                    <a:gd name="connsiteY5" fmla="*/ 116218 h 116217"/>
                    <a:gd name="connsiteX6" fmla="*/ 37140 w 37770"/>
                    <a:gd name="connsiteY6" fmla="*/ 116218 h 116217"/>
                    <a:gd name="connsiteX7" fmla="*/ 37770 w 37770"/>
                    <a:gd name="connsiteY7" fmla="*/ 116218 h 116217"/>
                    <a:gd name="connsiteX8" fmla="*/ 37729 w 37770"/>
                    <a:gd name="connsiteY8" fmla="*/ 115588 h 116217"/>
                    <a:gd name="connsiteX9" fmla="*/ 37689 w 37770"/>
                    <a:gd name="connsiteY9" fmla="*/ 114836 h 116217"/>
                    <a:gd name="connsiteX10" fmla="*/ 37587 w 37770"/>
                    <a:gd name="connsiteY10" fmla="*/ 113658 h 116217"/>
                    <a:gd name="connsiteX11" fmla="*/ 36409 w 37770"/>
                    <a:gd name="connsiteY11" fmla="*/ 106588 h 116217"/>
                    <a:gd name="connsiteX12" fmla="*/ 34865 w 37770"/>
                    <a:gd name="connsiteY12" fmla="*/ 97323 h 116217"/>
                    <a:gd name="connsiteX13" fmla="*/ 31533 w 37770"/>
                    <a:gd name="connsiteY13" fmla="*/ 76824 h 116217"/>
                    <a:gd name="connsiteX14" fmla="*/ 27530 w 37770"/>
                    <a:gd name="connsiteY14" fmla="*/ 52200 h 116217"/>
                    <a:gd name="connsiteX15" fmla="*/ 19993 w 37770"/>
                    <a:gd name="connsiteY15" fmla="*/ 6386 h 116217"/>
                    <a:gd name="connsiteX16" fmla="*/ 14731 w 37770"/>
                    <a:gd name="connsiteY16" fmla="*/ 412 h 116217"/>
                    <a:gd name="connsiteX17" fmla="*/ 2764 w 37770"/>
                    <a:gd name="connsiteY17" fmla="*/ 3318 h 116217"/>
                    <a:gd name="connsiteX18" fmla="*/ 367 w 37770"/>
                    <a:gd name="connsiteY18" fmla="*/ 11180 h 116217"/>
                    <a:gd name="connsiteX19" fmla="*/ 16458 w 37770"/>
                    <a:gd name="connsiteY19" fmla="*/ 69225 h 116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37770" h="116217">
                      <a:moveTo>
                        <a:pt x="16478" y="69205"/>
                      </a:moveTo>
                      <a:lnTo>
                        <a:pt x="22817" y="92142"/>
                      </a:lnTo>
                      <a:cubicBezTo>
                        <a:pt x="24828" y="99456"/>
                        <a:pt x="26860" y="106770"/>
                        <a:pt x="28912" y="114064"/>
                      </a:cubicBezTo>
                      <a:cubicBezTo>
                        <a:pt x="29135" y="114857"/>
                        <a:pt x="29989" y="116015"/>
                        <a:pt x="30862" y="116096"/>
                      </a:cubicBezTo>
                      <a:cubicBezTo>
                        <a:pt x="31777" y="116177"/>
                        <a:pt x="32691" y="116218"/>
                        <a:pt x="33625" y="116218"/>
                      </a:cubicBezTo>
                      <a:cubicBezTo>
                        <a:pt x="34174" y="116218"/>
                        <a:pt x="34723" y="116218"/>
                        <a:pt x="35291" y="116218"/>
                      </a:cubicBezTo>
                      <a:cubicBezTo>
                        <a:pt x="35881" y="116218"/>
                        <a:pt x="36510" y="116218"/>
                        <a:pt x="37140" y="116218"/>
                      </a:cubicBezTo>
                      <a:lnTo>
                        <a:pt x="37770" y="116218"/>
                      </a:lnTo>
                      <a:lnTo>
                        <a:pt x="37729" y="115588"/>
                      </a:lnTo>
                      <a:cubicBezTo>
                        <a:pt x="37729" y="115303"/>
                        <a:pt x="37689" y="115060"/>
                        <a:pt x="37689" y="114836"/>
                      </a:cubicBezTo>
                      <a:cubicBezTo>
                        <a:pt x="37668" y="114389"/>
                        <a:pt x="37648" y="114024"/>
                        <a:pt x="37587" y="113658"/>
                      </a:cubicBezTo>
                      <a:cubicBezTo>
                        <a:pt x="37201" y="111301"/>
                        <a:pt x="36795" y="108944"/>
                        <a:pt x="36409" y="106588"/>
                      </a:cubicBezTo>
                      <a:cubicBezTo>
                        <a:pt x="35881" y="103499"/>
                        <a:pt x="35373" y="100411"/>
                        <a:pt x="34865" y="97323"/>
                      </a:cubicBezTo>
                      <a:cubicBezTo>
                        <a:pt x="33747" y="90497"/>
                        <a:pt x="32650" y="83650"/>
                        <a:pt x="31533" y="76824"/>
                      </a:cubicBezTo>
                      <a:cubicBezTo>
                        <a:pt x="30192" y="68616"/>
                        <a:pt x="28871" y="60408"/>
                        <a:pt x="27530" y="52200"/>
                      </a:cubicBezTo>
                      <a:cubicBezTo>
                        <a:pt x="25031" y="36922"/>
                        <a:pt x="22512" y="21664"/>
                        <a:pt x="19993" y="6386"/>
                      </a:cubicBezTo>
                      <a:cubicBezTo>
                        <a:pt x="19465" y="3196"/>
                        <a:pt x="17656" y="1144"/>
                        <a:pt x="14731" y="412"/>
                      </a:cubicBezTo>
                      <a:cubicBezTo>
                        <a:pt x="10464" y="-644"/>
                        <a:pt x="6421" y="331"/>
                        <a:pt x="2764" y="3318"/>
                      </a:cubicBezTo>
                      <a:cubicBezTo>
                        <a:pt x="245" y="5370"/>
                        <a:pt x="-547" y="7930"/>
                        <a:pt x="367" y="11180"/>
                      </a:cubicBezTo>
                      <a:cubicBezTo>
                        <a:pt x="5751" y="30522"/>
                        <a:pt x="11114" y="49884"/>
                        <a:pt x="16458" y="69225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57" name="Vapaamuotoinen: Muoto 556">
                  <a:extLst>
                    <a:ext uri="{FF2B5EF4-FFF2-40B4-BE49-F238E27FC236}">
                      <a16:creationId xmlns:a16="http://schemas.microsoft.com/office/drawing/2014/main" id="{91B06433-BEFD-4B8C-2B14-D37C28B65D47}"/>
                    </a:ext>
                  </a:extLst>
                </p:cNvPr>
                <p:cNvSpPr/>
                <p:nvPr/>
              </p:nvSpPr>
              <p:spPr>
                <a:xfrm>
                  <a:off x="514040" y="6572617"/>
                  <a:ext cx="115585" cy="37565"/>
                </a:xfrm>
                <a:custGeom>
                  <a:avLst/>
                  <a:gdLst>
                    <a:gd name="connsiteX0" fmla="*/ 110117 w 115585"/>
                    <a:gd name="connsiteY0" fmla="*/ 17757 h 37565"/>
                    <a:gd name="connsiteX1" fmla="*/ 105546 w 115585"/>
                    <a:gd name="connsiteY1" fmla="*/ 17025 h 37565"/>
                    <a:gd name="connsiteX2" fmla="*/ 102824 w 115585"/>
                    <a:gd name="connsiteY2" fmla="*/ 16619 h 37565"/>
                    <a:gd name="connsiteX3" fmla="*/ 72795 w 115585"/>
                    <a:gd name="connsiteY3" fmla="*/ 11763 h 37565"/>
                    <a:gd name="connsiteX4" fmla="*/ 57781 w 115585"/>
                    <a:gd name="connsiteY4" fmla="*/ 9325 h 37565"/>
                    <a:gd name="connsiteX5" fmla="*/ 42767 w 115585"/>
                    <a:gd name="connsiteY5" fmla="*/ 6887 h 37565"/>
                    <a:gd name="connsiteX6" fmla="*/ 24056 w 115585"/>
                    <a:gd name="connsiteY6" fmla="*/ 3860 h 37565"/>
                    <a:gd name="connsiteX7" fmla="*/ 61 w 115585"/>
                    <a:gd name="connsiteY7" fmla="*/ 0 h 37565"/>
                    <a:gd name="connsiteX8" fmla="*/ 61 w 115585"/>
                    <a:gd name="connsiteY8" fmla="*/ 691 h 37565"/>
                    <a:gd name="connsiteX9" fmla="*/ 82 w 115585"/>
                    <a:gd name="connsiteY9" fmla="*/ 2540 h 37565"/>
                    <a:gd name="connsiteX10" fmla="*/ 21 w 115585"/>
                    <a:gd name="connsiteY10" fmla="*/ 6014 h 37565"/>
                    <a:gd name="connsiteX11" fmla="*/ 2520 w 115585"/>
                    <a:gd name="connsiteY11" fmla="*/ 9305 h 37565"/>
                    <a:gd name="connsiteX12" fmla="*/ 37607 w 115585"/>
                    <a:gd name="connsiteY12" fmla="*/ 18895 h 37565"/>
                    <a:gd name="connsiteX13" fmla="*/ 52032 w 115585"/>
                    <a:gd name="connsiteY13" fmla="*/ 22856 h 37565"/>
                    <a:gd name="connsiteX14" fmla="*/ 69524 w 115585"/>
                    <a:gd name="connsiteY14" fmla="*/ 27631 h 37565"/>
                    <a:gd name="connsiteX15" fmla="*/ 104489 w 115585"/>
                    <a:gd name="connsiteY15" fmla="*/ 37220 h 37565"/>
                    <a:gd name="connsiteX16" fmla="*/ 106907 w 115585"/>
                    <a:gd name="connsiteY16" fmla="*/ 37566 h 37565"/>
                    <a:gd name="connsiteX17" fmla="*/ 112210 w 115585"/>
                    <a:gd name="connsiteY17" fmla="*/ 34945 h 37565"/>
                    <a:gd name="connsiteX18" fmla="*/ 115481 w 115585"/>
                    <a:gd name="connsiteY18" fmla="*/ 23913 h 37565"/>
                    <a:gd name="connsiteX19" fmla="*/ 110117 w 115585"/>
                    <a:gd name="connsiteY19" fmla="*/ 17777 h 375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15585" h="37565">
                      <a:moveTo>
                        <a:pt x="110117" y="17757"/>
                      </a:moveTo>
                      <a:cubicBezTo>
                        <a:pt x="108593" y="17472"/>
                        <a:pt x="107070" y="17249"/>
                        <a:pt x="105546" y="17025"/>
                      </a:cubicBezTo>
                      <a:cubicBezTo>
                        <a:pt x="104632" y="16883"/>
                        <a:pt x="103717" y="16761"/>
                        <a:pt x="102824" y="16619"/>
                      </a:cubicBezTo>
                      <a:cubicBezTo>
                        <a:pt x="92807" y="15014"/>
                        <a:pt x="82791" y="13389"/>
                        <a:pt x="72795" y="11763"/>
                      </a:cubicBezTo>
                      <a:cubicBezTo>
                        <a:pt x="67797" y="10951"/>
                        <a:pt x="62779" y="10138"/>
                        <a:pt x="57781" y="9325"/>
                      </a:cubicBezTo>
                      <a:cubicBezTo>
                        <a:pt x="52783" y="8513"/>
                        <a:pt x="47765" y="7680"/>
                        <a:pt x="42767" y="6887"/>
                      </a:cubicBezTo>
                      <a:cubicBezTo>
                        <a:pt x="36530" y="5872"/>
                        <a:pt x="30293" y="4876"/>
                        <a:pt x="24056" y="3860"/>
                      </a:cubicBezTo>
                      <a:lnTo>
                        <a:pt x="61" y="0"/>
                      </a:lnTo>
                      <a:lnTo>
                        <a:pt x="61" y="691"/>
                      </a:lnTo>
                      <a:cubicBezTo>
                        <a:pt x="61" y="1341"/>
                        <a:pt x="61" y="1950"/>
                        <a:pt x="82" y="2540"/>
                      </a:cubicBezTo>
                      <a:cubicBezTo>
                        <a:pt x="102" y="3820"/>
                        <a:pt x="122" y="4917"/>
                        <a:pt x="21" y="6014"/>
                      </a:cubicBezTo>
                      <a:cubicBezTo>
                        <a:pt x="-162" y="8127"/>
                        <a:pt x="874" y="8858"/>
                        <a:pt x="2520" y="9305"/>
                      </a:cubicBezTo>
                      <a:cubicBezTo>
                        <a:pt x="14222" y="12474"/>
                        <a:pt x="26108" y="15725"/>
                        <a:pt x="37607" y="18895"/>
                      </a:cubicBezTo>
                      <a:lnTo>
                        <a:pt x="52032" y="22856"/>
                      </a:lnTo>
                      <a:cubicBezTo>
                        <a:pt x="57863" y="24461"/>
                        <a:pt x="63693" y="26046"/>
                        <a:pt x="69524" y="27631"/>
                      </a:cubicBezTo>
                      <a:cubicBezTo>
                        <a:pt x="81186" y="30820"/>
                        <a:pt x="92848" y="33990"/>
                        <a:pt x="104489" y="37220"/>
                      </a:cubicBezTo>
                      <a:cubicBezTo>
                        <a:pt x="105343" y="37464"/>
                        <a:pt x="106155" y="37566"/>
                        <a:pt x="106907" y="37566"/>
                      </a:cubicBezTo>
                      <a:cubicBezTo>
                        <a:pt x="108979" y="37566"/>
                        <a:pt x="110727" y="36692"/>
                        <a:pt x="112210" y="34945"/>
                      </a:cubicBezTo>
                      <a:cubicBezTo>
                        <a:pt x="114851" y="31836"/>
                        <a:pt x="115948" y="28118"/>
                        <a:pt x="115481" y="23913"/>
                      </a:cubicBezTo>
                      <a:cubicBezTo>
                        <a:pt x="115135" y="20804"/>
                        <a:pt x="112921" y="18285"/>
                        <a:pt x="110117" y="17777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58" name="Vapaamuotoinen: Muoto 557">
                  <a:extLst>
                    <a:ext uri="{FF2B5EF4-FFF2-40B4-BE49-F238E27FC236}">
                      <a16:creationId xmlns:a16="http://schemas.microsoft.com/office/drawing/2014/main" id="{DD3D5124-F2E0-A2F6-26D3-7EF1BB564A41}"/>
                    </a:ext>
                  </a:extLst>
                </p:cNvPr>
                <p:cNvSpPr/>
                <p:nvPr/>
              </p:nvSpPr>
              <p:spPr>
                <a:xfrm>
                  <a:off x="176464" y="6573007"/>
                  <a:ext cx="114845" cy="38699"/>
                </a:xfrm>
                <a:custGeom>
                  <a:avLst/>
                  <a:gdLst>
                    <a:gd name="connsiteX0" fmla="*/ 97351 w 114845"/>
                    <a:gd name="connsiteY0" fmla="*/ 13507 h 38699"/>
                    <a:gd name="connsiteX1" fmla="*/ 112731 w 114845"/>
                    <a:gd name="connsiteY1" fmla="*/ 9057 h 38699"/>
                    <a:gd name="connsiteX2" fmla="*/ 114742 w 114845"/>
                    <a:gd name="connsiteY2" fmla="*/ 7249 h 38699"/>
                    <a:gd name="connsiteX3" fmla="*/ 114844 w 114845"/>
                    <a:gd name="connsiteY3" fmla="*/ 2454 h 38699"/>
                    <a:gd name="connsiteX4" fmla="*/ 114844 w 114845"/>
                    <a:gd name="connsiteY4" fmla="*/ 748 h 38699"/>
                    <a:gd name="connsiteX5" fmla="*/ 114844 w 114845"/>
                    <a:gd name="connsiteY5" fmla="*/ 280 h 38699"/>
                    <a:gd name="connsiteX6" fmla="*/ 114377 w 114845"/>
                    <a:gd name="connsiteY6" fmla="*/ 179 h 38699"/>
                    <a:gd name="connsiteX7" fmla="*/ 113970 w 114845"/>
                    <a:gd name="connsiteY7" fmla="*/ 77 h 38699"/>
                    <a:gd name="connsiteX8" fmla="*/ 113422 w 114845"/>
                    <a:gd name="connsiteY8" fmla="*/ 16 h 38699"/>
                    <a:gd name="connsiteX9" fmla="*/ 109623 w 114845"/>
                    <a:gd name="connsiteY9" fmla="*/ 667 h 38699"/>
                    <a:gd name="connsiteX10" fmla="*/ 55255 w 114845"/>
                    <a:gd name="connsiteY10" fmla="*/ 10154 h 38699"/>
                    <a:gd name="connsiteX11" fmla="*/ 34674 w 114845"/>
                    <a:gd name="connsiteY11" fmla="*/ 13771 h 38699"/>
                    <a:gd name="connsiteX12" fmla="*/ 6332 w 114845"/>
                    <a:gd name="connsiteY12" fmla="*/ 18748 h 38699"/>
                    <a:gd name="connsiteX13" fmla="*/ 115 w 114845"/>
                    <a:gd name="connsiteY13" fmla="*/ 24925 h 38699"/>
                    <a:gd name="connsiteX14" fmla="*/ 2939 w 114845"/>
                    <a:gd name="connsiteY14" fmla="*/ 35550 h 38699"/>
                    <a:gd name="connsiteX15" fmla="*/ 8526 w 114845"/>
                    <a:gd name="connsiteY15" fmla="*/ 38699 h 38699"/>
                    <a:gd name="connsiteX16" fmla="*/ 11310 w 114845"/>
                    <a:gd name="connsiteY16" fmla="*/ 38252 h 38699"/>
                    <a:gd name="connsiteX17" fmla="*/ 90951 w 114845"/>
                    <a:gd name="connsiteY17" fmla="*/ 15335 h 38699"/>
                    <a:gd name="connsiteX18" fmla="*/ 97392 w 114845"/>
                    <a:gd name="connsiteY18" fmla="*/ 13486 h 386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114845" h="38699">
                      <a:moveTo>
                        <a:pt x="97351" y="13507"/>
                      </a:moveTo>
                      <a:cubicBezTo>
                        <a:pt x="102471" y="12044"/>
                        <a:pt x="107611" y="10581"/>
                        <a:pt x="112731" y="9057"/>
                      </a:cubicBezTo>
                      <a:cubicBezTo>
                        <a:pt x="113401" y="8854"/>
                        <a:pt x="114681" y="8123"/>
                        <a:pt x="114742" y="7249"/>
                      </a:cubicBezTo>
                      <a:cubicBezTo>
                        <a:pt x="114864" y="5644"/>
                        <a:pt x="114844" y="4039"/>
                        <a:pt x="114844" y="2454"/>
                      </a:cubicBezTo>
                      <a:cubicBezTo>
                        <a:pt x="114844" y="1885"/>
                        <a:pt x="114844" y="1317"/>
                        <a:pt x="114844" y="748"/>
                      </a:cubicBezTo>
                      <a:lnTo>
                        <a:pt x="114844" y="280"/>
                      </a:lnTo>
                      <a:lnTo>
                        <a:pt x="114377" y="179"/>
                      </a:lnTo>
                      <a:cubicBezTo>
                        <a:pt x="114194" y="138"/>
                        <a:pt x="114072" y="98"/>
                        <a:pt x="113970" y="77"/>
                      </a:cubicBezTo>
                      <a:cubicBezTo>
                        <a:pt x="113767" y="16"/>
                        <a:pt x="113625" y="-24"/>
                        <a:pt x="113422" y="16"/>
                      </a:cubicBezTo>
                      <a:lnTo>
                        <a:pt x="109623" y="667"/>
                      </a:lnTo>
                      <a:cubicBezTo>
                        <a:pt x="91500" y="3836"/>
                        <a:pt x="73377" y="6985"/>
                        <a:pt x="55255" y="10154"/>
                      </a:cubicBezTo>
                      <a:cubicBezTo>
                        <a:pt x="48388" y="11353"/>
                        <a:pt x="41521" y="12572"/>
                        <a:pt x="34674" y="13771"/>
                      </a:cubicBezTo>
                      <a:cubicBezTo>
                        <a:pt x="25227" y="15437"/>
                        <a:pt x="15780" y="17103"/>
                        <a:pt x="6332" y="18748"/>
                      </a:cubicBezTo>
                      <a:cubicBezTo>
                        <a:pt x="2858" y="19358"/>
                        <a:pt x="481" y="21715"/>
                        <a:pt x="115" y="24925"/>
                      </a:cubicBezTo>
                      <a:cubicBezTo>
                        <a:pt x="-352" y="28947"/>
                        <a:pt x="603" y="32523"/>
                        <a:pt x="2939" y="35550"/>
                      </a:cubicBezTo>
                      <a:cubicBezTo>
                        <a:pt x="4605" y="37704"/>
                        <a:pt x="6312" y="38699"/>
                        <a:pt x="8526" y="38699"/>
                      </a:cubicBezTo>
                      <a:cubicBezTo>
                        <a:pt x="9380" y="38699"/>
                        <a:pt x="10294" y="38557"/>
                        <a:pt x="11310" y="38252"/>
                      </a:cubicBezTo>
                      <a:cubicBezTo>
                        <a:pt x="37864" y="30613"/>
                        <a:pt x="64397" y="22974"/>
                        <a:pt x="90951" y="15335"/>
                      </a:cubicBezTo>
                      <a:lnTo>
                        <a:pt x="97392" y="13486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59" name="Vapaamuotoinen: Muoto 558">
                  <a:extLst>
                    <a:ext uri="{FF2B5EF4-FFF2-40B4-BE49-F238E27FC236}">
                      <a16:creationId xmlns:a16="http://schemas.microsoft.com/office/drawing/2014/main" id="{EAC6EE65-FF33-2E8C-02E9-6064F8360716}"/>
                    </a:ext>
                  </a:extLst>
                </p:cNvPr>
                <p:cNvSpPr/>
                <p:nvPr/>
              </p:nvSpPr>
              <p:spPr>
                <a:xfrm>
                  <a:off x="423346" y="6326775"/>
                  <a:ext cx="36417" cy="115592"/>
                </a:xfrm>
                <a:custGeom>
                  <a:avLst/>
                  <a:gdLst>
                    <a:gd name="connsiteX0" fmla="*/ 10991 w 36417"/>
                    <a:gd name="connsiteY0" fmla="*/ 42554 h 115592"/>
                    <a:gd name="connsiteX1" fmla="*/ 8838 w 36417"/>
                    <a:gd name="connsiteY1" fmla="*/ 56918 h 115592"/>
                    <a:gd name="connsiteX2" fmla="*/ 6887 w 36417"/>
                    <a:gd name="connsiteY2" fmla="*/ 69941 h 115592"/>
                    <a:gd name="connsiteX3" fmla="*/ 4876 w 36417"/>
                    <a:gd name="connsiteY3" fmla="*/ 83228 h 115592"/>
                    <a:gd name="connsiteX4" fmla="*/ 3088 w 36417"/>
                    <a:gd name="connsiteY4" fmla="*/ 95012 h 115592"/>
                    <a:gd name="connsiteX5" fmla="*/ 1138 w 36417"/>
                    <a:gd name="connsiteY5" fmla="*/ 108014 h 115592"/>
                    <a:gd name="connsiteX6" fmla="*/ 0 w 36417"/>
                    <a:gd name="connsiteY6" fmla="*/ 115552 h 115592"/>
                    <a:gd name="connsiteX7" fmla="*/ 691 w 36417"/>
                    <a:gd name="connsiteY7" fmla="*/ 115552 h 115592"/>
                    <a:gd name="connsiteX8" fmla="*/ 2580 w 36417"/>
                    <a:gd name="connsiteY8" fmla="*/ 115531 h 115592"/>
                    <a:gd name="connsiteX9" fmla="*/ 6319 w 36417"/>
                    <a:gd name="connsiteY9" fmla="*/ 115592 h 115592"/>
                    <a:gd name="connsiteX10" fmla="*/ 6664 w 36417"/>
                    <a:gd name="connsiteY10" fmla="*/ 115592 h 115592"/>
                    <a:gd name="connsiteX11" fmla="*/ 9244 w 36417"/>
                    <a:gd name="connsiteY11" fmla="*/ 113297 h 115592"/>
                    <a:gd name="connsiteX12" fmla="*/ 15603 w 36417"/>
                    <a:gd name="connsiteY12" fmla="*/ 88916 h 115592"/>
                    <a:gd name="connsiteX13" fmla="*/ 16538 w 36417"/>
                    <a:gd name="connsiteY13" fmla="*/ 85341 h 115592"/>
                    <a:gd name="connsiteX14" fmla="*/ 36123 w 36417"/>
                    <a:gd name="connsiteY14" fmla="*/ 10738 h 115592"/>
                    <a:gd name="connsiteX15" fmla="*/ 34091 w 36417"/>
                    <a:gd name="connsiteY15" fmla="*/ 3607 h 115592"/>
                    <a:gd name="connsiteX16" fmla="*/ 23324 w 36417"/>
                    <a:gd name="connsiteY16" fmla="*/ 71 h 115592"/>
                    <a:gd name="connsiteX17" fmla="*/ 16457 w 36417"/>
                    <a:gd name="connsiteY17" fmla="*/ 6573 h 115592"/>
                    <a:gd name="connsiteX18" fmla="*/ 15400 w 36417"/>
                    <a:gd name="connsiteY18" fmla="*/ 13460 h 115592"/>
                    <a:gd name="connsiteX19" fmla="*/ 14852 w 36417"/>
                    <a:gd name="connsiteY19" fmla="*/ 17259 h 115592"/>
                    <a:gd name="connsiteX20" fmla="*/ 13104 w 36417"/>
                    <a:gd name="connsiteY20" fmla="*/ 28799 h 115592"/>
                    <a:gd name="connsiteX21" fmla="*/ 11012 w 36417"/>
                    <a:gd name="connsiteY21" fmla="*/ 42513 h 115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36417" h="115592">
                      <a:moveTo>
                        <a:pt x="10991" y="42554"/>
                      </a:moveTo>
                      <a:cubicBezTo>
                        <a:pt x="10260" y="47348"/>
                        <a:pt x="9549" y="52123"/>
                        <a:pt x="8838" y="56918"/>
                      </a:cubicBezTo>
                      <a:cubicBezTo>
                        <a:pt x="8188" y="61265"/>
                        <a:pt x="7537" y="65613"/>
                        <a:pt x="6887" y="69941"/>
                      </a:cubicBezTo>
                      <a:cubicBezTo>
                        <a:pt x="6217" y="74370"/>
                        <a:pt x="5546" y="78799"/>
                        <a:pt x="4876" y="83228"/>
                      </a:cubicBezTo>
                      <a:cubicBezTo>
                        <a:pt x="4266" y="87149"/>
                        <a:pt x="3677" y="91090"/>
                        <a:pt x="3088" y="95012"/>
                      </a:cubicBezTo>
                      <a:cubicBezTo>
                        <a:pt x="2438" y="99319"/>
                        <a:pt x="1788" y="103626"/>
                        <a:pt x="1138" y="108014"/>
                      </a:cubicBezTo>
                      <a:lnTo>
                        <a:pt x="0" y="115552"/>
                      </a:lnTo>
                      <a:lnTo>
                        <a:pt x="691" y="115552"/>
                      </a:lnTo>
                      <a:cubicBezTo>
                        <a:pt x="1341" y="115552"/>
                        <a:pt x="1971" y="115552"/>
                        <a:pt x="2580" y="115531"/>
                      </a:cubicBezTo>
                      <a:cubicBezTo>
                        <a:pt x="3880" y="115511"/>
                        <a:pt x="5120" y="115491"/>
                        <a:pt x="6319" y="115592"/>
                      </a:cubicBezTo>
                      <a:cubicBezTo>
                        <a:pt x="6440" y="115592"/>
                        <a:pt x="6562" y="115592"/>
                        <a:pt x="6664" y="115592"/>
                      </a:cubicBezTo>
                      <a:cubicBezTo>
                        <a:pt x="8411" y="115592"/>
                        <a:pt x="8939" y="114434"/>
                        <a:pt x="9244" y="113297"/>
                      </a:cubicBezTo>
                      <a:cubicBezTo>
                        <a:pt x="11337" y="105170"/>
                        <a:pt x="13470" y="97043"/>
                        <a:pt x="15603" y="88916"/>
                      </a:cubicBezTo>
                      <a:lnTo>
                        <a:pt x="16538" y="85341"/>
                      </a:lnTo>
                      <a:cubicBezTo>
                        <a:pt x="23059" y="60473"/>
                        <a:pt x="29581" y="35605"/>
                        <a:pt x="36123" y="10738"/>
                      </a:cubicBezTo>
                      <a:cubicBezTo>
                        <a:pt x="36875" y="7893"/>
                        <a:pt x="36184" y="5496"/>
                        <a:pt x="34091" y="3607"/>
                      </a:cubicBezTo>
                      <a:cubicBezTo>
                        <a:pt x="31064" y="864"/>
                        <a:pt x="27448" y="-315"/>
                        <a:pt x="23324" y="71"/>
                      </a:cubicBezTo>
                      <a:cubicBezTo>
                        <a:pt x="19382" y="437"/>
                        <a:pt x="17147" y="2570"/>
                        <a:pt x="16457" y="6573"/>
                      </a:cubicBezTo>
                      <a:cubicBezTo>
                        <a:pt x="16071" y="8869"/>
                        <a:pt x="15725" y="11205"/>
                        <a:pt x="15400" y="13460"/>
                      </a:cubicBezTo>
                      <a:cubicBezTo>
                        <a:pt x="15217" y="14720"/>
                        <a:pt x="15034" y="16000"/>
                        <a:pt x="14852" y="17259"/>
                      </a:cubicBezTo>
                      <a:lnTo>
                        <a:pt x="13104" y="28799"/>
                      </a:lnTo>
                      <a:cubicBezTo>
                        <a:pt x="12414" y="33371"/>
                        <a:pt x="11702" y="37942"/>
                        <a:pt x="11012" y="42513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60" name="Vapaamuotoinen: Muoto 559">
                  <a:extLst>
                    <a:ext uri="{FF2B5EF4-FFF2-40B4-BE49-F238E27FC236}">
                      <a16:creationId xmlns:a16="http://schemas.microsoft.com/office/drawing/2014/main" id="{2BBCAF06-B3C5-3E88-B774-774A9DA1A789}"/>
                    </a:ext>
                  </a:extLst>
                </p:cNvPr>
                <p:cNvSpPr/>
                <p:nvPr/>
              </p:nvSpPr>
              <p:spPr>
                <a:xfrm>
                  <a:off x="241767" y="6357441"/>
                  <a:ext cx="75119" cy="84926"/>
                </a:xfrm>
                <a:custGeom>
                  <a:avLst/>
                  <a:gdLst>
                    <a:gd name="connsiteX0" fmla="*/ 6875 w 75119"/>
                    <a:gd name="connsiteY0" fmla="*/ 21619 h 84926"/>
                    <a:gd name="connsiteX1" fmla="*/ 15205 w 75119"/>
                    <a:gd name="connsiteY1" fmla="*/ 31229 h 84926"/>
                    <a:gd name="connsiteX2" fmla="*/ 60694 w 75119"/>
                    <a:gd name="connsiteY2" fmla="*/ 83667 h 84926"/>
                    <a:gd name="connsiteX3" fmla="*/ 62889 w 75119"/>
                    <a:gd name="connsiteY3" fmla="*/ 84865 h 84926"/>
                    <a:gd name="connsiteX4" fmla="*/ 68252 w 75119"/>
                    <a:gd name="connsiteY4" fmla="*/ 84926 h 84926"/>
                    <a:gd name="connsiteX5" fmla="*/ 70995 w 75119"/>
                    <a:gd name="connsiteY5" fmla="*/ 84926 h 84926"/>
                    <a:gd name="connsiteX6" fmla="*/ 75119 w 75119"/>
                    <a:gd name="connsiteY6" fmla="*/ 84926 h 84926"/>
                    <a:gd name="connsiteX7" fmla="*/ 73880 w 75119"/>
                    <a:gd name="connsiteY7" fmla="*/ 83037 h 84926"/>
                    <a:gd name="connsiteX8" fmla="*/ 72905 w 75119"/>
                    <a:gd name="connsiteY8" fmla="*/ 81574 h 84926"/>
                    <a:gd name="connsiteX9" fmla="*/ 18151 w 75119"/>
                    <a:gd name="connsiteY9" fmla="*/ 4005 h 84926"/>
                    <a:gd name="connsiteX10" fmla="*/ 9313 w 75119"/>
                    <a:gd name="connsiteY10" fmla="*/ 287 h 84926"/>
                    <a:gd name="connsiteX11" fmla="*/ 902 w 75119"/>
                    <a:gd name="connsiteY11" fmla="*/ 7337 h 84926"/>
                    <a:gd name="connsiteX12" fmla="*/ 2121 w 75119"/>
                    <a:gd name="connsiteY12" fmla="*/ 16174 h 84926"/>
                    <a:gd name="connsiteX13" fmla="*/ 6875 w 75119"/>
                    <a:gd name="connsiteY13" fmla="*/ 21619 h 84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5119" h="84926">
                      <a:moveTo>
                        <a:pt x="6875" y="21619"/>
                      </a:moveTo>
                      <a:lnTo>
                        <a:pt x="15205" y="31229"/>
                      </a:lnTo>
                      <a:cubicBezTo>
                        <a:pt x="30361" y="48722"/>
                        <a:pt x="45518" y="66194"/>
                        <a:pt x="60694" y="83667"/>
                      </a:cubicBezTo>
                      <a:cubicBezTo>
                        <a:pt x="61202" y="84256"/>
                        <a:pt x="62076" y="84845"/>
                        <a:pt x="62889" y="84865"/>
                      </a:cubicBezTo>
                      <a:cubicBezTo>
                        <a:pt x="64656" y="84906"/>
                        <a:pt x="66424" y="84926"/>
                        <a:pt x="68252" y="84926"/>
                      </a:cubicBezTo>
                      <a:cubicBezTo>
                        <a:pt x="69146" y="84926"/>
                        <a:pt x="70060" y="84926"/>
                        <a:pt x="70995" y="84926"/>
                      </a:cubicBezTo>
                      <a:lnTo>
                        <a:pt x="75119" y="84926"/>
                      </a:lnTo>
                      <a:cubicBezTo>
                        <a:pt x="75119" y="84926"/>
                        <a:pt x="73880" y="83037"/>
                        <a:pt x="73880" y="83037"/>
                      </a:cubicBezTo>
                      <a:cubicBezTo>
                        <a:pt x="73514" y="82468"/>
                        <a:pt x="73209" y="82021"/>
                        <a:pt x="72905" y="81574"/>
                      </a:cubicBezTo>
                      <a:lnTo>
                        <a:pt x="18151" y="4005"/>
                      </a:lnTo>
                      <a:cubicBezTo>
                        <a:pt x="15774" y="653"/>
                        <a:pt x="12727" y="-627"/>
                        <a:pt x="9313" y="287"/>
                      </a:cubicBezTo>
                      <a:cubicBezTo>
                        <a:pt x="5413" y="1343"/>
                        <a:pt x="2568" y="3720"/>
                        <a:pt x="902" y="7337"/>
                      </a:cubicBezTo>
                      <a:cubicBezTo>
                        <a:pt x="-622" y="10628"/>
                        <a:pt x="-215" y="13594"/>
                        <a:pt x="2121" y="16174"/>
                      </a:cubicBezTo>
                      <a:cubicBezTo>
                        <a:pt x="3747" y="17962"/>
                        <a:pt x="5331" y="19811"/>
                        <a:pt x="6875" y="21619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61" name="Vapaamuotoinen: Muoto 560">
                  <a:extLst>
                    <a:ext uri="{FF2B5EF4-FFF2-40B4-BE49-F238E27FC236}">
                      <a16:creationId xmlns:a16="http://schemas.microsoft.com/office/drawing/2014/main" id="{DFFB1B43-9CC9-0E3B-F987-08C5B21639DA}"/>
                    </a:ext>
                  </a:extLst>
                </p:cNvPr>
                <p:cNvSpPr/>
                <p:nvPr/>
              </p:nvSpPr>
              <p:spPr>
                <a:xfrm>
                  <a:off x="487120" y="6356773"/>
                  <a:ext cx="74185" cy="85613"/>
                </a:xfrm>
                <a:custGeom>
                  <a:avLst/>
                  <a:gdLst>
                    <a:gd name="connsiteX0" fmla="*/ 4835 w 74185"/>
                    <a:gd name="connsiteY0" fmla="*/ 78523 h 85613"/>
                    <a:gd name="connsiteX1" fmla="*/ 0 w 74185"/>
                    <a:gd name="connsiteY1" fmla="*/ 85573 h 85613"/>
                    <a:gd name="connsiteX2" fmla="*/ 1138 w 74185"/>
                    <a:gd name="connsiteY2" fmla="*/ 85573 h 85613"/>
                    <a:gd name="connsiteX3" fmla="*/ 4287 w 74185"/>
                    <a:gd name="connsiteY3" fmla="*/ 85573 h 85613"/>
                    <a:gd name="connsiteX4" fmla="*/ 11255 w 74185"/>
                    <a:gd name="connsiteY4" fmla="*/ 85614 h 85613"/>
                    <a:gd name="connsiteX5" fmla="*/ 11418 w 74185"/>
                    <a:gd name="connsiteY5" fmla="*/ 85614 h 85613"/>
                    <a:gd name="connsiteX6" fmla="*/ 14791 w 74185"/>
                    <a:gd name="connsiteY6" fmla="*/ 83968 h 85613"/>
                    <a:gd name="connsiteX7" fmla="*/ 31471 w 74185"/>
                    <a:gd name="connsiteY7" fmla="*/ 64159 h 85613"/>
                    <a:gd name="connsiteX8" fmla="*/ 47765 w 74185"/>
                    <a:gd name="connsiteY8" fmla="*/ 44858 h 85613"/>
                    <a:gd name="connsiteX9" fmla="*/ 72307 w 74185"/>
                    <a:gd name="connsiteY9" fmla="*/ 15785 h 85613"/>
                    <a:gd name="connsiteX10" fmla="*/ 73628 w 74185"/>
                    <a:gd name="connsiteY10" fmla="*/ 8126 h 85613"/>
                    <a:gd name="connsiteX11" fmla="*/ 68102 w 74185"/>
                    <a:gd name="connsiteY11" fmla="*/ 1624 h 85613"/>
                    <a:gd name="connsiteX12" fmla="*/ 55790 w 74185"/>
                    <a:gd name="connsiteY12" fmla="*/ 4347 h 85613"/>
                    <a:gd name="connsiteX13" fmla="*/ 12231 w 74185"/>
                    <a:gd name="connsiteY13" fmla="*/ 67735 h 85613"/>
                    <a:gd name="connsiteX14" fmla="*/ 4835 w 74185"/>
                    <a:gd name="connsiteY14" fmla="*/ 78523 h 8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185" h="85613">
                      <a:moveTo>
                        <a:pt x="4835" y="78523"/>
                      </a:moveTo>
                      <a:lnTo>
                        <a:pt x="0" y="85573"/>
                      </a:lnTo>
                      <a:lnTo>
                        <a:pt x="1138" y="85573"/>
                      </a:lnTo>
                      <a:cubicBezTo>
                        <a:pt x="2215" y="85573"/>
                        <a:pt x="3271" y="85573"/>
                        <a:pt x="4287" y="85573"/>
                      </a:cubicBezTo>
                      <a:cubicBezTo>
                        <a:pt x="6705" y="85573"/>
                        <a:pt x="9000" y="85553"/>
                        <a:pt x="11255" y="85614"/>
                      </a:cubicBezTo>
                      <a:cubicBezTo>
                        <a:pt x="11316" y="85614"/>
                        <a:pt x="11357" y="85614"/>
                        <a:pt x="11418" y="85614"/>
                      </a:cubicBezTo>
                      <a:cubicBezTo>
                        <a:pt x="12820" y="85614"/>
                        <a:pt x="13815" y="85106"/>
                        <a:pt x="14791" y="83968"/>
                      </a:cubicBezTo>
                      <a:cubicBezTo>
                        <a:pt x="20337" y="77345"/>
                        <a:pt x="25904" y="70762"/>
                        <a:pt x="31471" y="64159"/>
                      </a:cubicBezTo>
                      <a:lnTo>
                        <a:pt x="47765" y="44858"/>
                      </a:lnTo>
                      <a:cubicBezTo>
                        <a:pt x="55952" y="35167"/>
                        <a:pt x="64120" y="25476"/>
                        <a:pt x="72307" y="15785"/>
                      </a:cubicBezTo>
                      <a:cubicBezTo>
                        <a:pt x="74237" y="13510"/>
                        <a:pt x="74684" y="10929"/>
                        <a:pt x="73628" y="8126"/>
                      </a:cubicBezTo>
                      <a:cubicBezTo>
                        <a:pt x="72592" y="5342"/>
                        <a:pt x="70723" y="3168"/>
                        <a:pt x="68102" y="1624"/>
                      </a:cubicBezTo>
                      <a:cubicBezTo>
                        <a:pt x="63246" y="-1240"/>
                        <a:pt x="58979" y="-306"/>
                        <a:pt x="55790" y="4347"/>
                      </a:cubicBezTo>
                      <a:lnTo>
                        <a:pt x="12231" y="67735"/>
                      </a:lnTo>
                      <a:cubicBezTo>
                        <a:pt x="9793" y="71290"/>
                        <a:pt x="7355" y="74846"/>
                        <a:pt x="4835" y="78523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62" name="Vapaamuotoinen: Muoto 561">
                  <a:extLst>
                    <a:ext uri="{FF2B5EF4-FFF2-40B4-BE49-F238E27FC236}">
                      <a16:creationId xmlns:a16="http://schemas.microsoft.com/office/drawing/2014/main" id="{361567FE-89AF-DEA7-DCF7-AE818601B8F8}"/>
                    </a:ext>
                  </a:extLst>
                </p:cNvPr>
                <p:cNvSpPr/>
                <p:nvPr/>
              </p:nvSpPr>
              <p:spPr>
                <a:xfrm>
                  <a:off x="508220" y="6615790"/>
                  <a:ext cx="94050" cy="66252"/>
                </a:xfrm>
                <a:custGeom>
                  <a:avLst/>
                  <a:gdLst>
                    <a:gd name="connsiteX0" fmla="*/ 93792 w 94050"/>
                    <a:gd name="connsiteY0" fmla="*/ 52580 h 66252"/>
                    <a:gd name="connsiteX1" fmla="*/ 88916 w 94050"/>
                    <a:gd name="connsiteY1" fmla="*/ 47399 h 66252"/>
                    <a:gd name="connsiteX2" fmla="*/ 2631 w 94050"/>
                    <a:gd name="connsiteY2" fmla="*/ 0 h 66252"/>
                    <a:gd name="connsiteX3" fmla="*/ 2407 w 94050"/>
                    <a:gd name="connsiteY3" fmla="*/ 691 h 66252"/>
                    <a:gd name="connsiteX4" fmla="*/ 1777 w 94050"/>
                    <a:gd name="connsiteY4" fmla="*/ 2865 h 66252"/>
                    <a:gd name="connsiteX5" fmla="*/ 315 w 94050"/>
                    <a:gd name="connsiteY5" fmla="*/ 7395 h 66252"/>
                    <a:gd name="connsiteX6" fmla="*/ 1534 w 94050"/>
                    <a:gd name="connsiteY6" fmla="*/ 10991 h 66252"/>
                    <a:gd name="connsiteX7" fmla="*/ 10961 w 94050"/>
                    <a:gd name="connsiteY7" fmla="*/ 17513 h 66252"/>
                    <a:gd name="connsiteX8" fmla="*/ 25101 w 94050"/>
                    <a:gd name="connsiteY8" fmla="*/ 27367 h 66252"/>
                    <a:gd name="connsiteX9" fmla="*/ 78757 w 94050"/>
                    <a:gd name="connsiteY9" fmla="*/ 64749 h 66252"/>
                    <a:gd name="connsiteX10" fmla="*/ 82882 w 94050"/>
                    <a:gd name="connsiteY10" fmla="*/ 66253 h 66252"/>
                    <a:gd name="connsiteX11" fmla="*/ 83735 w 94050"/>
                    <a:gd name="connsiteY11" fmla="*/ 66192 h 66252"/>
                    <a:gd name="connsiteX12" fmla="*/ 92431 w 94050"/>
                    <a:gd name="connsiteY12" fmla="*/ 59548 h 66252"/>
                    <a:gd name="connsiteX13" fmla="*/ 93812 w 94050"/>
                    <a:gd name="connsiteY13" fmla="*/ 52580 h 66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4050" h="66252">
                      <a:moveTo>
                        <a:pt x="93792" y="52580"/>
                      </a:moveTo>
                      <a:cubicBezTo>
                        <a:pt x="93223" y="50589"/>
                        <a:pt x="91618" y="48882"/>
                        <a:pt x="88916" y="47399"/>
                      </a:cubicBezTo>
                      <a:lnTo>
                        <a:pt x="2631" y="0"/>
                      </a:lnTo>
                      <a:lnTo>
                        <a:pt x="2407" y="691"/>
                      </a:lnTo>
                      <a:cubicBezTo>
                        <a:pt x="2184" y="1422"/>
                        <a:pt x="1981" y="2154"/>
                        <a:pt x="1777" y="2865"/>
                      </a:cubicBezTo>
                      <a:cubicBezTo>
                        <a:pt x="1330" y="4470"/>
                        <a:pt x="904" y="5973"/>
                        <a:pt x="315" y="7395"/>
                      </a:cubicBezTo>
                      <a:cubicBezTo>
                        <a:pt x="-437" y="9203"/>
                        <a:pt x="233" y="10118"/>
                        <a:pt x="1534" y="10991"/>
                      </a:cubicBezTo>
                      <a:cubicBezTo>
                        <a:pt x="4703" y="13125"/>
                        <a:pt x="7872" y="15359"/>
                        <a:pt x="10961" y="17513"/>
                      </a:cubicBezTo>
                      <a:lnTo>
                        <a:pt x="25101" y="27367"/>
                      </a:lnTo>
                      <a:cubicBezTo>
                        <a:pt x="42980" y="39821"/>
                        <a:pt x="60879" y="52275"/>
                        <a:pt x="78757" y="64749"/>
                      </a:cubicBezTo>
                      <a:cubicBezTo>
                        <a:pt x="80220" y="65765"/>
                        <a:pt x="81521" y="66253"/>
                        <a:pt x="82882" y="66253"/>
                      </a:cubicBezTo>
                      <a:cubicBezTo>
                        <a:pt x="83166" y="66253"/>
                        <a:pt x="83451" y="66253"/>
                        <a:pt x="83735" y="66192"/>
                      </a:cubicBezTo>
                      <a:cubicBezTo>
                        <a:pt x="87372" y="65684"/>
                        <a:pt x="90216" y="63510"/>
                        <a:pt x="92431" y="59548"/>
                      </a:cubicBezTo>
                      <a:cubicBezTo>
                        <a:pt x="93934" y="56846"/>
                        <a:pt x="94381" y="54571"/>
                        <a:pt x="93812" y="52580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63" name="Vapaamuotoinen: Muoto 562">
                  <a:extLst>
                    <a:ext uri="{FF2B5EF4-FFF2-40B4-BE49-F238E27FC236}">
                      <a16:creationId xmlns:a16="http://schemas.microsoft.com/office/drawing/2014/main" id="{7D8CD1E2-AC72-9617-9BD2-3C4994580273}"/>
                    </a:ext>
                  </a:extLst>
                </p:cNvPr>
                <p:cNvSpPr/>
                <p:nvPr/>
              </p:nvSpPr>
              <p:spPr>
                <a:xfrm>
                  <a:off x="204812" y="6616806"/>
                  <a:ext cx="91676" cy="66334"/>
                </a:xfrm>
                <a:custGeom>
                  <a:avLst/>
                  <a:gdLst>
                    <a:gd name="connsiteX0" fmla="*/ 231 w 91676"/>
                    <a:gd name="connsiteY0" fmla="*/ 56521 h 66334"/>
                    <a:gd name="connsiteX1" fmla="*/ 4599 w 91676"/>
                    <a:gd name="connsiteY1" fmla="*/ 63632 h 66334"/>
                    <a:gd name="connsiteX2" fmla="*/ 10592 w 91676"/>
                    <a:gd name="connsiteY2" fmla="*/ 66334 h 66334"/>
                    <a:gd name="connsiteX3" fmla="*/ 16037 w 91676"/>
                    <a:gd name="connsiteY3" fmla="*/ 64282 h 66334"/>
                    <a:gd name="connsiteX4" fmla="*/ 65346 w 91676"/>
                    <a:gd name="connsiteY4" fmla="*/ 29012 h 66334"/>
                    <a:gd name="connsiteX5" fmla="*/ 90315 w 91676"/>
                    <a:gd name="connsiteY5" fmla="*/ 11113 h 66334"/>
                    <a:gd name="connsiteX6" fmla="*/ 91656 w 91676"/>
                    <a:gd name="connsiteY6" fmla="*/ 8939 h 66334"/>
                    <a:gd name="connsiteX7" fmla="*/ 89970 w 91676"/>
                    <a:gd name="connsiteY7" fmla="*/ 2844 h 66334"/>
                    <a:gd name="connsiteX8" fmla="*/ 89340 w 91676"/>
                    <a:gd name="connsiteY8" fmla="*/ 711 h 66334"/>
                    <a:gd name="connsiteX9" fmla="*/ 89137 w 91676"/>
                    <a:gd name="connsiteY9" fmla="*/ 0 h 66334"/>
                    <a:gd name="connsiteX10" fmla="*/ 87674 w 91676"/>
                    <a:gd name="connsiteY10" fmla="*/ 792 h 66334"/>
                    <a:gd name="connsiteX11" fmla="*/ 86232 w 91676"/>
                    <a:gd name="connsiteY11" fmla="*/ 1585 h 66334"/>
                    <a:gd name="connsiteX12" fmla="*/ 20324 w 91676"/>
                    <a:gd name="connsiteY12" fmla="*/ 38886 h 66334"/>
                    <a:gd name="connsiteX13" fmla="*/ 3949 w 91676"/>
                    <a:gd name="connsiteY13" fmla="*/ 48151 h 66334"/>
                    <a:gd name="connsiteX14" fmla="*/ 251 w 91676"/>
                    <a:gd name="connsiteY14" fmla="*/ 56541 h 663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676" h="66334">
                      <a:moveTo>
                        <a:pt x="231" y="56521"/>
                      </a:moveTo>
                      <a:cubicBezTo>
                        <a:pt x="861" y="59244"/>
                        <a:pt x="2283" y="61580"/>
                        <a:pt x="4599" y="63632"/>
                      </a:cubicBezTo>
                      <a:cubicBezTo>
                        <a:pt x="6631" y="65440"/>
                        <a:pt x="8581" y="66334"/>
                        <a:pt x="10592" y="66334"/>
                      </a:cubicBezTo>
                      <a:cubicBezTo>
                        <a:pt x="12340" y="66334"/>
                        <a:pt x="14128" y="65643"/>
                        <a:pt x="16037" y="64282"/>
                      </a:cubicBezTo>
                      <a:lnTo>
                        <a:pt x="65346" y="29012"/>
                      </a:lnTo>
                      <a:cubicBezTo>
                        <a:pt x="73676" y="23059"/>
                        <a:pt x="82006" y="17107"/>
                        <a:pt x="90315" y="11113"/>
                      </a:cubicBezTo>
                      <a:cubicBezTo>
                        <a:pt x="90762" y="10788"/>
                        <a:pt x="91839" y="9793"/>
                        <a:pt x="91656" y="8939"/>
                      </a:cubicBezTo>
                      <a:cubicBezTo>
                        <a:pt x="91189" y="6928"/>
                        <a:pt x="90600" y="4937"/>
                        <a:pt x="89970" y="2844"/>
                      </a:cubicBezTo>
                      <a:cubicBezTo>
                        <a:pt x="89767" y="2154"/>
                        <a:pt x="89564" y="1443"/>
                        <a:pt x="89340" y="711"/>
                      </a:cubicBezTo>
                      <a:lnTo>
                        <a:pt x="89137" y="0"/>
                      </a:lnTo>
                      <a:lnTo>
                        <a:pt x="87674" y="792"/>
                      </a:lnTo>
                      <a:cubicBezTo>
                        <a:pt x="87146" y="1077"/>
                        <a:pt x="86679" y="1321"/>
                        <a:pt x="86232" y="1585"/>
                      </a:cubicBezTo>
                      <a:lnTo>
                        <a:pt x="20324" y="38886"/>
                      </a:lnTo>
                      <a:cubicBezTo>
                        <a:pt x="14859" y="41974"/>
                        <a:pt x="9394" y="45062"/>
                        <a:pt x="3949" y="48151"/>
                      </a:cubicBezTo>
                      <a:cubicBezTo>
                        <a:pt x="658" y="50020"/>
                        <a:pt x="-582" y="52844"/>
                        <a:pt x="251" y="56541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64" name="Vapaamuotoinen: Muoto 563">
                  <a:extLst>
                    <a:ext uri="{FF2B5EF4-FFF2-40B4-BE49-F238E27FC236}">
                      <a16:creationId xmlns:a16="http://schemas.microsoft.com/office/drawing/2014/main" id="{D5C1E61B-86A3-FA4B-5E17-01CD67D6F680}"/>
                    </a:ext>
                  </a:extLst>
                </p:cNvPr>
                <p:cNvSpPr/>
                <p:nvPr/>
              </p:nvSpPr>
              <p:spPr>
                <a:xfrm>
                  <a:off x="202481" y="6421753"/>
                  <a:ext cx="88851" cy="66855"/>
                </a:xfrm>
                <a:custGeom>
                  <a:avLst/>
                  <a:gdLst>
                    <a:gd name="connsiteX0" fmla="*/ 87059 w 88851"/>
                    <a:gd name="connsiteY0" fmla="*/ 53670 h 66855"/>
                    <a:gd name="connsiteX1" fmla="*/ 27775 w 88851"/>
                    <a:gd name="connsiteY1" fmla="*/ 11065 h 66855"/>
                    <a:gd name="connsiteX2" fmla="*/ 14630 w 88851"/>
                    <a:gd name="connsiteY2" fmla="*/ 1618 h 66855"/>
                    <a:gd name="connsiteX3" fmla="*/ 4654 w 88851"/>
                    <a:gd name="connsiteY3" fmla="*/ 2167 h 66855"/>
                    <a:gd name="connsiteX4" fmla="*/ 449 w 88851"/>
                    <a:gd name="connsiteY4" fmla="*/ 8973 h 66855"/>
                    <a:gd name="connsiteX5" fmla="*/ 4593 w 88851"/>
                    <a:gd name="connsiteY5" fmla="*/ 19091 h 66855"/>
                    <a:gd name="connsiteX6" fmla="*/ 62049 w 88851"/>
                    <a:gd name="connsiteY6" fmla="*/ 51679 h 66855"/>
                    <a:gd name="connsiteX7" fmla="*/ 81045 w 88851"/>
                    <a:gd name="connsiteY7" fmla="*/ 62467 h 66855"/>
                    <a:gd name="connsiteX8" fmla="*/ 85596 w 88851"/>
                    <a:gd name="connsiteY8" fmla="*/ 65047 h 66855"/>
                    <a:gd name="connsiteX9" fmla="*/ 88806 w 88851"/>
                    <a:gd name="connsiteY9" fmla="*/ 66855 h 66855"/>
                    <a:gd name="connsiteX10" fmla="*/ 88806 w 88851"/>
                    <a:gd name="connsiteY10" fmla="*/ 65839 h 66855"/>
                    <a:gd name="connsiteX11" fmla="*/ 88806 w 88851"/>
                    <a:gd name="connsiteY11" fmla="*/ 63056 h 66855"/>
                    <a:gd name="connsiteX12" fmla="*/ 88847 w 88851"/>
                    <a:gd name="connsiteY12" fmla="*/ 57144 h 66855"/>
                    <a:gd name="connsiteX13" fmla="*/ 87059 w 88851"/>
                    <a:gd name="connsiteY13" fmla="*/ 53690 h 66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8851" h="66855">
                      <a:moveTo>
                        <a:pt x="87059" y="53670"/>
                      </a:moveTo>
                      <a:cubicBezTo>
                        <a:pt x="67270" y="39488"/>
                        <a:pt x="47522" y="25267"/>
                        <a:pt x="27775" y="11065"/>
                      </a:cubicBezTo>
                      <a:lnTo>
                        <a:pt x="14630" y="1618"/>
                      </a:lnTo>
                      <a:cubicBezTo>
                        <a:pt x="11359" y="-718"/>
                        <a:pt x="7641" y="-515"/>
                        <a:pt x="4654" y="2167"/>
                      </a:cubicBezTo>
                      <a:cubicBezTo>
                        <a:pt x="2460" y="4137"/>
                        <a:pt x="1038" y="6433"/>
                        <a:pt x="449" y="8973"/>
                      </a:cubicBezTo>
                      <a:cubicBezTo>
                        <a:pt x="-892" y="14763"/>
                        <a:pt x="855" y="16998"/>
                        <a:pt x="4593" y="19091"/>
                      </a:cubicBezTo>
                      <a:cubicBezTo>
                        <a:pt x="23772" y="29919"/>
                        <a:pt x="43236" y="40972"/>
                        <a:pt x="62049" y="51679"/>
                      </a:cubicBezTo>
                      <a:lnTo>
                        <a:pt x="81045" y="62467"/>
                      </a:lnTo>
                      <a:cubicBezTo>
                        <a:pt x="82528" y="63300"/>
                        <a:pt x="84011" y="64153"/>
                        <a:pt x="85596" y="65047"/>
                      </a:cubicBezTo>
                      <a:lnTo>
                        <a:pt x="88806" y="66855"/>
                      </a:lnTo>
                      <a:lnTo>
                        <a:pt x="88806" y="65839"/>
                      </a:lnTo>
                      <a:cubicBezTo>
                        <a:pt x="88806" y="64884"/>
                        <a:pt x="88806" y="63950"/>
                        <a:pt x="88806" y="63056"/>
                      </a:cubicBezTo>
                      <a:cubicBezTo>
                        <a:pt x="88806" y="61004"/>
                        <a:pt x="88786" y="59053"/>
                        <a:pt x="88847" y="57144"/>
                      </a:cubicBezTo>
                      <a:cubicBezTo>
                        <a:pt x="88908" y="55640"/>
                        <a:pt x="88379" y="54624"/>
                        <a:pt x="87059" y="53690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65" name="Vapaamuotoinen: Muoto 564">
                  <a:extLst>
                    <a:ext uri="{FF2B5EF4-FFF2-40B4-BE49-F238E27FC236}">
                      <a16:creationId xmlns:a16="http://schemas.microsoft.com/office/drawing/2014/main" id="{B75E4E45-E6C5-3E05-891F-512354D85E5E}"/>
                    </a:ext>
                  </a:extLst>
                </p:cNvPr>
                <p:cNvSpPr/>
                <p:nvPr/>
              </p:nvSpPr>
              <p:spPr>
                <a:xfrm>
                  <a:off x="271102" y="6353897"/>
                  <a:ext cx="64862" cy="88469"/>
                </a:xfrm>
                <a:custGeom>
                  <a:avLst/>
                  <a:gdLst>
                    <a:gd name="connsiteX0" fmla="*/ 23010 w 64862"/>
                    <a:gd name="connsiteY0" fmla="*/ 45825 h 88469"/>
                    <a:gd name="connsiteX1" fmla="*/ 34204 w 64862"/>
                    <a:gd name="connsiteY1" fmla="*/ 61814 h 88469"/>
                    <a:gd name="connsiteX2" fmla="*/ 51758 w 64862"/>
                    <a:gd name="connsiteY2" fmla="*/ 86844 h 88469"/>
                    <a:gd name="connsiteX3" fmla="*/ 54135 w 64862"/>
                    <a:gd name="connsiteY3" fmla="*/ 88388 h 88469"/>
                    <a:gd name="connsiteX4" fmla="*/ 58645 w 64862"/>
                    <a:gd name="connsiteY4" fmla="*/ 88469 h 88469"/>
                    <a:gd name="connsiteX5" fmla="*/ 61165 w 64862"/>
                    <a:gd name="connsiteY5" fmla="*/ 88469 h 88469"/>
                    <a:gd name="connsiteX6" fmla="*/ 63887 w 64862"/>
                    <a:gd name="connsiteY6" fmla="*/ 88469 h 88469"/>
                    <a:gd name="connsiteX7" fmla="*/ 64862 w 64862"/>
                    <a:gd name="connsiteY7" fmla="*/ 88469 h 88469"/>
                    <a:gd name="connsiteX8" fmla="*/ 64070 w 64862"/>
                    <a:gd name="connsiteY8" fmla="*/ 86864 h 88469"/>
                    <a:gd name="connsiteX9" fmla="*/ 63501 w 64862"/>
                    <a:gd name="connsiteY9" fmla="*/ 85747 h 88469"/>
                    <a:gd name="connsiteX10" fmla="*/ 32173 w 64862"/>
                    <a:gd name="connsiteY10" fmla="*/ 29043 h 88469"/>
                    <a:gd name="connsiteX11" fmla="*/ 18418 w 64862"/>
                    <a:gd name="connsiteY11" fmla="*/ 4114 h 88469"/>
                    <a:gd name="connsiteX12" fmla="*/ 11287 w 64862"/>
                    <a:gd name="connsiteY12" fmla="*/ 10 h 88469"/>
                    <a:gd name="connsiteX13" fmla="*/ 499 w 64862"/>
                    <a:gd name="connsiteY13" fmla="*/ 8198 h 88469"/>
                    <a:gd name="connsiteX14" fmla="*/ 1434 w 64862"/>
                    <a:gd name="connsiteY14" fmla="*/ 15045 h 88469"/>
                    <a:gd name="connsiteX15" fmla="*/ 23030 w 64862"/>
                    <a:gd name="connsiteY15" fmla="*/ 45845 h 88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4862" h="88469">
                      <a:moveTo>
                        <a:pt x="23010" y="45825"/>
                      </a:moveTo>
                      <a:lnTo>
                        <a:pt x="34204" y="61814"/>
                      </a:lnTo>
                      <a:cubicBezTo>
                        <a:pt x="40056" y="70164"/>
                        <a:pt x="45887" y="78514"/>
                        <a:pt x="51758" y="86844"/>
                      </a:cubicBezTo>
                      <a:cubicBezTo>
                        <a:pt x="52286" y="87575"/>
                        <a:pt x="53262" y="88347"/>
                        <a:pt x="54135" y="88388"/>
                      </a:cubicBezTo>
                      <a:cubicBezTo>
                        <a:pt x="55618" y="88449"/>
                        <a:pt x="57122" y="88469"/>
                        <a:pt x="58645" y="88469"/>
                      </a:cubicBezTo>
                      <a:cubicBezTo>
                        <a:pt x="59478" y="88469"/>
                        <a:pt x="60311" y="88469"/>
                        <a:pt x="61165" y="88469"/>
                      </a:cubicBezTo>
                      <a:cubicBezTo>
                        <a:pt x="62059" y="88469"/>
                        <a:pt x="62953" y="88469"/>
                        <a:pt x="63887" y="88469"/>
                      </a:cubicBezTo>
                      <a:lnTo>
                        <a:pt x="64862" y="88469"/>
                      </a:lnTo>
                      <a:lnTo>
                        <a:pt x="64070" y="86864"/>
                      </a:lnTo>
                      <a:cubicBezTo>
                        <a:pt x="63867" y="86438"/>
                        <a:pt x="63684" y="86072"/>
                        <a:pt x="63501" y="85747"/>
                      </a:cubicBezTo>
                      <a:lnTo>
                        <a:pt x="32173" y="29043"/>
                      </a:lnTo>
                      <a:cubicBezTo>
                        <a:pt x="27581" y="20733"/>
                        <a:pt x="22990" y="12424"/>
                        <a:pt x="18418" y="4114"/>
                      </a:cubicBezTo>
                      <a:cubicBezTo>
                        <a:pt x="16813" y="1189"/>
                        <a:pt x="14477" y="-132"/>
                        <a:pt x="11287" y="10"/>
                      </a:cubicBezTo>
                      <a:cubicBezTo>
                        <a:pt x="7021" y="214"/>
                        <a:pt x="1982" y="4053"/>
                        <a:pt x="499" y="8198"/>
                      </a:cubicBezTo>
                      <a:cubicBezTo>
                        <a:pt x="-395" y="10677"/>
                        <a:pt x="-90" y="12911"/>
                        <a:pt x="1434" y="15045"/>
                      </a:cubicBezTo>
                      <a:cubicBezTo>
                        <a:pt x="8646" y="25305"/>
                        <a:pt x="15838" y="35585"/>
                        <a:pt x="23030" y="45845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66" name="Vapaamuotoinen: Muoto 565">
                  <a:extLst>
                    <a:ext uri="{FF2B5EF4-FFF2-40B4-BE49-F238E27FC236}">
                      <a16:creationId xmlns:a16="http://schemas.microsoft.com/office/drawing/2014/main" id="{09C5333E-7FF2-FC9C-DB7D-7522527FEA43}"/>
                    </a:ext>
                  </a:extLst>
                </p:cNvPr>
                <p:cNvSpPr/>
                <p:nvPr/>
              </p:nvSpPr>
              <p:spPr>
                <a:xfrm>
                  <a:off x="514045" y="6420496"/>
                  <a:ext cx="87359" cy="67360"/>
                </a:xfrm>
                <a:custGeom>
                  <a:avLst/>
                  <a:gdLst>
                    <a:gd name="connsiteX0" fmla="*/ 56 w 87359"/>
                    <a:gd name="connsiteY0" fmla="*/ 63642 h 67360"/>
                    <a:gd name="connsiteX1" fmla="*/ 56 w 87359"/>
                    <a:gd name="connsiteY1" fmla="*/ 66365 h 67360"/>
                    <a:gd name="connsiteX2" fmla="*/ 56 w 87359"/>
                    <a:gd name="connsiteY2" fmla="*/ 67360 h 67360"/>
                    <a:gd name="connsiteX3" fmla="*/ 1620 w 87359"/>
                    <a:gd name="connsiteY3" fmla="*/ 66527 h 67360"/>
                    <a:gd name="connsiteX4" fmla="*/ 2717 w 87359"/>
                    <a:gd name="connsiteY4" fmla="*/ 65938 h 67360"/>
                    <a:gd name="connsiteX5" fmla="*/ 65110 w 87359"/>
                    <a:gd name="connsiteY5" fmla="*/ 29449 h 67360"/>
                    <a:gd name="connsiteX6" fmla="*/ 83863 w 87359"/>
                    <a:gd name="connsiteY6" fmla="*/ 18499 h 67360"/>
                    <a:gd name="connsiteX7" fmla="*/ 87357 w 87359"/>
                    <a:gd name="connsiteY7" fmla="*/ 12343 h 67360"/>
                    <a:gd name="connsiteX8" fmla="*/ 81871 w 87359"/>
                    <a:gd name="connsiteY8" fmla="*/ 1676 h 67360"/>
                    <a:gd name="connsiteX9" fmla="*/ 72709 w 87359"/>
                    <a:gd name="connsiteY9" fmla="*/ 1737 h 67360"/>
                    <a:gd name="connsiteX10" fmla="*/ 28113 w 87359"/>
                    <a:gd name="connsiteY10" fmla="*/ 34671 h 67360"/>
                    <a:gd name="connsiteX11" fmla="*/ 1844 w 87359"/>
                    <a:gd name="connsiteY11" fmla="*/ 54093 h 67360"/>
                    <a:gd name="connsiteX12" fmla="*/ 97 w 87359"/>
                    <a:gd name="connsiteY12" fmla="*/ 56369 h 67360"/>
                    <a:gd name="connsiteX13" fmla="*/ 15 w 87359"/>
                    <a:gd name="connsiteY13" fmla="*/ 63663 h 67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7359" h="67360">
                      <a:moveTo>
                        <a:pt x="56" y="63642"/>
                      </a:moveTo>
                      <a:cubicBezTo>
                        <a:pt x="56" y="64536"/>
                        <a:pt x="56" y="65450"/>
                        <a:pt x="56" y="66365"/>
                      </a:cubicBezTo>
                      <a:lnTo>
                        <a:pt x="56" y="67360"/>
                      </a:lnTo>
                      <a:lnTo>
                        <a:pt x="1620" y="66527"/>
                      </a:lnTo>
                      <a:cubicBezTo>
                        <a:pt x="2047" y="66304"/>
                        <a:pt x="2392" y="66121"/>
                        <a:pt x="2717" y="65938"/>
                      </a:cubicBezTo>
                      <a:lnTo>
                        <a:pt x="65110" y="29449"/>
                      </a:lnTo>
                      <a:cubicBezTo>
                        <a:pt x="71368" y="25792"/>
                        <a:pt x="77605" y="22135"/>
                        <a:pt x="83863" y="18499"/>
                      </a:cubicBezTo>
                      <a:cubicBezTo>
                        <a:pt x="86240" y="17117"/>
                        <a:pt x="87418" y="15045"/>
                        <a:pt x="87357" y="12343"/>
                      </a:cubicBezTo>
                      <a:cubicBezTo>
                        <a:pt x="87255" y="7974"/>
                        <a:pt x="85407" y="4399"/>
                        <a:pt x="81871" y="1676"/>
                      </a:cubicBezTo>
                      <a:cubicBezTo>
                        <a:pt x="78926" y="-579"/>
                        <a:pt x="75837" y="-559"/>
                        <a:pt x="72709" y="1737"/>
                      </a:cubicBezTo>
                      <a:lnTo>
                        <a:pt x="28113" y="34671"/>
                      </a:lnTo>
                      <a:cubicBezTo>
                        <a:pt x="19357" y="41131"/>
                        <a:pt x="10580" y="47612"/>
                        <a:pt x="1844" y="54093"/>
                      </a:cubicBezTo>
                      <a:cubicBezTo>
                        <a:pt x="686" y="54947"/>
                        <a:pt x="137" y="55678"/>
                        <a:pt x="97" y="56369"/>
                      </a:cubicBezTo>
                      <a:cubicBezTo>
                        <a:pt x="-25" y="58766"/>
                        <a:pt x="-5" y="61143"/>
                        <a:pt x="15" y="63663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67" name="Vapaamuotoinen: Muoto 566">
                  <a:extLst>
                    <a:ext uri="{FF2B5EF4-FFF2-40B4-BE49-F238E27FC236}">
                      <a16:creationId xmlns:a16="http://schemas.microsoft.com/office/drawing/2014/main" id="{45F80394-CA87-4810-B061-1A33EF7D5ED8}"/>
                    </a:ext>
                  </a:extLst>
                </p:cNvPr>
                <p:cNvSpPr/>
                <p:nvPr/>
              </p:nvSpPr>
              <p:spPr>
                <a:xfrm>
                  <a:off x="468185" y="6353505"/>
                  <a:ext cx="63805" cy="88902"/>
                </a:xfrm>
                <a:custGeom>
                  <a:avLst/>
                  <a:gdLst>
                    <a:gd name="connsiteX0" fmla="*/ 0 w 63805"/>
                    <a:gd name="connsiteY0" fmla="*/ 88862 h 88902"/>
                    <a:gd name="connsiteX1" fmla="*/ 996 w 63805"/>
                    <a:gd name="connsiteY1" fmla="*/ 88862 h 88902"/>
                    <a:gd name="connsiteX2" fmla="*/ 3799 w 63805"/>
                    <a:gd name="connsiteY2" fmla="*/ 88862 h 88902"/>
                    <a:gd name="connsiteX3" fmla="*/ 9813 w 63805"/>
                    <a:gd name="connsiteY3" fmla="*/ 88902 h 88902"/>
                    <a:gd name="connsiteX4" fmla="*/ 10057 w 63805"/>
                    <a:gd name="connsiteY4" fmla="*/ 88902 h 88902"/>
                    <a:gd name="connsiteX5" fmla="*/ 13409 w 63805"/>
                    <a:gd name="connsiteY5" fmla="*/ 86993 h 88902"/>
                    <a:gd name="connsiteX6" fmla="*/ 31572 w 63805"/>
                    <a:gd name="connsiteY6" fmla="*/ 60276 h 88902"/>
                    <a:gd name="connsiteX7" fmla="*/ 38703 w 63805"/>
                    <a:gd name="connsiteY7" fmla="*/ 49813 h 88902"/>
                    <a:gd name="connsiteX8" fmla="*/ 45936 w 63805"/>
                    <a:gd name="connsiteY8" fmla="*/ 39187 h 88902"/>
                    <a:gd name="connsiteX9" fmla="*/ 62311 w 63805"/>
                    <a:gd name="connsiteY9" fmla="*/ 15193 h 88902"/>
                    <a:gd name="connsiteX10" fmla="*/ 62433 w 63805"/>
                    <a:gd name="connsiteY10" fmla="*/ 6477 h 88902"/>
                    <a:gd name="connsiteX11" fmla="*/ 56440 w 63805"/>
                    <a:gd name="connsiteY11" fmla="*/ 1195 h 88902"/>
                    <a:gd name="connsiteX12" fmla="*/ 45002 w 63805"/>
                    <a:gd name="connsiteY12" fmla="*/ 4893 h 88902"/>
                    <a:gd name="connsiteX13" fmla="*/ 24197 w 63805"/>
                    <a:gd name="connsiteY13" fmla="*/ 43718 h 88902"/>
                    <a:gd name="connsiteX14" fmla="*/ 41 w 63805"/>
                    <a:gd name="connsiteY14" fmla="*/ 88841 h 88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63805" h="88902">
                      <a:moveTo>
                        <a:pt x="0" y="88862"/>
                      </a:moveTo>
                      <a:lnTo>
                        <a:pt x="996" y="88862"/>
                      </a:lnTo>
                      <a:cubicBezTo>
                        <a:pt x="1950" y="88862"/>
                        <a:pt x="2885" y="88862"/>
                        <a:pt x="3799" y="88862"/>
                      </a:cubicBezTo>
                      <a:cubicBezTo>
                        <a:pt x="5892" y="88862"/>
                        <a:pt x="7863" y="88821"/>
                        <a:pt x="9813" y="88902"/>
                      </a:cubicBezTo>
                      <a:cubicBezTo>
                        <a:pt x="9894" y="88902"/>
                        <a:pt x="9976" y="88902"/>
                        <a:pt x="10057" y="88902"/>
                      </a:cubicBezTo>
                      <a:cubicBezTo>
                        <a:pt x="11520" y="88902"/>
                        <a:pt x="12495" y="88333"/>
                        <a:pt x="13409" y="86993"/>
                      </a:cubicBezTo>
                      <a:cubicBezTo>
                        <a:pt x="19443" y="78074"/>
                        <a:pt x="25498" y="69175"/>
                        <a:pt x="31572" y="60276"/>
                      </a:cubicBezTo>
                      <a:lnTo>
                        <a:pt x="38703" y="49813"/>
                      </a:lnTo>
                      <a:cubicBezTo>
                        <a:pt x="41121" y="46278"/>
                        <a:pt x="43518" y="42722"/>
                        <a:pt x="45936" y="39187"/>
                      </a:cubicBezTo>
                      <a:cubicBezTo>
                        <a:pt x="51279" y="31304"/>
                        <a:pt x="56826" y="23178"/>
                        <a:pt x="62311" y="15193"/>
                      </a:cubicBezTo>
                      <a:cubicBezTo>
                        <a:pt x="64262" y="12369"/>
                        <a:pt x="64302" y="9505"/>
                        <a:pt x="62433" y="6477"/>
                      </a:cubicBezTo>
                      <a:cubicBezTo>
                        <a:pt x="61052" y="4222"/>
                        <a:pt x="59020" y="2455"/>
                        <a:pt x="56440" y="1195"/>
                      </a:cubicBezTo>
                      <a:cubicBezTo>
                        <a:pt x="51442" y="-1223"/>
                        <a:pt x="47602" y="37"/>
                        <a:pt x="45002" y="4893"/>
                      </a:cubicBezTo>
                      <a:lnTo>
                        <a:pt x="24197" y="43718"/>
                      </a:lnTo>
                      <a:lnTo>
                        <a:pt x="41" y="88841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68" name="Vapaamuotoinen: Muoto 567">
                  <a:extLst>
                    <a:ext uri="{FF2B5EF4-FFF2-40B4-BE49-F238E27FC236}">
                      <a16:creationId xmlns:a16="http://schemas.microsoft.com/office/drawing/2014/main" id="{6DFFE859-70E1-6A39-5535-86A68B6FD8F7}"/>
                    </a:ext>
                  </a:extLst>
                </p:cNvPr>
                <p:cNvSpPr/>
                <p:nvPr/>
              </p:nvSpPr>
              <p:spPr>
                <a:xfrm>
                  <a:off x="413536" y="6701182"/>
                  <a:ext cx="26626" cy="98617"/>
                </a:xfrm>
                <a:custGeom>
                  <a:avLst/>
                  <a:gdLst>
                    <a:gd name="connsiteX0" fmla="*/ 22224 w 26626"/>
                    <a:gd name="connsiteY0" fmla="*/ 64567 h 98617"/>
                    <a:gd name="connsiteX1" fmla="*/ 20294 w 26626"/>
                    <a:gd name="connsiteY1" fmla="*/ 53717 h 98617"/>
                    <a:gd name="connsiteX2" fmla="*/ 15905 w 26626"/>
                    <a:gd name="connsiteY2" fmla="*/ 28647 h 98617"/>
                    <a:gd name="connsiteX3" fmla="*/ 10887 w 26626"/>
                    <a:gd name="connsiteY3" fmla="*/ 0 h 98617"/>
                    <a:gd name="connsiteX4" fmla="*/ 10318 w 26626"/>
                    <a:gd name="connsiteY4" fmla="*/ 81 h 98617"/>
                    <a:gd name="connsiteX5" fmla="*/ 7941 w 26626"/>
                    <a:gd name="connsiteY5" fmla="*/ 467 h 98617"/>
                    <a:gd name="connsiteX6" fmla="*/ 2435 w 26626"/>
                    <a:gd name="connsiteY6" fmla="*/ 1300 h 98617"/>
                    <a:gd name="connsiteX7" fmla="*/ 18 w 26626"/>
                    <a:gd name="connsiteY7" fmla="*/ 4226 h 98617"/>
                    <a:gd name="connsiteX8" fmla="*/ 1419 w 26626"/>
                    <a:gd name="connsiteY8" fmla="*/ 22348 h 98617"/>
                    <a:gd name="connsiteX9" fmla="*/ 1826 w 26626"/>
                    <a:gd name="connsiteY9" fmla="*/ 27753 h 98617"/>
                    <a:gd name="connsiteX10" fmla="*/ 4000 w 26626"/>
                    <a:gd name="connsiteY10" fmla="*/ 56867 h 98617"/>
                    <a:gd name="connsiteX11" fmla="*/ 4609 w 26626"/>
                    <a:gd name="connsiteY11" fmla="*/ 65095 h 98617"/>
                    <a:gd name="connsiteX12" fmla="*/ 6519 w 26626"/>
                    <a:gd name="connsiteY12" fmla="*/ 91202 h 98617"/>
                    <a:gd name="connsiteX13" fmla="*/ 10237 w 26626"/>
                    <a:gd name="connsiteY13" fmla="*/ 97053 h 98617"/>
                    <a:gd name="connsiteX14" fmla="*/ 16251 w 26626"/>
                    <a:gd name="connsiteY14" fmla="*/ 98617 h 98617"/>
                    <a:gd name="connsiteX15" fmla="*/ 22833 w 26626"/>
                    <a:gd name="connsiteY15" fmla="*/ 96667 h 98617"/>
                    <a:gd name="connsiteX16" fmla="*/ 26531 w 26626"/>
                    <a:gd name="connsiteY16" fmla="*/ 89373 h 98617"/>
                    <a:gd name="connsiteX17" fmla="*/ 22203 w 26626"/>
                    <a:gd name="connsiteY17" fmla="*/ 64587 h 986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6626" h="98617">
                      <a:moveTo>
                        <a:pt x="22224" y="64567"/>
                      </a:moveTo>
                      <a:cubicBezTo>
                        <a:pt x="21574" y="60950"/>
                        <a:pt x="20924" y="57334"/>
                        <a:pt x="20294" y="53717"/>
                      </a:cubicBezTo>
                      <a:cubicBezTo>
                        <a:pt x="18831" y="45367"/>
                        <a:pt x="17368" y="36997"/>
                        <a:pt x="15905" y="28647"/>
                      </a:cubicBezTo>
                      <a:lnTo>
                        <a:pt x="10887" y="0"/>
                      </a:lnTo>
                      <a:lnTo>
                        <a:pt x="10318" y="81"/>
                      </a:lnTo>
                      <a:cubicBezTo>
                        <a:pt x="9526" y="203"/>
                        <a:pt x="8734" y="345"/>
                        <a:pt x="7941" y="467"/>
                      </a:cubicBezTo>
                      <a:cubicBezTo>
                        <a:pt x="6052" y="772"/>
                        <a:pt x="4264" y="1077"/>
                        <a:pt x="2435" y="1300"/>
                      </a:cubicBezTo>
                      <a:cubicBezTo>
                        <a:pt x="586" y="1524"/>
                        <a:pt x="-125" y="2397"/>
                        <a:pt x="18" y="4226"/>
                      </a:cubicBezTo>
                      <a:cubicBezTo>
                        <a:pt x="526" y="10260"/>
                        <a:pt x="973" y="16416"/>
                        <a:pt x="1419" y="22348"/>
                      </a:cubicBezTo>
                      <a:lnTo>
                        <a:pt x="1826" y="27753"/>
                      </a:lnTo>
                      <a:cubicBezTo>
                        <a:pt x="2557" y="37464"/>
                        <a:pt x="3268" y="47155"/>
                        <a:pt x="4000" y="56867"/>
                      </a:cubicBezTo>
                      <a:lnTo>
                        <a:pt x="4609" y="65095"/>
                      </a:lnTo>
                      <a:cubicBezTo>
                        <a:pt x="5259" y="73790"/>
                        <a:pt x="5909" y="82506"/>
                        <a:pt x="6519" y="91202"/>
                      </a:cubicBezTo>
                      <a:cubicBezTo>
                        <a:pt x="6702" y="93904"/>
                        <a:pt x="7961" y="95875"/>
                        <a:pt x="10237" y="97053"/>
                      </a:cubicBezTo>
                      <a:cubicBezTo>
                        <a:pt x="12248" y="98109"/>
                        <a:pt x="14260" y="98617"/>
                        <a:pt x="16251" y="98617"/>
                      </a:cubicBezTo>
                      <a:cubicBezTo>
                        <a:pt x="18465" y="98617"/>
                        <a:pt x="20680" y="97967"/>
                        <a:pt x="22833" y="96667"/>
                      </a:cubicBezTo>
                      <a:cubicBezTo>
                        <a:pt x="25617" y="94981"/>
                        <a:pt x="27019" y="92258"/>
                        <a:pt x="26531" y="89373"/>
                      </a:cubicBezTo>
                      <a:cubicBezTo>
                        <a:pt x="25170" y="81104"/>
                        <a:pt x="23666" y="72693"/>
                        <a:pt x="22203" y="64587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69" name="Vapaamuotoinen: Muoto 568">
                  <a:extLst>
                    <a:ext uri="{FF2B5EF4-FFF2-40B4-BE49-F238E27FC236}">
                      <a16:creationId xmlns:a16="http://schemas.microsoft.com/office/drawing/2014/main" id="{F48D062D-B978-219F-3A8E-F85F906EA4B9}"/>
                    </a:ext>
                  </a:extLst>
                </p:cNvPr>
                <p:cNvSpPr/>
                <p:nvPr/>
              </p:nvSpPr>
              <p:spPr>
                <a:xfrm>
                  <a:off x="368429" y="6702367"/>
                  <a:ext cx="25417" cy="96293"/>
                </a:xfrm>
                <a:custGeom>
                  <a:avLst/>
                  <a:gdLst>
                    <a:gd name="connsiteX0" fmla="*/ 24849 w 25417"/>
                    <a:gd name="connsiteY0" fmla="*/ 1049 h 96293"/>
                    <a:gd name="connsiteX1" fmla="*/ 22248 w 25417"/>
                    <a:gd name="connsiteY1" fmla="*/ 765 h 96293"/>
                    <a:gd name="connsiteX2" fmla="*/ 16600 w 25417"/>
                    <a:gd name="connsiteY2" fmla="*/ 74 h 96293"/>
                    <a:gd name="connsiteX3" fmla="*/ 14568 w 25417"/>
                    <a:gd name="connsiteY3" fmla="*/ 338 h 96293"/>
                    <a:gd name="connsiteX4" fmla="*/ 13695 w 25417"/>
                    <a:gd name="connsiteY4" fmla="*/ 2207 h 96293"/>
                    <a:gd name="connsiteX5" fmla="*/ 10464 w 25417"/>
                    <a:gd name="connsiteY5" fmla="*/ 22463 h 96293"/>
                    <a:gd name="connsiteX6" fmla="*/ 7315 w 25417"/>
                    <a:gd name="connsiteY6" fmla="*/ 41682 h 96293"/>
                    <a:gd name="connsiteX7" fmla="*/ 4715 w 25417"/>
                    <a:gd name="connsiteY7" fmla="*/ 57590 h 96293"/>
                    <a:gd name="connsiteX8" fmla="*/ 3211 w 25417"/>
                    <a:gd name="connsiteY8" fmla="*/ 66977 h 96293"/>
                    <a:gd name="connsiteX9" fmla="*/ 184 w 25417"/>
                    <a:gd name="connsiteY9" fmla="*/ 85465 h 96293"/>
                    <a:gd name="connsiteX10" fmla="*/ 6624 w 25417"/>
                    <a:gd name="connsiteY10" fmla="*/ 95847 h 96293"/>
                    <a:gd name="connsiteX11" fmla="*/ 10464 w 25417"/>
                    <a:gd name="connsiteY11" fmla="*/ 96294 h 96293"/>
                    <a:gd name="connsiteX12" fmla="*/ 12191 w 25417"/>
                    <a:gd name="connsiteY12" fmla="*/ 96213 h 96293"/>
                    <a:gd name="connsiteX13" fmla="*/ 20054 w 25417"/>
                    <a:gd name="connsiteY13" fmla="*/ 89163 h 96293"/>
                    <a:gd name="connsiteX14" fmla="*/ 20359 w 25417"/>
                    <a:gd name="connsiteY14" fmla="*/ 84490 h 96293"/>
                    <a:gd name="connsiteX15" fmla="*/ 20460 w 25417"/>
                    <a:gd name="connsiteY15" fmla="*/ 82478 h 96293"/>
                    <a:gd name="connsiteX16" fmla="*/ 20826 w 25417"/>
                    <a:gd name="connsiteY16" fmla="*/ 76058 h 96293"/>
                    <a:gd name="connsiteX17" fmla="*/ 21659 w 25417"/>
                    <a:gd name="connsiteY17" fmla="*/ 61613 h 96293"/>
                    <a:gd name="connsiteX18" fmla="*/ 22756 w 25417"/>
                    <a:gd name="connsiteY18" fmla="*/ 43755 h 96293"/>
                    <a:gd name="connsiteX19" fmla="*/ 25417 w 25417"/>
                    <a:gd name="connsiteY19" fmla="*/ 1069 h 96293"/>
                    <a:gd name="connsiteX20" fmla="*/ 24849 w 25417"/>
                    <a:gd name="connsiteY20" fmla="*/ 1008 h 96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417" h="96293">
                      <a:moveTo>
                        <a:pt x="24849" y="1049"/>
                      </a:moveTo>
                      <a:cubicBezTo>
                        <a:pt x="23955" y="947"/>
                        <a:pt x="23101" y="866"/>
                        <a:pt x="22248" y="765"/>
                      </a:cubicBezTo>
                      <a:cubicBezTo>
                        <a:pt x="20298" y="561"/>
                        <a:pt x="18449" y="379"/>
                        <a:pt x="16600" y="74"/>
                      </a:cubicBezTo>
                      <a:cubicBezTo>
                        <a:pt x="15909" y="-28"/>
                        <a:pt x="15157" y="-89"/>
                        <a:pt x="14568" y="338"/>
                      </a:cubicBezTo>
                      <a:cubicBezTo>
                        <a:pt x="13979" y="765"/>
                        <a:pt x="13776" y="1557"/>
                        <a:pt x="13695" y="2207"/>
                      </a:cubicBezTo>
                      <a:cubicBezTo>
                        <a:pt x="12658" y="8973"/>
                        <a:pt x="11541" y="15840"/>
                        <a:pt x="10464" y="22463"/>
                      </a:cubicBezTo>
                      <a:lnTo>
                        <a:pt x="7315" y="41682"/>
                      </a:lnTo>
                      <a:cubicBezTo>
                        <a:pt x="6442" y="46985"/>
                        <a:pt x="5588" y="52288"/>
                        <a:pt x="4715" y="57590"/>
                      </a:cubicBezTo>
                      <a:cubicBezTo>
                        <a:pt x="4207" y="60719"/>
                        <a:pt x="3699" y="63848"/>
                        <a:pt x="3211" y="66977"/>
                      </a:cubicBezTo>
                      <a:cubicBezTo>
                        <a:pt x="2236" y="73031"/>
                        <a:pt x="1240" y="79309"/>
                        <a:pt x="184" y="85465"/>
                      </a:cubicBezTo>
                      <a:cubicBezTo>
                        <a:pt x="-710" y="90747"/>
                        <a:pt x="1687" y="94628"/>
                        <a:pt x="6624" y="95847"/>
                      </a:cubicBezTo>
                      <a:cubicBezTo>
                        <a:pt x="7843" y="96152"/>
                        <a:pt x="9164" y="96294"/>
                        <a:pt x="10464" y="96294"/>
                      </a:cubicBezTo>
                      <a:cubicBezTo>
                        <a:pt x="11033" y="96294"/>
                        <a:pt x="11622" y="96274"/>
                        <a:pt x="12191" y="96213"/>
                      </a:cubicBezTo>
                      <a:cubicBezTo>
                        <a:pt x="16580" y="95745"/>
                        <a:pt x="19668" y="92982"/>
                        <a:pt x="20054" y="89163"/>
                      </a:cubicBezTo>
                      <a:cubicBezTo>
                        <a:pt x="20216" y="87598"/>
                        <a:pt x="20277" y="86014"/>
                        <a:pt x="20359" y="84490"/>
                      </a:cubicBezTo>
                      <a:cubicBezTo>
                        <a:pt x="20379" y="83819"/>
                        <a:pt x="20419" y="83149"/>
                        <a:pt x="20460" y="82478"/>
                      </a:cubicBezTo>
                      <a:lnTo>
                        <a:pt x="20826" y="76058"/>
                      </a:lnTo>
                      <a:cubicBezTo>
                        <a:pt x="21090" y="71243"/>
                        <a:pt x="21374" y="66428"/>
                        <a:pt x="21659" y="61613"/>
                      </a:cubicBezTo>
                      <a:cubicBezTo>
                        <a:pt x="22025" y="55660"/>
                        <a:pt x="22390" y="49708"/>
                        <a:pt x="22756" y="43755"/>
                      </a:cubicBezTo>
                      <a:lnTo>
                        <a:pt x="25417" y="1069"/>
                      </a:lnTo>
                      <a:lnTo>
                        <a:pt x="24849" y="1008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70" name="Vapaamuotoinen: Muoto 569">
                  <a:extLst>
                    <a:ext uri="{FF2B5EF4-FFF2-40B4-BE49-F238E27FC236}">
                      <a16:creationId xmlns:a16="http://schemas.microsoft.com/office/drawing/2014/main" id="{C5E4BA3A-2AE5-11E6-AD73-6F372E0CA43C}"/>
                    </a:ext>
                  </a:extLst>
                </p:cNvPr>
                <p:cNvSpPr/>
                <p:nvPr/>
              </p:nvSpPr>
              <p:spPr>
                <a:xfrm>
                  <a:off x="475315" y="6667090"/>
                  <a:ext cx="59271" cy="83725"/>
                </a:xfrm>
                <a:custGeom>
                  <a:avLst/>
                  <a:gdLst>
                    <a:gd name="connsiteX0" fmla="*/ 21212 w 59271"/>
                    <a:gd name="connsiteY0" fmla="*/ 19016 h 83725"/>
                    <a:gd name="connsiteX1" fmla="*/ 7499 w 59271"/>
                    <a:gd name="connsiteY1" fmla="*/ 0 h 83725"/>
                    <a:gd name="connsiteX2" fmla="*/ 7011 w 59271"/>
                    <a:gd name="connsiteY2" fmla="*/ 508 h 83725"/>
                    <a:gd name="connsiteX3" fmla="*/ 5162 w 59271"/>
                    <a:gd name="connsiteY3" fmla="*/ 2418 h 83725"/>
                    <a:gd name="connsiteX4" fmla="*/ 1018 w 59271"/>
                    <a:gd name="connsiteY4" fmla="*/ 6562 h 83725"/>
                    <a:gd name="connsiteX5" fmla="*/ 530 w 59271"/>
                    <a:gd name="connsiteY5" fmla="*/ 10036 h 83725"/>
                    <a:gd name="connsiteX6" fmla="*/ 11074 w 59271"/>
                    <a:gd name="connsiteY6" fmla="*/ 28423 h 83725"/>
                    <a:gd name="connsiteX7" fmla="*/ 17393 w 59271"/>
                    <a:gd name="connsiteY7" fmla="*/ 39475 h 83725"/>
                    <a:gd name="connsiteX8" fmla="*/ 40473 w 59271"/>
                    <a:gd name="connsiteY8" fmla="*/ 79906 h 83725"/>
                    <a:gd name="connsiteX9" fmla="*/ 45450 w 59271"/>
                    <a:gd name="connsiteY9" fmla="*/ 83644 h 83725"/>
                    <a:gd name="connsiteX10" fmla="*/ 46974 w 59271"/>
                    <a:gd name="connsiteY10" fmla="*/ 83725 h 83725"/>
                    <a:gd name="connsiteX11" fmla="*/ 57011 w 59271"/>
                    <a:gd name="connsiteY11" fmla="*/ 78951 h 83725"/>
                    <a:gd name="connsiteX12" fmla="*/ 57437 w 59271"/>
                    <a:gd name="connsiteY12" fmla="*/ 69077 h 83725"/>
                    <a:gd name="connsiteX13" fmla="*/ 21273 w 59271"/>
                    <a:gd name="connsiteY13" fmla="*/ 19016 h 83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9271" h="83725">
                      <a:moveTo>
                        <a:pt x="21212" y="19016"/>
                      </a:moveTo>
                      <a:lnTo>
                        <a:pt x="7499" y="0"/>
                      </a:lnTo>
                      <a:lnTo>
                        <a:pt x="7011" y="508"/>
                      </a:lnTo>
                      <a:cubicBezTo>
                        <a:pt x="6381" y="1158"/>
                        <a:pt x="5772" y="1788"/>
                        <a:pt x="5162" y="2418"/>
                      </a:cubicBezTo>
                      <a:cubicBezTo>
                        <a:pt x="3760" y="3881"/>
                        <a:pt x="2419" y="5262"/>
                        <a:pt x="1018" y="6562"/>
                      </a:cubicBezTo>
                      <a:cubicBezTo>
                        <a:pt x="-344" y="7802"/>
                        <a:pt x="-161" y="8838"/>
                        <a:pt x="530" y="10036"/>
                      </a:cubicBezTo>
                      <a:cubicBezTo>
                        <a:pt x="4065" y="16152"/>
                        <a:pt x="7560" y="22287"/>
                        <a:pt x="11074" y="28423"/>
                      </a:cubicBezTo>
                      <a:lnTo>
                        <a:pt x="17393" y="39475"/>
                      </a:lnTo>
                      <a:cubicBezTo>
                        <a:pt x="25093" y="52945"/>
                        <a:pt x="32793" y="66415"/>
                        <a:pt x="40473" y="79906"/>
                      </a:cubicBezTo>
                      <a:cubicBezTo>
                        <a:pt x="41367" y="81490"/>
                        <a:pt x="42768" y="83360"/>
                        <a:pt x="45450" y="83644"/>
                      </a:cubicBezTo>
                      <a:cubicBezTo>
                        <a:pt x="45958" y="83705"/>
                        <a:pt x="46466" y="83725"/>
                        <a:pt x="46974" y="83725"/>
                      </a:cubicBezTo>
                      <a:cubicBezTo>
                        <a:pt x="50773" y="83725"/>
                        <a:pt x="54146" y="82120"/>
                        <a:pt x="57011" y="78951"/>
                      </a:cubicBezTo>
                      <a:cubicBezTo>
                        <a:pt x="59875" y="75781"/>
                        <a:pt x="60017" y="72632"/>
                        <a:pt x="57437" y="69077"/>
                      </a:cubicBezTo>
                      <a:cubicBezTo>
                        <a:pt x="45389" y="52397"/>
                        <a:pt x="33321" y="35717"/>
                        <a:pt x="21273" y="19016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71" name="Vapaamuotoinen: Muoto 570">
                  <a:extLst>
                    <a:ext uri="{FF2B5EF4-FFF2-40B4-BE49-F238E27FC236}">
                      <a16:creationId xmlns:a16="http://schemas.microsoft.com/office/drawing/2014/main" id="{DF4A3FE1-82B9-591F-5F97-24C727A4CA72}"/>
                    </a:ext>
                  </a:extLst>
                </p:cNvPr>
                <p:cNvSpPr/>
                <p:nvPr/>
              </p:nvSpPr>
              <p:spPr>
                <a:xfrm>
                  <a:off x="273345" y="6670138"/>
                  <a:ext cx="56335" cy="81023"/>
                </a:xfrm>
                <a:custGeom>
                  <a:avLst/>
                  <a:gdLst>
                    <a:gd name="connsiteX0" fmla="*/ 55996 w 56335"/>
                    <a:gd name="connsiteY0" fmla="*/ 9813 h 81023"/>
                    <a:gd name="connsiteX1" fmla="*/ 55955 w 56335"/>
                    <a:gd name="connsiteY1" fmla="*/ 7111 h 81023"/>
                    <a:gd name="connsiteX2" fmla="*/ 50774 w 56335"/>
                    <a:gd name="connsiteY2" fmla="*/ 2052 h 81023"/>
                    <a:gd name="connsiteX3" fmla="*/ 48600 w 56335"/>
                    <a:gd name="connsiteY3" fmla="*/ 0 h 81023"/>
                    <a:gd name="connsiteX4" fmla="*/ 47970 w 56335"/>
                    <a:gd name="connsiteY4" fmla="*/ 691 h 81023"/>
                    <a:gd name="connsiteX5" fmla="*/ 47523 w 56335"/>
                    <a:gd name="connsiteY5" fmla="*/ 1219 h 81023"/>
                    <a:gd name="connsiteX6" fmla="*/ 1445 w 56335"/>
                    <a:gd name="connsiteY6" fmla="*/ 66781 h 81023"/>
                    <a:gd name="connsiteX7" fmla="*/ 1404 w 56335"/>
                    <a:gd name="connsiteY7" fmla="*/ 75192 h 81023"/>
                    <a:gd name="connsiteX8" fmla="*/ 10445 w 56335"/>
                    <a:gd name="connsiteY8" fmla="*/ 80820 h 81023"/>
                    <a:gd name="connsiteX9" fmla="*/ 12701 w 56335"/>
                    <a:gd name="connsiteY9" fmla="*/ 81023 h 81023"/>
                    <a:gd name="connsiteX10" fmla="*/ 19121 w 56335"/>
                    <a:gd name="connsiteY10" fmla="*/ 76432 h 81023"/>
                    <a:gd name="connsiteX11" fmla="*/ 48661 w 56335"/>
                    <a:gd name="connsiteY11" fmla="*/ 23141 h 81023"/>
                    <a:gd name="connsiteX12" fmla="*/ 55996 w 56335"/>
                    <a:gd name="connsiteY12" fmla="*/ 9833 h 81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6335" h="81023">
                      <a:moveTo>
                        <a:pt x="55996" y="9813"/>
                      </a:moveTo>
                      <a:cubicBezTo>
                        <a:pt x="56361" y="9143"/>
                        <a:pt x="56544" y="7700"/>
                        <a:pt x="55955" y="7111"/>
                      </a:cubicBezTo>
                      <a:cubicBezTo>
                        <a:pt x="54289" y="5384"/>
                        <a:pt x="52582" y="3759"/>
                        <a:pt x="50774" y="2052"/>
                      </a:cubicBezTo>
                      <a:lnTo>
                        <a:pt x="48600" y="0"/>
                      </a:lnTo>
                      <a:lnTo>
                        <a:pt x="47970" y="691"/>
                      </a:lnTo>
                      <a:cubicBezTo>
                        <a:pt x="47808" y="874"/>
                        <a:pt x="47645" y="1036"/>
                        <a:pt x="47523" y="1219"/>
                      </a:cubicBezTo>
                      <a:cubicBezTo>
                        <a:pt x="32164" y="23080"/>
                        <a:pt x="16784" y="44920"/>
                        <a:pt x="1445" y="66781"/>
                      </a:cubicBezTo>
                      <a:cubicBezTo>
                        <a:pt x="-465" y="69504"/>
                        <a:pt x="-485" y="72409"/>
                        <a:pt x="1404" y="75192"/>
                      </a:cubicBezTo>
                      <a:cubicBezTo>
                        <a:pt x="3497" y="78301"/>
                        <a:pt x="6545" y="80190"/>
                        <a:pt x="10445" y="80820"/>
                      </a:cubicBezTo>
                      <a:cubicBezTo>
                        <a:pt x="11278" y="80962"/>
                        <a:pt x="12030" y="81023"/>
                        <a:pt x="12701" y="81023"/>
                      </a:cubicBezTo>
                      <a:cubicBezTo>
                        <a:pt x="15606" y="81023"/>
                        <a:pt x="17292" y="79723"/>
                        <a:pt x="19121" y="76432"/>
                      </a:cubicBezTo>
                      <a:lnTo>
                        <a:pt x="48661" y="23141"/>
                      </a:lnTo>
                      <a:cubicBezTo>
                        <a:pt x="51079" y="18793"/>
                        <a:pt x="53578" y="14283"/>
                        <a:pt x="55996" y="9833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72" name="Vapaamuotoinen: Muoto 571">
                  <a:extLst>
                    <a:ext uri="{FF2B5EF4-FFF2-40B4-BE49-F238E27FC236}">
                      <a16:creationId xmlns:a16="http://schemas.microsoft.com/office/drawing/2014/main" id="{53962F10-87AA-7576-CD81-3BBB419F0619}"/>
                    </a:ext>
                  </a:extLst>
                </p:cNvPr>
                <p:cNvSpPr/>
                <p:nvPr/>
              </p:nvSpPr>
              <p:spPr>
                <a:xfrm>
                  <a:off x="430343" y="6696062"/>
                  <a:ext cx="33276" cy="85309"/>
                </a:xfrm>
                <a:custGeom>
                  <a:avLst/>
                  <a:gdLst>
                    <a:gd name="connsiteX0" fmla="*/ 13686 w 33276"/>
                    <a:gd name="connsiteY0" fmla="*/ 8899 h 85309"/>
                    <a:gd name="connsiteX1" fmla="*/ 12000 w 33276"/>
                    <a:gd name="connsiteY1" fmla="*/ 3210 h 85309"/>
                    <a:gd name="connsiteX2" fmla="*/ 11045 w 33276"/>
                    <a:gd name="connsiteY2" fmla="*/ 0 h 85309"/>
                    <a:gd name="connsiteX3" fmla="*/ 8099 w 33276"/>
                    <a:gd name="connsiteY3" fmla="*/ 935 h 85309"/>
                    <a:gd name="connsiteX4" fmla="*/ 1212 w 33276"/>
                    <a:gd name="connsiteY4" fmla="*/ 3230 h 85309"/>
                    <a:gd name="connsiteX5" fmla="*/ 13 w 33276"/>
                    <a:gd name="connsiteY5" fmla="*/ 5668 h 85309"/>
                    <a:gd name="connsiteX6" fmla="*/ 1029 w 33276"/>
                    <a:gd name="connsiteY6" fmla="*/ 11763 h 85309"/>
                    <a:gd name="connsiteX7" fmla="*/ 4259 w 33276"/>
                    <a:gd name="connsiteY7" fmla="*/ 29683 h 85309"/>
                    <a:gd name="connsiteX8" fmla="*/ 12914 w 33276"/>
                    <a:gd name="connsiteY8" fmla="*/ 77996 h 85309"/>
                    <a:gd name="connsiteX9" fmla="*/ 18826 w 33276"/>
                    <a:gd name="connsiteY9" fmla="*/ 84843 h 85309"/>
                    <a:gd name="connsiteX10" fmla="*/ 22361 w 33276"/>
                    <a:gd name="connsiteY10" fmla="*/ 85310 h 85309"/>
                    <a:gd name="connsiteX11" fmla="*/ 28213 w 33276"/>
                    <a:gd name="connsiteY11" fmla="*/ 84050 h 85309"/>
                    <a:gd name="connsiteX12" fmla="*/ 32926 w 33276"/>
                    <a:gd name="connsiteY12" fmla="*/ 74786 h 85309"/>
                    <a:gd name="connsiteX13" fmla="*/ 13706 w 33276"/>
                    <a:gd name="connsiteY13" fmla="*/ 8899 h 85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3276" h="85309">
                      <a:moveTo>
                        <a:pt x="13686" y="8899"/>
                      </a:moveTo>
                      <a:cubicBezTo>
                        <a:pt x="13137" y="7009"/>
                        <a:pt x="12569" y="5120"/>
                        <a:pt x="12000" y="3210"/>
                      </a:cubicBezTo>
                      <a:lnTo>
                        <a:pt x="11045" y="0"/>
                      </a:lnTo>
                      <a:lnTo>
                        <a:pt x="8099" y="935"/>
                      </a:lnTo>
                      <a:cubicBezTo>
                        <a:pt x="5722" y="1686"/>
                        <a:pt x="3467" y="2397"/>
                        <a:pt x="1212" y="3230"/>
                      </a:cubicBezTo>
                      <a:cubicBezTo>
                        <a:pt x="419" y="3515"/>
                        <a:pt x="-89" y="4917"/>
                        <a:pt x="13" y="5668"/>
                      </a:cubicBezTo>
                      <a:cubicBezTo>
                        <a:pt x="277" y="7720"/>
                        <a:pt x="663" y="9772"/>
                        <a:pt x="1029" y="11763"/>
                      </a:cubicBezTo>
                      <a:lnTo>
                        <a:pt x="4259" y="29683"/>
                      </a:lnTo>
                      <a:cubicBezTo>
                        <a:pt x="7103" y="45509"/>
                        <a:pt x="10070" y="61885"/>
                        <a:pt x="12914" y="77996"/>
                      </a:cubicBezTo>
                      <a:cubicBezTo>
                        <a:pt x="13584" y="81795"/>
                        <a:pt x="15454" y="83969"/>
                        <a:pt x="18826" y="84843"/>
                      </a:cubicBezTo>
                      <a:cubicBezTo>
                        <a:pt x="20005" y="85147"/>
                        <a:pt x="21183" y="85310"/>
                        <a:pt x="22361" y="85310"/>
                      </a:cubicBezTo>
                      <a:cubicBezTo>
                        <a:pt x="24312" y="85310"/>
                        <a:pt x="26262" y="84883"/>
                        <a:pt x="28213" y="84050"/>
                      </a:cubicBezTo>
                      <a:cubicBezTo>
                        <a:pt x="32337" y="82262"/>
                        <a:pt x="34084" y="78788"/>
                        <a:pt x="32926" y="74786"/>
                      </a:cubicBezTo>
                      <a:cubicBezTo>
                        <a:pt x="26526" y="52823"/>
                        <a:pt x="20106" y="30861"/>
                        <a:pt x="13706" y="8899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73" name="Vapaamuotoinen: Muoto 572">
                  <a:extLst>
                    <a:ext uri="{FF2B5EF4-FFF2-40B4-BE49-F238E27FC236}">
                      <a16:creationId xmlns:a16="http://schemas.microsoft.com/office/drawing/2014/main" id="{0F590407-0A1D-DF25-B752-2F3A1247C664}"/>
                    </a:ext>
                  </a:extLst>
                </p:cNvPr>
                <p:cNvSpPr/>
                <p:nvPr/>
              </p:nvSpPr>
              <p:spPr>
                <a:xfrm>
                  <a:off x="344592" y="6698073"/>
                  <a:ext cx="32269" cy="82648"/>
                </a:xfrm>
                <a:custGeom>
                  <a:avLst/>
                  <a:gdLst>
                    <a:gd name="connsiteX0" fmla="*/ 28145 w 32269"/>
                    <a:gd name="connsiteY0" fmla="*/ 28139 h 82648"/>
                    <a:gd name="connsiteX1" fmla="*/ 30380 w 32269"/>
                    <a:gd name="connsiteY1" fmla="*/ 14709 h 82648"/>
                    <a:gd name="connsiteX2" fmla="*/ 31619 w 32269"/>
                    <a:gd name="connsiteY2" fmla="*/ 7131 h 82648"/>
                    <a:gd name="connsiteX3" fmla="*/ 32269 w 32269"/>
                    <a:gd name="connsiteY3" fmla="*/ 3190 h 82648"/>
                    <a:gd name="connsiteX4" fmla="*/ 20587 w 32269"/>
                    <a:gd name="connsiteY4" fmla="*/ 0 h 82648"/>
                    <a:gd name="connsiteX5" fmla="*/ 20221 w 32269"/>
                    <a:gd name="connsiteY5" fmla="*/ 935 h 82648"/>
                    <a:gd name="connsiteX6" fmla="*/ 19896 w 32269"/>
                    <a:gd name="connsiteY6" fmla="*/ 1808 h 82648"/>
                    <a:gd name="connsiteX7" fmla="*/ 311 w 32269"/>
                    <a:gd name="connsiteY7" fmla="*/ 72429 h 82648"/>
                    <a:gd name="connsiteX8" fmla="*/ 3196 w 32269"/>
                    <a:gd name="connsiteY8" fmla="*/ 80312 h 82648"/>
                    <a:gd name="connsiteX9" fmla="*/ 10611 w 32269"/>
                    <a:gd name="connsiteY9" fmla="*/ 82648 h 82648"/>
                    <a:gd name="connsiteX10" fmla="*/ 15609 w 32269"/>
                    <a:gd name="connsiteY10" fmla="*/ 81755 h 82648"/>
                    <a:gd name="connsiteX11" fmla="*/ 19998 w 32269"/>
                    <a:gd name="connsiteY11" fmla="*/ 76980 h 82648"/>
                    <a:gd name="connsiteX12" fmla="*/ 23817 w 32269"/>
                    <a:gd name="connsiteY12" fmla="*/ 54164 h 82648"/>
                    <a:gd name="connsiteX13" fmla="*/ 25504 w 32269"/>
                    <a:gd name="connsiteY13" fmla="*/ 43965 h 82648"/>
                    <a:gd name="connsiteX14" fmla="*/ 28145 w 32269"/>
                    <a:gd name="connsiteY14" fmla="*/ 28118 h 82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2269" h="82648">
                      <a:moveTo>
                        <a:pt x="28145" y="28139"/>
                      </a:moveTo>
                      <a:lnTo>
                        <a:pt x="30380" y="14709"/>
                      </a:lnTo>
                      <a:cubicBezTo>
                        <a:pt x="30806" y="12190"/>
                        <a:pt x="31213" y="9671"/>
                        <a:pt x="31619" y="7131"/>
                      </a:cubicBezTo>
                      <a:lnTo>
                        <a:pt x="32269" y="3190"/>
                      </a:lnTo>
                      <a:lnTo>
                        <a:pt x="20587" y="0"/>
                      </a:lnTo>
                      <a:lnTo>
                        <a:pt x="20221" y="935"/>
                      </a:lnTo>
                      <a:cubicBezTo>
                        <a:pt x="20099" y="1239"/>
                        <a:pt x="19977" y="1524"/>
                        <a:pt x="19896" y="1808"/>
                      </a:cubicBezTo>
                      <a:cubicBezTo>
                        <a:pt x="13354" y="25355"/>
                        <a:pt x="6832" y="48882"/>
                        <a:pt x="311" y="72429"/>
                      </a:cubicBezTo>
                      <a:cubicBezTo>
                        <a:pt x="-583" y="75639"/>
                        <a:pt x="473" y="78504"/>
                        <a:pt x="3196" y="80312"/>
                      </a:cubicBezTo>
                      <a:cubicBezTo>
                        <a:pt x="5532" y="81856"/>
                        <a:pt x="8011" y="82648"/>
                        <a:pt x="10611" y="82648"/>
                      </a:cubicBezTo>
                      <a:cubicBezTo>
                        <a:pt x="12237" y="82648"/>
                        <a:pt x="13903" y="82344"/>
                        <a:pt x="15609" y="81755"/>
                      </a:cubicBezTo>
                      <a:cubicBezTo>
                        <a:pt x="18047" y="80901"/>
                        <a:pt x="19612" y="79215"/>
                        <a:pt x="19998" y="76980"/>
                      </a:cubicBezTo>
                      <a:cubicBezTo>
                        <a:pt x="21298" y="69382"/>
                        <a:pt x="22558" y="61763"/>
                        <a:pt x="23817" y="54164"/>
                      </a:cubicBezTo>
                      <a:cubicBezTo>
                        <a:pt x="24386" y="50772"/>
                        <a:pt x="24935" y="47379"/>
                        <a:pt x="25504" y="43965"/>
                      </a:cubicBezTo>
                      <a:cubicBezTo>
                        <a:pt x="26377" y="38683"/>
                        <a:pt x="27271" y="33401"/>
                        <a:pt x="28145" y="28118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74" name="Vapaamuotoinen: Muoto 573">
                  <a:extLst>
                    <a:ext uri="{FF2B5EF4-FFF2-40B4-BE49-F238E27FC236}">
                      <a16:creationId xmlns:a16="http://schemas.microsoft.com/office/drawing/2014/main" id="{C6362154-162D-0BB5-3604-89E55D024A5D}"/>
                    </a:ext>
                  </a:extLst>
                </p:cNvPr>
                <p:cNvSpPr/>
                <p:nvPr/>
              </p:nvSpPr>
              <p:spPr>
                <a:xfrm>
                  <a:off x="329000" y="6360434"/>
                  <a:ext cx="38027" cy="81912"/>
                </a:xfrm>
                <a:custGeom>
                  <a:avLst/>
                  <a:gdLst>
                    <a:gd name="connsiteX0" fmla="*/ 9564 w 38027"/>
                    <a:gd name="connsiteY0" fmla="*/ 33457 h 81912"/>
                    <a:gd name="connsiteX1" fmla="*/ 12916 w 38027"/>
                    <a:gd name="connsiteY1" fmla="*/ 41929 h 81912"/>
                    <a:gd name="connsiteX2" fmla="*/ 28032 w 38027"/>
                    <a:gd name="connsiteY2" fmla="*/ 80084 h 81912"/>
                    <a:gd name="connsiteX3" fmla="*/ 29718 w 38027"/>
                    <a:gd name="connsiteY3" fmla="*/ 81831 h 81912"/>
                    <a:gd name="connsiteX4" fmla="*/ 33416 w 38027"/>
                    <a:gd name="connsiteY4" fmla="*/ 81912 h 81912"/>
                    <a:gd name="connsiteX5" fmla="*/ 35305 w 38027"/>
                    <a:gd name="connsiteY5" fmla="*/ 81912 h 81912"/>
                    <a:gd name="connsiteX6" fmla="*/ 37317 w 38027"/>
                    <a:gd name="connsiteY6" fmla="*/ 81912 h 81912"/>
                    <a:gd name="connsiteX7" fmla="*/ 38028 w 38027"/>
                    <a:gd name="connsiteY7" fmla="*/ 81912 h 81912"/>
                    <a:gd name="connsiteX8" fmla="*/ 37804 w 38027"/>
                    <a:gd name="connsiteY8" fmla="*/ 80653 h 81912"/>
                    <a:gd name="connsiteX9" fmla="*/ 37683 w 38027"/>
                    <a:gd name="connsiteY9" fmla="*/ 80084 h 81912"/>
                    <a:gd name="connsiteX10" fmla="*/ 24700 w 38027"/>
                    <a:gd name="connsiteY10" fmla="*/ 33233 h 81912"/>
                    <a:gd name="connsiteX11" fmla="*/ 16878 w 38027"/>
                    <a:gd name="connsiteY11" fmla="*/ 5135 h 81912"/>
                    <a:gd name="connsiteX12" fmla="*/ 9544 w 38027"/>
                    <a:gd name="connsiteY12" fmla="*/ 56 h 81912"/>
                    <a:gd name="connsiteX13" fmla="*/ 2250 w 38027"/>
                    <a:gd name="connsiteY13" fmla="*/ 3368 h 81912"/>
                    <a:gd name="connsiteX14" fmla="*/ 584 w 38027"/>
                    <a:gd name="connsiteY14" fmla="*/ 10702 h 81912"/>
                    <a:gd name="connsiteX15" fmla="*/ 9564 w 38027"/>
                    <a:gd name="connsiteY15" fmla="*/ 33477 h 81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027" h="81912">
                      <a:moveTo>
                        <a:pt x="9564" y="33457"/>
                      </a:moveTo>
                      <a:lnTo>
                        <a:pt x="12916" y="41929"/>
                      </a:lnTo>
                      <a:cubicBezTo>
                        <a:pt x="17935" y="54647"/>
                        <a:pt x="22973" y="67366"/>
                        <a:pt x="28032" y="80084"/>
                      </a:cubicBezTo>
                      <a:cubicBezTo>
                        <a:pt x="28052" y="80145"/>
                        <a:pt x="28723" y="81790"/>
                        <a:pt x="29718" y="81831"/>
                      </a:cubicBezTo>
                      <a:cubicBezTo>
                        <a:pt x="30937" y="81892"/>
                        <a:pt x="32156" y="81912"/>
                        <a:pt x="33416" y="81912"/>
                      </a:cubicBezTo>
                      <a:cubicBezTo>
                        <a:pt x="34046" y="81912"/>
                        <a:pt x="34676" y="81912"/>
                        <a:pt x="35305" y="81912"/>
                      </a:cubicBezTo>
                      <a:cubicBezTo>
                        <a:pt x="35956" y="81912"/>
                        <a:pt x="36626" y="81912"/>
                        <a:pt x="37317" y="81912"/>
                      </a:cubicBezTo>
                      <a:lnTo>
                        <a:pt x="38028" y="81912"/>
                      </a:lnTo>
                      <a:lnTo>
                        <a:pt x="37804" y="80653"/>
                      </a:lnTo>
                      <a:cubicBezTo>
                        <a:pt x="37764" y="80389"/>
                        <a:pt x="37723" y="80226"/>
                        <a:pt x="37683" y="80084"/>
                      </a:cubicBezTo>
                      <a:cubicBezTo>
                        <a:pt x="33355" y="64460"/>
                        <a:pt x="29048" y="48857"/>
                        <a:pt x="24700" y="33233"/>
                      </a:cubicBezTo>
                      <a:cubicBezTo>
                        <a:pt x="22100" y="23867"/>
                        <a:pt x="19499" y="14501"/>
                        <a:pt x="16878" y="5135"/>
                      </a:cubicBezTo>
                      <a:cubicBezTo>
                        <a:pt x="15842" y="1458"/>
                        <a:pt x="13242" y="-350"/>
                        <a:pt x="9544" y="56"/>
                      </a:cubicBezTo>
                      <a:cubicBezTo>
                        <a:pt x="6720" y="381"/>
                        <a:pt x="4262" y="1478"/>
                        <a:pt x="2250" y="3368"/>
                      </a:cubicBezTo>
                      <a:cubicBezTo>
                        <a:pt x="-46" y="5521"/>
                        <a:pt x="-554" y="7777"/>
                        <a:pt x="584" y="10702"/>
                      </a:cubicBezTo>
                      <a:cubicBezTo>
                        <a:pt x="3571" y="18301"/>
                        <a:pt x="6578" y="25879"/>
                        <a:pt x="9564" y="33477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75" name="Vapaamuotoinen: Muoto 574">
                  <a:extLst>
                    <a:ext uri="{FF2B5EF4-FFF2-40B4-BE49-F238E27FC236}">
                      <a16:creationId xmlns:a16="http://schemas.microsoft.com/office/drawing/2014/main" id="{2C15C360-C08C-B264-FAAC-7ECFF657424E}"/>
                    </a:ext>
                  </a:extLst>
                </p:cNvPr>
                <p:cNvSpPr/>
                <p:nvPr/>
              </p:nvSpPr>
              <p:spPr>
                <a:xfrm>
                  <a:off x="513912" y="6586372"/>
                  <a:ext cx="81419" cy="37748"/>
                </a:xfrm>
                <a:custGeom>
                  <a:avLst/>
                  <a:gdLst>
                    <a:gd name="connsiteX0" fmla="*/ 575 w 81419"/>
                    <a:gd name="connsiteY0" fmla="*/ 9102 h 37748"/>
                    <a:gd name="connsiteX1" fmla="*/ 4253 w 81419"/>
                    <a:gd name="connsiteY1" fmla="*/ 11113 h 37748"/>
                    <a:gd name="connsiteX2" fmla="*/ 5594 w 81419"/>
                    <a:gd name="connsiteY2" fmla="*/ 11581 h 37748"/>
                    <a:gd name="connsiteX3" fmla="*/ 28958 w 81419"/>
                    <a:gd name="connsiteY3" fmla="*/ 20764 h 37748"/>
                    <a:gd name="connsiteX4" fmla="*/ 70648 w 81419"/>
                    <a:gd name="connsiteY4" fmla="*/ 37159 h 37748"/>
                    <a:gd name="connsiteX5" fmla="*/ 73472 w 81419"/>
                    <a:gd name="connsiteY5" fmla="*/ 37748 h 37748"/>
                    <a:gd name="connsiteX6" fmla="*/ 77596 w 81419"/>
                    <a:gd name="connsiteY6" fmla="*/ 36042 h 37748"/>
                    <a:gd name="connsiteX7" fmla="*/ 81253 w 81419"/>
                    <a:gd name="connsiteY7" fmla="*/ 29297 h 37748"/>
                    <a:gd name="connsiteX8" fmla="*/ 75869 w 81419"/>
                    <a:gd name="connsiteY8" fmla="*/ 20743 h 37748"/>
                    <a:gd name="connsiteX9" fmla="*/ 30868 w 81419"/>
                    <a:gd name="connsiteY9" fmla="*/ 8411 h 37748"/>
                    <a:gd name="connsiteX10" fmla="*/ 12339 w 81419"/>
                    <a:gd name="connsiteY10" fmla="*/ 3291 h 37748"/>
                    <a:gd name="connsiteX11" fmla="*/ 4761 w 81419"/>
                    <a:gd name="connsiteY11" fmla="*/ 1239 h 37748"/>
                    <a:gd name="connsiteX12" fmla="*/ 169 w 81419"/>
                    <a:gd name="connsiteY12" fmla="*/ 0 h 37748"/>
                    <a:gd name="connsiteX13" fmla="*/ 169 w 81419"/>
                    <a:gd name="connsiteY13" fmla="*/ 1828 h 37748"/>
                    <a:gd name="connsiteX14" fmla="*/ 169 w 81419"/>
                    <a:gd name="connsiteY14" fmla="*/ 3677 h 37748"/>
                    <a:gd name="connsiteX15" fmla="*/ 88 w 81419"/>
                    <a:gd name="connsiteY15" fmla="*/ 5262 h 37748"/>
                    <a:gd name="connsiteX16" fmla="*/ 555 w 81419"/>
                    <a:gd name="connsiteY16" fmla="*/ 9102 h 37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1419" h="37748">
                      <a:moveTo>
                        <a:pt x="575" y="9102"/>
                      </a:moveTo>
                      <a:cubicBezTo>
                        <a:pt x="1347" y="10199"/>
                        <a:pt x="2831" y="10666"/>
                        <a:pt x="4253" y="11113"/>
                      </a:cubicBezTo>
                      <a:cubicBezTo>
                        <a:pt x="4720" y="11255"/>
                        <a:pt x="5187" y="11418"/>
                        <a:pt x="5594" y="11581"/>
                      </a:cubicBezTo>
                      <a:cubicBezTo>
                        <a:pt x="13375" y="14648"/>
                        <a:pt x="21177" y="17696"/>
                        <a:pt x="28958" y="20764"/>
                      </a:cubicBezTo>
                      <a:cubicBezTo>
                        <a:pt x="42855" y="26229"/>
                        <a:pt x="56772" y="31674"/>
                        <a:pt x="70648" y="37159"/>
                      </a:cubicBezTo>
                      <a:cubicBezTo>
                        <a:pt x="71643" y="37545"/>
                        <a:pt x="72578" y="37748"/>
                        <a:pt x="73472" y="37748"/>
                      </a:cubicBezTo>
                      <a:cubicBezTo>
                        <a:pt x="74975" y="37748"/>
                        <a:pt x="76337" y="37180"/>
                        <a:pt x="77596" y="36042"/>
                      </a:cubicBezTo>
                      <a:cubicBezTo>
                        <a:pt x="79668" y="34152"/>
                        <a:pt x="80928" y="31816"/>
                        <a:pt x="81253" y="29297"/>
                      </a:cubicBezTo>
                      <a:cubicBezTo>
                        <a:pt x="81700" y="25823"/>
                        <a:pt x="81639" y="22308"/>
                        <a:pt x="75869" y="20743"/>
                      </a:cubicBezTo>
                      <a:cubicBezTo>
                        <a:pt x="60855" y="16700"/>
                        <a:pt x="45618" y="12474"/>
                        <a:pt x="30868" y="8411"/>
                      </a:cubicBezTo>
                      <a:cubicBezTo>
                        <a:pt x="24691" y="6705"/>
                        <a:pt x="18515" y="4998"/>
                        <a:pt x="12339" y="3291"/>
                      </a:cubicBezTo>
                      <a:cubicBezTo>
                        <a:pt x="9840" y="2601"/>
                        <a:pt x="7361" y="1930"/>
                        <a:pt x="4761" y="1239"/>
                      </a:cubicBezTo>
                      <a:lnTo>
                        <a:pt x="169" y="0"/>
                      </a:lnTo>
                      <a:lnTo>
                        <a:pt x="169" y="1828"/>
                      </a:lnTo>
                      <a:cubicBezTo>
                        <a:pt x="169" y="2499"/>
                        <a:pt x="169" y="3088"/>
                        <a:pt x="169" y="3677"/>
                      </a:cubicBezTo>
                      <a:cubicBezTo>
                        <a:pt x="169" y="4165"/>
                        <a:pt x="129" y="4713"/>
                        <a:pt x="88" y="5262"/>
                      </a:cubicBezTo>
                      <a:cubicBezTo>
                        <a:pt x="-34" y="6664"/>
                        <a:pt x="-136" y="8106"/>
                        <a:pt x="555" y="9102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76" name="Vapaamuotoinen: Muoto 575">
                  <a:extLst>
                    <a:ext uri="{FF2B5EF4-FFF2-40B4-BE49-F238E27FC236}">
                      <a16:creationId xmlns:a16="http://schemas.microsoft.com/office/drawing/2014/main" id="{8B4FDED1-5343-B6F6-6620-3FF4901EBC9C}"/>
                    </a:ext>
                  </a:extLst>
                </p:cNvPr>
                <p:cNvSpPr/>
                <p:nvPr/>
              </p:nvSpPr>
              <p:spPr>
                <a:xfrm>
                  <a:off x="437080" y="6360970"/>
                  <a:ext cx="37024" cy="81417"/>
                </a:xfrm>
                <a:custGeom>
                  <a:avLst/>
                  <a:gdLst>
                    <a:gd name="connsiteX0" fmla="*/ 19951 w 37024"/>
                    <a:gd name="connsiteY0" fmla="*/ 5392 h 81417"/>
                    <a:gd name="connsiteX1" fmla="*/ 7050 w 37024"/>
                    <a:gd name="connsiteY1" fmla="*/ 54701 h 81417"/>
                    <a:gd name="connsiteX2" fmla="*/ 2458 w 37024"/>
                    <a:gd name="connsiteY2" fmla="*/ 72112 h 81417"/>
                    <a:gd name="connsiteX3" fmla="*/ 996 w 37024"/>
                    <a:gd name="connsiteY3" fmla="*/ 77618 h 81417"/>
                    <a:gd name="connsiteX4" fmla="*/ 0 w 37024"/>
                    <a:gd name="connsiteY4" fmla="*/ 81377 h 81417"/>
                    <a:gd name="connsiteX5" fmla="*/ 772 w 37024"/>
                    <a:gd name="connsiteY5" fmla="*/ 81377 h 81417"/>
                    <a:gd name="connsiteX6" fmla="*/ 2946 w 37024"/>
                    <a:gd name="connsiteY6" fmla="*/ 81377 h 81417"/>
                    <a:gd name="connsiteX7" fmla="*/ 7273 w 37024"/>
                    <a:gd name="connsiteY7" fmla="*/ 81417 h 81417"/>
                    <a:gd name="connsiteX8" fmla="*/ 7538 w 37024"/>
                    <a:gd name="connsiteY8" fmla="*/ 81417 h 81417"/>
                    <a:gd name="connsiteX9" fmla="*/ 10260 w 37024"/>
                    <a:gd name="connsiteY9" fmla="*/ 79426 h 81417"/>
                    <a:gd name="connsiteX10" fmla="*/ 36469 w 37024"/>
                    <a:gd name="connsiteY10" fmla="*/ 10512 h 81417"/>
                    <a:gd name="connsiteX11" fmla="*/ 34660 w 37024"/>
                    <a:gd name="connsiteY11" fmla="*/ 3238 h 81417"/>
                    <a:gd name="connsiteX12" fmla="*/ 29439 w 37024"/>
                    <a:gd name="connsiteY12" fmla="*/ 394 h 81417"/>
                    <a:gd name="connsiteX13" fmla="*/ 19951 w 37024"/>
                    <a:gd name="connsiteY13" fmla="*/ 5412 h 814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024" h="81417">
                      <a:moveTo>
                        <a:pt x="19951" y="5392"/>
                      </a:moveTo>
                      <a:cubicBezTo>
                        <a:pt x="15705" y="21849"/>
                        <a:pt x="11296" y="38549"/>
                        <a:pt x="7050" y="54701"/>
                      </a:cubicBezTo>
                      <a:lnTo>
                        <a:pt x="2458" y="72112"/>
                      </a:lnTo>
                      <a:cubicBezTo>
                        <a:pt x="1991" y="73900"/>
                        <a:pt x="1503" y="75708"/>
                        <a:pt x="996" y="77618"/>
                      </a:cubicBezTo>
                      <a:lnTo>
                        <a:pt x="0" y="81377"/>
                      </a:lnTo>
                      <a:lnTo>
                        <a:pt x="772" y="81377"/>
                      </a:lnTo>
                      <a:cubicBezTo>
                        <a:pt x="1544" y="81377"/>
                        <a:pt x="2255" y="81377"/>
                        <a:pt x="2946" y="81377"/>
                      </a:cubicBezTo>
                      <a:cubicBezTo>
                        <a:pt x="4449" y="81377"/>
                        <a:pt x="5892" y="81356"/>
                        <a:pt x="7273" y="81417"/>
                      </a:cubicBezTo>
                      <a:cubicBezTo>
                        <a:pt x="7355" y="81417"/>
                        <a:pt x="7436" y="81417"/>
                        <a:pt x="7538" y="81417"/>
                      </a:cubicBezTo>
                      <a:cubicBezTo>
                        <a:pt x="8919" y="81417"/>
                        <a:pt x="9732" y="80808"/>
                        <a:pt x="10260" y="79426"/>
                      </a:cubicBezTo>
                      <a:cubicBezTo>
                        <a:pt x="18630" y="57301"/>
                        <a:pt x="27549" y="33754"/>
                        <a:pt x="36469" y="10512"/>
                      </a:cubicBezTo>
                      <a:cubicBezTo>
                        <a:pt x="37606" y="7566"/>
                        <a:pt x="36997" y="5128"/>
                        <a:pt x="34660" y="3238"/>
                      </a:cubicBezTo>
                      <a:cubicBezTo>
                        <a:pt x="32812" y="1735"/>
                        <a:pt x="31064" y="780"/>
                        <a:pt x="29439" y="394"/>
                      </a:cubicBezTo>
                      <a:cubicBezTo>
                        <a:pt x="24339" y="-845"/>
                        <a:pt x="21150" y="841"/>
                        <a:pt x="19951" y="5412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77" name="Vapaamuotoinen: Muoto 576">
                  <a:extLst>
                    <a:ext uri="{FF2B5EF4-FFF2-40B4-BE49-F238E27FC236}">
                      <a16:creationId xmlns:a16="http://schemas.microsoft.com/office/drawing/2014/main" id="{2A34F17B-2D54-FD08-4892-39151D4B0C37}"/>
                    </a:ext>
                  </a:extLst>
                </p:cNvPr>
                <p:cNvSpPr/>
                <p:nvPr/>
              </p:nvSpPr>
              <p:spPr>
                <a:xfrm>
                  <a:off x="210833" y="6586758"/>
                  <a:ext cx="80469" cy="38459"/>
                </a:xfrm>
                <a:custGeom>
                  <a:avLst/>
                  <a:gdLst>
                    <a:gd name="connsiteX0" fmla="*/ 79012 w 80469"/>
                    <a:gd name="connsiteY0" fmla="*/ 345 h 38459"/>
                    <a:gd name="connsiteX1" fmla="*/ 77833 w 80469"/>
                    <a:gd name="connsiteY1" fmla="*/ 630 h 38459"/>
                    <a:gd name="connsiteX2" fmla="*/ 28687 w 80469"/>
                    <a:gd name="connsiteY2" fmla="*/ 14770 h 38459"/>
                    <a:gd name="connsiteX3" fmla="*/ 24197 w 80469"/>
                    <a:gd name="connsiteY3" fmla="*/ 16071 h 38459"/>
                    <a:gd name="connsiteX4" fmla="*/ 4815 w 80469"/>
                    <a:gd name="connsiteY4" fmla="*/ 21658 h 38459"/>
                    <a:gd name="connsiteX5" fmla="*/ 0 w 80469"/>
                    <a:gd name="connsiteY5" fmla="*/ 28057 h 38459"/>
                    <a:gd name="connsiteX6" fmla="*/ 2926 w 80469"/>
                    <a:gd name="connsiteY6" fmla="*/ 35696 h 38459"/>
                    <a:gd name="connsiteX7" fmla="*/ 7822 w 80469"/>
                    <a:gd name="connsiteY7" fmla="*/ 38460 h 38459"/>
                    <a:gd name="connsiteX8" fmla="*/ 11113 w 80469"/>
                    <a:gd name="connsiteY8" fmla="*/ 37708 h 38459"/>
                    <a:gd name="connsiteX9" fmla="*/ 23405 w 80469"/>
                    <a:gd name="connsiteY9" fmla="*/ 32710 h 38459"/>
                    <a:gd name="connsiteX10" fmla="*/ 37992 w 80469"/>
                    <a:gd name="connsiteY10" fmla="*/ 26777 h 38459"/>
                    <a:gd name="connsiteX11" fmla="*/ 39902 w 80469"/>
                    <a:gd name="connsiteY11" fmla="*/ 26005 h 38459"/>
                    <a:gd name="connsiteX12" fmla="*/ 78544 w 80469"/>
                    <a:gd name="connsiteY12" fmla="*/ 10199 h 38459"/>
                    <a:gd name="connsiteX13" fmla="*/ 80373 w 80469"/>
                    <a:gd name="connsiteY13" fmla="*/ 8208 h 38459"/>
                    <a:gd name="connsiteX14" fmla="*/ 80454 w 80469"/>
                    <a:gd name="connsiteY14" fmla="*/ 2824 h 38459"/>
                    <a:gd name="connsiteX15" fmla="*/ 80454 w 80469"/>
                    <a:gd name="connsiteY15" fmla="*/ 752 h 38459"/>
                    <a:gd name="connsiteX16" fmla="*/ 80454 w 80469"/>
                    <a:gd name="connsiteY16" fmla="*/ 0 h 38459"/>
                    <a:gd name="connsiteX17" fmla="*/ 79012 w 80469"/>
                    <a:gd name="connsiteY17" fmla="*/ 345 h 384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0469" h="38459">
                      <a:moveTo>
                        <a:pt x="79012" y="345"/>
                      </a:moveTo>
                      <a:cubicBezTo>
                        <a:pt x="78585" y="447"/>
                        <a:pt x="78199" y="528"/>
                        <a:pt x="77833" y="630"/>
                      </a:cubicBezTo>
                      <a:cubicBezTo>
                        <a:pt x="61458" y="5343"/>
                        <a:pt x="45063" y="10057"/>
                        <a:pt x="28687" y="14770"/>
                      </a:cubicBezTo>
                      <a:lnTo>
                        <a:pt x="24197" y="16071"/>
                      </a:lnTo>
                      <a:cubicBezTo>
                        <a:pt x="17737" y="17940"/>
                        <a:pt x="11276" y="19788"/>
                        <a:pt x="4815" y="21658"/>
                      </a:cubicBezTo>
                      <a:cubicBezTo>
                        <a:pt x="1625" y="22592"/>
                        <a:pt x="20" y="24746"/>
                        <a:pt x="0" y="28057"/>
                      </a:cubicBezTo>
                      <a:cubicBezTo>
                        <a:pt x="0" y="30780"/>
                        <a:pt x="975" y="33340"/>
                        <a:pt x="2926" y="35696"/>
                      </a:cubicBezTo>
                      <a:cubicBezTo>
                        <a:pt x="4470" y="37566"/>
                        <a:pt x="5973" y="38460"/>
                        <a:pt x="7822" y="38460"/>
                      </a:cubicBezTo>
                      <a:cubicBezTo>
                        <a:pt x="8817" y="38460"/>
                        <a:pt x="9894" y="38195"/>
                        <a:pt x="11113" y="37708"/>
                      </a:cubicBezTo>
                      <a:lnTo>
                        <a:pt x="23405" y="32710"/>
                      </a:lnTo>
                      <a:cubicBezTo>
                        <a:pt x="28261" y="30739"/>
                        <a:pt x="33137" y="28748"/>
                        <a:pt x="37992" y="26777"/>
                      </a:cubicBezTo>
                      <a:lnTo>
                        <a:pt x="39902" y="26005"/>
                      </a:lnTo>
                      <a:cubicBezTo>
                        <a:pt x="52783" y="20743"/>
                        <a:pt x="65684" y="15502"/>
                        <a:pt x="78544" y="10199"/>
                      </a:cubicBezTo>
                      <a:cubicBezTo>
                        <a:pt x="79235" y="9915"/>
                        <a:pt x="80312" y="9082"/>
                        <a:pt x="80373" y="8208"/>
                      </a:cubicBezTo>
                      <a:cubicBezTo>
                        <a:pt x="80495" y="6440"/>
                        <a:pt x="80475" y="4693"/>
                        <a:pt x="80454" y="2824"/>
                      </a:cubicBezTo>
                      <a:cubicBezTo>
                        <a:pt x="80454" y="2133"/>
                        <a:pt x="80454" y="1442"/>
                        <a:pt x="80454" y="752"/>
                      </a:cubicBezTo>
                      <a:lnTo>
                        <a:pt x="80454" y="0"/>
                      </a:lnTo>
                      <a:lnTo>
                        <a:pt x="79012" y="345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78" name="Vapaamuotoinen: Muoto 577">
                  <a:extLst>
                    <a:ext uri="{FF2B5EF4-FFF2-40B4-BE49-F238E27FC236}">
                      <a16:creationId xmlns:a16="http://schemas.microsoft.com/office/drawing/2014/main" id="{9F6886B0-50A0-CB35-95AB-BA732B2D2202}"/>
                    </a:ext>
                  </a:extLst>
                </p:cNvPr>
                <p:cNvSpPr/>
                <p:nvPr/>
              </p:nvSpPr>
              <p:spPr>
                <a:xfrm>
                  <a:off x="216622" y="6457432"/>
                  <a:ext cx="74710" cy="47266"/>
                </a:xfrm>
                <a:custGeom>
                  <a:avLst/>
                  <a:gdLst>
                    <a:gd name="connsiteX0" fmla="*/ 72959 w 74710"/>
                    <a:gd name="connsiteY0" fmla="*/ 35869 h 47266"/>
                    <a:gd name="connsiteX1" fmla="*/ 60078 w 74710"/>
                    <a:gd name="connsiteY1" fmla="*/ 28616 h 47266"/>
                    <a:gd name="connsiteX2" fmla="*/ 11561 w 74710"/>
                    <a:gd name="connsiteY2" fmla="*/ 1107 h 47266"/>
                    <a:gd name="connsiteX3" fmla="*/ 2927 w 74710"/>
                    <a:gd name="connsiteY3" fmla="*/ 2509 h 47266"/>
                    <a:gd name="connsiteX4" fmla="*/ 1 w 74710"/>
                    <a:gd name="connsiteY4" fmla="*/ 10148 h 47266"/>
                    <a:gd name="connsiteX5" fmla="*/ 4227 w 74710"/>
                    <a:gd name="connsiteY5" fmla="*/ 16690 h 47266"/>
                    <a:gd name="connsiteX6" fmla="*/ 59631 w 74710"/>
                    <a:gd name="connsiteY6" fmla="*/ 40765 h 47266"/>
                    <a:gd name="connsiteX7" fmla="*/ 69098 w 74710"/>
                    <a:gd name="connsiteY7" fmla="*/ 44869 h 47266"/>
                    <a:gd name="connsiteX8" fmla="*/ 74665 w 74710"/>
                    <a:gd name="connsiteY8" fmla="*/ 47266 h 47266"/>
                    <a:gd name="connsiteX9" fmla="*/ 74665 w 74710"/>
                    <a:gd name="connsiteY9" fmla="*/ 46352 h 47266"/>
                    <a:gd name="connsiteX10" fmla="*/ 74665 w 74710"/>
                    <a:gd name="connsiteY10" fmla="*/ 43955 h 47266"/>
                    <a:gd name="connsiteX11" fmla="*/ 74706 w 74710"/>
                    <a:gd name="connsiteY11" fmla="*/ 38835 h 47266"/>
                    <a:gd name="connsiteX12" fmla="*/ 72979 w 74710"/>
                    <a:gd name="connsiteY12" fmla="*/ 35889 h 472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74710" h="47266">
                      <a:moveTo>
                        <a:pt x="72959" y="35869"/>
                      </a:moveTo>
                      <a:cubicBezTo>
                        <a:pt x="68651" y="33471"/>
                        <a:pt x="64365" y="31033"/>
                        <a:pt x="60078" y="28616"/>
                      </a:cubicBezTo>
                      <a:lnTo>
                        <a:pt x="11561" y="1107"/>
                      </a:lnTo>
                      <a:cubicBezTo>
                        <a:pt x="8290" y="-742"/>
                        <a:pt x="5385" y="-275"/>
                        <a:pt x="2927" y="2509"/>
                      </a:cubicBezTo>
                      <a:cubicBezTo>
                        <a:pt x="1017" y="4662"/>
                        <a:pt x="21" y="7243"/>
                        <a:pt x="1" y="10148"/>
                      </a:cubicBezTo>
                      <a:cubicBezTo>
                        <a:pt x="-39" y="13683"/>
                        <a:pt x="997" y="15268"/>
                        <a:pt x="4227" y="16690"/>
                      </a:cubicBezTo>
                      <a:lnTo>
                        <a:pt x="59631" y="40765"/>
                      </a:lnTo>
                      <a:cubicBezTo>
                        <a:pt x="62760" y="42126"/>
                        <a:pt x="65868" y="43467"/>
                        <a:pt x="69098" y="44869"/>
                      </a:cubicBezTo>
                      <a:lnTo>
                        <a:pt x="74665" y="47266"/>
                      </a:lnTo>
                      <a:lnTo>
                        <a:pt x="74665" y="46352"/>
                      </a:lnTo>
                      <a:cubicBezTo>
                        <a:pt x="74665" y="45519"/>
                        <a:pt x="74665" y="44727"/>
                        <a:pt x="74665" y="43955"/>
                      </a:cubicBezTo>
                      <a:cubicBezTo>
                        <a:pt x="74665" y="42167"/>
                        <a:pt x="74645" y="40501"/>
                        <a:pt x="74706" y="38835"/>
                      </a:cubicBezTo>
                      <a:cubicBezTo>
                        <a:pt x="74767" y="37474"/>
                        <a:pt x="74238" y="36580"/>
                        <a:pt x="72979" y="35889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79" name="Vapaamuotoinen: Muoto 578">
                  <a:extLst>
                    <a:ext uri="{FF2B5EF4-FFF2-40B4-BE49-F238E27FC236}">
                      <a16:creationId xmlns:a16="http://schemas.microsoft.com/office/drawing/2014/main" id="{2817A644-6183-4C69-0096-12BAE1C93BBA}"/>
                    </a:ext>
                  </a:extLst>
                </p:cNvPr>
                <p:cNvSpPr/>
                <p:nvPr/>
              </p:nvSpPr>
              <p:spPr>
                <a:xfrm>
                  <a:off x="514111" y="6456457"/>
                  <a:ext cx="73650" cy="47712"/>
                </a:xfrm>
                <a:custGeom>
                  <a:avLst/>
                  <a:gdLst>
                    <a:gd name="connsiteX0" fmla="*/ 1758 w 73650"/>
                    <a:gd name="connsiteY0" fmla="*/ 47002 h 47712"/>
                    <a:gd name="connsiteX1" fmla="*/ 3160 w 73650"/>
                    <a:gd name="connsiteY1" fmla="*/ 46413 h 47712"/>
                    <a:gd name="connsiteX2" fmla="*/ 38348 w 73650"/>
                    <a:gd name="connsiteY2" fmla="*/ 30586 h 47712"/>
                    <a:gd name="connsiteX3" fmla="*/ 69616 w 73650"/>
                    <a:gd name="connsiteY3" fmla="*/ 16567 h 47712"/>
                    <a:gd name="connsiteX4" fmla="*/ 73537 w 73650"/>
                    <a:gd name="connsiteY4" fmla="*/ 11956 h 47712"/>
                    <a:gd name="connsiteX5" fmla="*/ 70652 w 73650"/>
                    <a:gd name="connsiteY5" fmla="*/ 2447 h 47712"/>
                    <a:gd name="connsiteX6" fmla="*/ 61977 w 73650"/>
                    <a:gd name="connsiteY6" fmla="*/ 1127 h 47712"/>
                    <a:gd name="connsiteX7" fmla="*/ 32721 w 73650"/>
                    <a:gd name="connsiteY7" fmla="*/ 18213 h 47712"/>
                    <a:gd name="connsiteX8" fmla="*/ 1839 w 73650"/>
                    <a:gd name="connsiteY8" fmla="*/ 36275 h 47712"/>
                    <a:gd name="connsiteX9" fmla="*/ 92 w 73650"/>
                    <a:gd name="connsiteY9" fmla="*/ 38327 h 47712"/>
                    <a:gd name="connsiteX10" fmla="*/ 11 w 73650"/>
                    <a:gd name="connsiteY10" fmla="*/ 44422 h 47712"/>
                    <a:gd name="connsiteX11" fmla="*/ 11 w 73650"/>
                    <a:gd name="connsiteY11" fmla="*/ 46819 h 47712"/>
                    <a:gd name="connsiteX12" fmla="*/ 11 w 73650"/>
                    <a:gd name="connsiteY12" fmla="*/ 47713 h 47712"/>
                    <a:gd name="connsiteX13" fmla="*/ 1758 w 73650"/>
                    <a:gd name="connsiteY13" fmla="*/ 46982 h 477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3650" h="47712">
                      <a:moveTo>
                        <a:pt x="1758" y="47002"/>
                      </a:moveTo>
                      <a:cubicBezTo>
                        <a:pt x="2286" y="46778"/>
                        <a:pt x="2733" y="46616"/>
                        <a:pt x="3160" y="46413"/>
                      </a:cubicBezTo>
                      <a:lnTo>
                        <a:pt x="38348" y="30586"/>
                      </a:lnTo>
                      <a:cubicBezTo>
                        <a:pt x="48771" y="25893"/>
                        <a:pt x="59173" y="21220"/>
                        <a:pt x="69616" y="16567"/>
                      </a:cubicBezTo>
                      <a:cubicBezTo>
                        <a:pt x="71140" y="15897"/>
                        <a:pt x="73191" y="14678"/>
                        <a:pt x="73537" y="11956"/>
                      </a:cubicBezTo>
                      <a:cubicBezTo>
                        <a:pt x="74004" y="8360"/>
                        <a:pt x="73029" y="5170"/>
                        <a:pt x="70652" y="2447"/>
                      </a:cubicBezTo>
                      <a:cubicBezTo>
                        <a:pt x="68255" y="-275"/>
                        <a:pt x="65187" y="-742"/>
                        <a:pt x="61977" y="1127"/>
                      </a:cubicBezTo>
                      <a:lnTo>
                        <a:pt x="32721" y="18213"/>
                      </a:lnTo>
                      <a:cubicBezTo>
                        <a:pt x="22420" y="24227"/>
                        <a:pt x="12119" y="30241"/>
                        <a:pt x="1839" y="36275"/>
                      </a:cubicBezTo>
                      <a:cubicBezTo>
                        <a:pt x="1555" y="36437"/>
                        <a:pt x="153" y="37311"/>
                        <a:pt x="92" y="38327"/>
                      </a:cubicBezTo>
                      <a:cubicBezTo>
                        <a:pt x="-10" y="40318"/>
                        <a:pt x="-10" y="42309"/>
                        <a:pt x="11" y="44422"/>
                      </a:cubicBezTo>
                      <a:cubicBezTo>
                        <a:pt x="11" y="45194"/>
                        <a:pt x="11" y="46006"/>
                        <a:pt x="11" y="46819"/>
                      </a:cubicBezTo>
                      <a:lnTo>
                        <a:pt x="11" y="47713"/>
                      </a:lnTo>
                      <a:lnTo>
                        <a:pt x="1758" y="46982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80" name="Vapaamuotoinen: Muoto 579">
                  <a:extLst>
                    <a:ext uri="{FF2B5EF4-FFF2-40B4-BE49-F238E27FC236}">
                      <a16:creationId xmlns:a16="http://schemas.microsoft.com/office/drawing/2014/main" id="{6A8AF128-3A04-F7C4-9248-88C2A7D55803}"/>
                    </a:ext>
                  </a:extLst>
                </p:cNvPr>
                <p:cNvSpPr/>
                <p:nvPr/>
              </p:nvSpPr>
              <p:spPr>
                <a:xfrm>
                  <a:off x="212211" y="6480016"/>
                  <a:ext cx="79124" cy="38599"/>
                </a:xfrm>
                <a:custGeom>
                  <a:avLst/>
                  <a:gdLst>
                    <a:gd name="connsiteX0" fmla="*/ 77227 w 79124"/>
                    <a:gd name="connsiteY0" fmla="*/ 28989 h 38599"/>
                    <a:gd name="connsiteX1" fmla="*/ 32896 w 79124"/>
                    <a:gd name="connsiteY1" fmla="*/ 10359 h 38599"/>
                    <a:gd name="connsiteX2" fmla="*/ 9593 w 79124"/>
                    <a:gd name="connsiteY2" fmla="*/ 566 h 38599"/>
                    <a:gd name="connsiteX3" fmla="*/ 2197 w 79124"/>
                    <a:gd name="connsiteY3" fmla="*/ 2659 h 38599"/>
                    <a:gd name="connsiteX4" fmla="*/ 227 w 79124"/>
                    <a:gd name="connsiteY4" fmla="*/ 7129 h 38599"/>
                    <a:gd name="connsiteX5" fmla="*/ 5753 w 79124"/>
                    <a:gd name="connsiteY5" fmla="*/ 16657 h 38599"/>
                    <a:gd name="connsiteX6" fmla="*/ 53558 w 79124"/>
                    <a:gd name="connsiteY6" fmla="*/ 30980 h 38599"/>
                    <a:gd name="connsiteX7" fmla="*/ 72128 w 79124"/>
                    <a:gd name="connsiteY7" fmla="*/ 36608 h 38599"/>
                    <a:gd name="connsiteX8" fmla="*/ 76232 w 79124"/>
                    <a:gd name="connsiteY8" fmla="*/ 37787 h 38599"/>
                    <a:gd name="connsiteX9" fmla="*/ 79076 w 79124"/>
                    <a:gd name="connsiteY9" fmla="*/ 38599 h 38599"/>
                    <a:gd name="connsiteX10" fmla="*/ 79076 w 79124"/>
                    <a:gd name="connsiteY10" fmla="*/ 37807 h 38599"/>
                    <a:gd name="connsiteX11" fmla="*/ 79076 w 79124"/>
                    <a:gd name="connsiteY11" fmla="*/ 35836 h 38599"/>
                    <a:gd name="connsiteX12" fmla="*/ 79117 w 79124"/>
                    <a:gd name="connsiteY12" fmla="*/ 31793 h 38599"/>
                    <a:gd name="connsiteX13" fmla="*/ 77247 w 79124"/>
                    <a:gd name="connsiteY13" fmla="*/ 28949 h 38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79124" h="38599">
                      <a:moveTo>
                        <a:pt x="77227" y="28989"/>
                      </a:moveTo>
                      <a:cubicBezTo>
                        <a:pt x="62437" y="22793"/>
                        <a:pt x="47666" y="16576"/>
                        <a:pt x="32896" y="10359"/>
                      </a:cubicBezTo>
                      <a:lnTo>
                        <a:pt x="9593" y="566"/>
                      </a:lnTo>
                      <a:cubicBezTo>
                        <a:pt x="6667" y="-653"/>
                        <a:pt x="3904" y="119"/>
                        <a:pt x="2197" y="2659"/>
                      </a:cubicBezTo>
                      <a:cubicBezTo>
                        <a:pt x="1039" y="4386"/>
                        <a:pt x="410" y="5808"/>
                        <a:pt x="227" y="7129"/>
                      </a:cubicBezTo>
                      <a:cubicBezTo>
                        <a:pt x="-322" y="10989"/>
                        <a:pt x="-342" y="14890"/>
                        <a:pt x="5753" y="16657"/>
                      </a:cubicBezTo>
                      <a:cubicBezTo>
                        <a:pt x="21722" y="21330"/>
                        <a:pt x="37914" y="26226"/>
                        <a:pt x="53558" y="30980"/>
                      </a:cubicBezTo>
                      <a:cubicBezTo>
                        <a:pt x="59755" y="32850"/>
                        <a:pt x="65931" y="34739"/>
                        <a:pt x="72128" y="36608"/>
                      </a:cubicBezTo>
                      <a:cubicBezTo>
                        <a:pt x="73469" y="37015"/>
                        <a:pt x="74809" y="37401"/>
                        <a:pt x="76232" y="37787"/>
                      </a:cubicBezTo>
                      <a:lnTo>
                        <a:pt x="79076" y="38599"/>
                      </a:lnTo>
                      <a:lnTo>
                        <a:pt x="79076" y="37807"/>
                      </a:lnTo>
                      <a:cubicBezTo>
                        <a:pt x="79076" y="37136"/>
                        <a:pt x="79076" y="36466"/>
                        <a:pt x="79076" y="35836"/>
                      </a:cubicBezTo>
                      <a:cubicBezTo>
                        <a:pt x="79076" y="34434"/>
                        <a:pt x="79056" y="33093"/>
                        <a:pt x="79117" y="31793"/>
                      </a:cubicBezTo>
                      <a:cubicBezTo>
                        <a:pt x="79198" y="30351"/>
                        <a:pt x="78649" y="29518"/>
                        <a:pt x="77247" y="28949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81" name="Vapaamuotoinen: Muoto 580">
                  <a:extLst>
                    <a:ext uri="{FF2B5EF4-FFF2-40B4-BE49-F238E27FC236}">
                      <a16:creationId xmlns:a16="http://schemas.microsoft.com/office/drawing/2014/main" id="{133DFE08-3AD3-11E3-5A3C-4FCED9B1442D}"/>
                    </a:ext>
                  </a:extLst>
                </p:cNvPr>
                <p:cNvSpPr/>
                <p:nvPr/>
              </p:nvSpPr>
              <p:spPr>
                <a:xfrm>
                  <a:off x="514086" y="6479004"/>
                  <a:ext cx="78353" cy="39449"/>
                </a:xfrm>
                <a:custGeom>
                  <a:avLst/>
                  <a:gdLst>
                    <a:gd name="connsiteX0" fmla="*/ 24903 w 78353"/>
                    <a:gd name="connsiteY0" fmla="*/ 31587 h 39449"/>
                    <a:gd name="connsiteX1" fmla="*/ 73460 w 78353"/>
                    <a:gd name="connsiteY1" fmla="*/ 16309 h 39449"/>
                    <a:gd name="connsiteX2" fmla="*/ 78214 w 78353"/>
                    <a:gd name="connsiteY2" fmla="*/ 11331 h 39449"/>
                    <a:gd name="connsiteX3" fmla="*/ 76366 w 78353"/>
                    <a:gd name="connsiteY3" fmla="*/ 3001 h 39449"/>
                    <a:gd name="connsiteX4" fmla="*/ 68280 w 78353"/>
                    <a:gd name="connsiteY4" fmla="*/ 705 h 39449"/>
                    <a:gd name="connsiteX5" fmla="*/ 36972 w 78353"/>
                    <a:gd name="connsiteY5" fmla="*/ 14338 h 39449"/>
                    <a:gd name="connsiteX6" fmla="*/ 2027 w 78353"/>
                    <a:gd name="connsiteY6" fmla="*/ 29596 h 39449"/>
                    <a:gd name="connsiteX7" fmla="*/ 97 w 78353"/>
                    <a:gd name="connsiteY7" fmla="*/ 31506 h 39449"/>
                    <a:gd name="connsiteX8" fmla="*/ 15 w 78353"/>
                    <a:gd name="connsiteY8" fmla="*/ 36605 h 39449"/>
                    <a:gd name="connsiteX9" fmla="*/ 15 w 78353"/>
                    <a:gd name="connsiteY9" fmla="*/ 38637 h 39449"/>
                    <a:gd name="connsiteX10" fmla="*/ 15 w 78353"/>
                    <a:gd name="connsiteY10" fmla="*/ 39449 h 39449"/>
                    <a:gd name="connsiteX11" fmla="*/ 24883 w 78353"/>
                    <a:gd name="connsiteY11" fmla="*/ 31607 h 39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8353" h="39449">
                      <a:moveTo>
                        <a:pt x="24903" y="31587"/>
                      </a:moveTo>
                      <a:cubicBezTo>
                        <a:pt x="41096" y="26487"/>
                        <a:pt x="57268" y="21388"/>
                        <a:pt x="73460" y="16309"/>
                      </a:cubicBezTo>
                      <a:cubicBezTo>
                        <a:pt x="76305" y="15415"/>
                        <a:pt x="77869" y="13789"/>
                        <a:pt x="78214" y="11331"/>
                      </a:cubicBezTo>
                      <a:cubicBezTo>
                        <a:pt x="78661" y="8202"/>
                        <a:pt x="78032" y="5399"/>
                        <a:pt x="76366" y="3001"/>
                      </a:cubicBezTo>
                      <a:cubicBezTo>
                        <a:pt x="74314" y="35"/>
                        <a:pt x="71591" y="-737"/>
                        <a:pt x="68280" y="705"/>
                      </a:cubicBezTo>
                      <a:lnTo>
                        <a:pt x="36972" y="14338"/>
                      </a:lnTo>
                      <a:cubicBezTo>
                        <a:pt x="25310" y="19417"/>
                        <a:pt x="13668" y="24496"/>
                        <a:pt x="2027" y="29596"/>
                      </a:cubicBezTo>
                      <a:cubicBezTo>
                        <a:pt x="1945" y="29636"/>
                        <a:pt x="178" y="30408"/>
                        <a:pt x="97" y="31506"/>
                      </a:cubicBezTo>
                      <a:cubicBezTo>
                        <a:pt x="-25" y="33172"/>
                        <a:pt x="-5" y="34838"/>
                        <a:pt x="15" y="36605"/>
                      </a:cubicBezTo>
                      <a:cubicBezTo>
                        <a:pt x="15" y="37255"/>
                        <a:pt x="15" y="37926"/>
                        <a:pt x="15" y="38637"/>
                      </a:cubicBezTo>
                      <a:lnTo>
                        <a:pt x="15" y="39449"/>
                      </a:lnTo>
                      <a:lnTo>
                        <a:pt x="24883" y="31607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82" name="Vapaamuotoinen: Muoto 581">
                  <a:extLst>
                    <a:ext uri="{FF2B5EF4-FFF2-40B4-BE49-F238E27FC236}">
                      <a16:creationId xmlns:a16="http://schemas.microsoft.com/office/drawing/2014/main" id="{8AB78B6F-C4DF-A68F-4FC8-3AF04048D7F2}"/>
                    </a:ext>
                  </a:extLst>
                </p:cNvPr>
                <p:cNvSpPr/>
                <p:nvPr/>
              </p:nvSpPr>
              <p:spPr>
                <a:xfrm>
                  <a:off x="512325" y="6600797"/>
                  <a:ext cx="70782" cy="42136"/>
                </a:xfrm>
                <a:custGeom>
                  <a:avLst/>
                  <a:gdLst>
                    <a:gd name="connsiteX0" fmla="*/ 48159 w 70782"/>
                    <a:gd name="connsiteY0" fmla="*/ 35270 h 42136"/>
                    <a:gd name="connsiteX1" fmla="*/ 58744 w 70782"/>
                    <a:gd name="connsiteY1" fmla="*/ 40938 h 42136"/>
                    <a:gd name="connsiteX2" fmla="*/ 62746 w 70782"/>
                    <a:gd name="connsiteY2" fmla="*/ 42137 h 42136"/>
                    <a:gd name="connsiteX3" fmla="*/ 67744 w 70782"/>
                    <a:gd name="connsiteY3" fmla="*/ 39272 h 42136"/>
                    <a:gd name="connsiteX4" fmla="*/ 70264 w 70782"/>
                    <a:gd name="connsiteY4" fmla="*/ 34721 h 42136"/>
                    <a:gd name="connsiteX5" fmla="*/ 66342 w 70782"/>
                    <a:gd name="connsiteY5" fmla="*/ 26412 h 42136"/>
                    <a:gd name="connsiteX6" fmla="*/ 21646 w 70782"/>
                    <a:gd name="connsiteY6" fmla="*/ 8228 h 42136"/>
                    <a:gd name="connsiteX7" fmla="*/ 14941 w 70782"/>
                    <a:gd name="connsiteY7" fmla="*/ 5506 h 42136"/>
                    <a:gd name="connsiteX8" fmla="*/ 6307 w 70782"/>
                    <a:gd name="connsiteY8" fmla="*/ 2011 h 42136"/>
                    <a:gd name="connsiteX9" fmla="*/ 1329 w 70782"/>
                    <a:gd name="connsiteY9" fmla="*/ 0 h 42136"/>
                    <a:gd name="connsiteX10" fmla="*/ 1207 w 70782"/>
                    <a:gd name="connsiteY10" fmla="*/ 731 h 42136"/>
                    <a:gd name="connsiteX11" fmla="*/ 943 w 70782"/>
                    <a:gd name="connsiteY11" fmla="*/ 2682 h 42136"/>
                    <a:gd name="connsiteX12" fmla="*/ 272 w 70782"/>
                    <a:gd name="connsiteY12" fmla="*/ 6258 h 42136"/>
                    <a:gd name="connsiteX13" fmla="*/ 2568 w 70782"/>
                    <a:gd name="connsiteY13" fmla="*/ 10971 h 42136"/>
                    <a:gd name="connsiteX14" fmla="*/ 48139 w 70782"/>
                    <a:gd name="connsiteY14" fmla="*/ 35310 h 4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0782" h="42136">
                      <a:moveTo>
                        <a:pt x="48159" y="35270"/>
                      </a:moveTo>
                      <a:lnTo>
                        <a:pt x="58744" y="40938"/>
                      </a:lnTo>
                      <a:cubicBezTo>
                        <a:pt x="60227" y="41731"/>
                        <a:pt x="61548" y="42137"/>
                        <a:pt x="62746" y="42137"/>
                      </a:cubicBezTo>
                      <a:cubicBezTo>
                        <a:pt x="64575" y="42137"/>
                        <a:pt x="66160" y="41202"/>
                        <a:pt x="67744" y="39272"/>
                      </a:cubicBezTo>
                      <a:cubicBezTo>
                        <a:pt x="68821" y="37972"/>
                        <a:pt x="69715" y="36347"/>
                        <a:pt x="70264" y="34721"/>
                      </a:cubicBezTo>
                      <a:cubicBezTo>
                        <a:pt x="71605" y="30678"/>
                        <a:pt x="70365" y="28037"/>
                        <a:pt x="66342" y="26412"/>
                      </a:cubicBezTo>
                      <a:cubicBezTo>
                        <a:pt x="51450" y="20337"/>
                        <a:pt x="36538" y="14283"/>
                        <a:pt x="21646" y="8228"/>
                      </a:cubicBezTo>
                      <a:lnTo>
                        <a:pt x="14941" y="5506"/>
                      </a:lnTo>
                      <a:cubicBezTo>
                        <a:pt x="12097" y="4348"/>
                        <a:pt x="9232" y="3190"/>
                        <a:pt x="6307" y="2011"/>
                      </a:cubicBezTo>
                      <a:lnTo>
                        <a:pt x="1329" y="0"/>
                      </a:lnTo>
                      <a:lnTo>
                        <a:pt x="1207" y="731"/>
                      </a:lnTo>
                      <a:cubicBezTo>
                        <a:pt x="1105" y="1402"/>
                        <a:pt x="1024" y="2052"/>
                        <a:pt x="943" y="2682"/>
                      </a:cubicBezTo>
                      <a:cubicBezTo>
                        <a:pt x="780" y="3962"/>
                        <a:pt x="638" y="5160"/>
                        <a:pt x="272" y="6258"/>
                      </a:cubicBezTo>
                      <a:cubicBezTo>
                        <a:pt x="-642" y="8980"/>
                        <a:pt x="902" y="10077"/>
                        <a:pt x="2568" y="10971"/>
                      </a:cubicBezTo>
                      <a:cubicBezTo>
                        <a:pt x="17765" y="19057"/>
                        <a:pt x="32962" y="27184"/>
                        <a:pt x="48139" y="35310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83" name="Vapaamuotoinen: Muoto 582">
                  <a:extLst>
                    <a:ext uri="{FF2B5EF4-FFF2-40B4-BE49-F238E27FC236}">
                      <a16:creationId xmlns:a16="http://schemas.microsoft.com/office/drawing/2014/main" id="{ABDDF3A3-01C0-416C-C9F7-147F7A8A4632}"/>
                    </a:ext>
                  </a:extLst>
                </p:cNvPr>
                <p:cNvSpPr/>
                <p:nvPr/>
              </p:nvSpPr>
              <p:spPr>
                <a:xfrm>
                  <a:off x="310252" y="6372774"/>
                  <a:ext cx="42250" cy="69592"/>
                </a:xfrm>
                <a:custGeom>
                  <a:avLst/>
                  <a:gdLst>
                    <a:gd name="connsiteX0" fmla="*/ 13522 w 42250"/>
                    <a:gd name="connsiteY0" fmla="*/ 34953 h 69592"/>
                    <a:gd name="connsiteX1" fmla="*/ 15127 w 42250"/>
                    <a:gd name="connsiteY1" fmla="*/ 37960 h 69592"/>
                    <a:gd name="connsiteX2" fmla="*/ 31238 w 42250"/>
                    <a:gd name="connsiteY2" fmla="*/ 67825 h 69592"/>
                    <a:gd name="connsiteX3" fmla="*/ 33331 w 42250"/>
                    <a:gd name="connsiteY3" fmla="*/ 69512 h 69592"/>
                    <a:gd name="connsiteX4" fmla="*/ 37049 w 42250"/>
                    <a:gd name="connsiteY4" fmla="*/ 69593 h 69592"/>
                    <a:gd name="connsiteX5" fmla="*/ 39142 w 42250"/>
                    <a:gd name="connsiteY5" fmla="*/ 69593 h 69592"/>
                    <a:gd name="connsiteX6" fmla="*/ 41417 w 42250"/>
                    <a:gd name="connsiteY6" fmla="*/ 69593 h 69592"/>
                    <a:gd name="connsiteX7" fmla="*/ 42250 w 42250"/>
                    <a:gd name="connsiteY7" fmla="*/ 69593 h 69592"/>
                    <a:gd name="connsiteX8" fmla="*/ 41742 w 42250"/>
                    <a:gd name="connsiteY8" fmla="*/ 68069 h 69592"/>
                    <a:gd name="connsiteX9" fmla="*/ 41356 w 42250"/>
                    <a:gd name="connsiteY9" fmla="*/ 66952 h 69592"/>
                    <a:gd name="connsiteX10" fmla="*/ 38268 w 42250"/>
                    <a:gd name="connsiteY10" fmla="*/ 59435 h 69592"/>
                    <a:gd name="connsiteX11" fmla="*/ 34591 w 42250"/>
                    <a:gd name="connsiteY11" fmla="*/ 50455 h 69592"/>
                    <a:gd name="connsiteX12" fmla="*/ 15716 w 42250"/>
                    <a:gd name="connsiteY12" fmla="*/ 4234 h 69592"/>
                    <a:gd name="connsiteX13" fmla="*/ 9601 w 42250"/>
                    <a:gd name="connsiteY13" fmla="*/ 29 h 69592"/>
                    <a:gd name="connsiteX14" fmla="*/ 2104 w 42250"/>
                    <a:gd name="connsiteY14" fmla="*/ 3706 h 69592"/>
                    <a:gd name="connsiteX15" fmla="*/ 1007 w 42250"/>
                    <a:gd name="connsiteY15" fmla="*/ 11568 h 69592"/>
                    <a:gd name="connsiteX16" fmla="*/ 13543 w 42250"/>
                    <a:gd name="connsiteY16" fmla="*/ 34933 h 69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2250" h="69592">
                      <a:moveTo>
                        <a:pt x="13522" y="34953"/>
                      </a:moveTo>
                      <a:lnTo>
                        <a:pt x="15127" y="37960"/>
                      </a:lnTo>
                      <a:cubicBezTo>
                        <a:pt x="20491" y="47915"/>
                        <a:pt x="25834" y="57891"/>
                        <a:pt x="31238" y="67825"/>
                      </a:cubicBezTo>
                      <a:cubicBezTo>
                        <a:pt x="31584" y="68476"/>
                        <a:pt x="32437" y="69471"/>
                        <a:pt x="33331" y="69512"/>
                      </a:cubicBezTo>
                      <a:cubicBezTo>
                        <a:pt x="34550" y="69573"/>
                        <a:pt x="35789" y="69593"/>
                        <a:pt x="37049" y="69593"/>
                      </a:cubicBezTo>
                      <a:cubicBezTo>
                        <a:pt x="37740" y="69593"/>
                        <a:pt x="38431" y="69593"/>
                        <a:pt x="39142" y="69593"/>
                      </a:cubicBezTo>
                      <a:cubicBezTo>
                        <a:pt x="39873" y="69593"/>
                        <a:pt x="40625" y="69593"/>
                        <a:pt x="41417" y="69593"/>
                      </a:cubicBezTo>
                      <a:lnTo>
                        <a:pt x="42250" y="69593"/>
                      </a:lnTo>
                      <a:lnTo>
                        <a:pt x="41742" y="68069"/>
                      </a:lnTo>
                      <a:cubicBezTo>
                        <a:pt x="41600" y="67643"/>
                        <a:pt x="41498" y="67297"/>
                        <a:pt x="41356" y="66952"/>
                      </a:cubicBezTo>
                      <a:cubicBezTo>
                        <a:pt x="40340" y="64453"/>
                        <a:pt x="39304" y="61934"/>
                        <a:pt x="38268" y="59435"/>
                      </a:cubicBezTo>
                      <a:cubicBezTo>
                        <a:pt x="37029" y="56448"/>
                        <a:pt x="35810" y="53441"/>
                        <a:pt x="34591" y="50455"/>
                      </a:cubicBezTo>
                      <a:lnTo>
                        <a:pt x="15716" y="4234"/>
                      </a:lnTo>
                      <a:cubicBezTo>
                        <a:pt x="14538" y="1349"/>
                        <a:pt x="12202" y="-236"/>
                        <a:pt x="9601" y="29"/>
                      </a:cubicBezTo>
                      <a:cubicBezTo>
                        <a:pt x="6615" y="354"/>
                        <a:pt x="4095" y="1593"/>
                        <a:pt x="2104" y="3706"/>
                      </a:cubicBezTo>
                      <a:cubicBezTo>
                        <a:pt x="-293" y="6266"/>
                        <a:pt x="-618" y="8562"/>
                        <a:pt x="1007" y="11568"/>
                      </a:cubicBezTo>
                      <a:cubicBezTo>
                        <a:pt x="5172" y="19350"/>
                        <a:pt x="9357" y="27151"/>
                        <a:pt x="13543" y="34933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84" name="Vapaamuotoinen: Muoto 583">
                  <a:extLst>
                    <a:ext uri="{FF2B5EF4-FFF2-40B4-BE49-F238E27FC236}">
                      <a16:creationId xmlns:a16="http://schemas.microsoft.com/office/drawing/2014/main" id="{B83CB6CC-2B35-AD04-2CAD-679776D47E64}"/>
                    </a:ext>
                  </a:extLst>
                </p:cNvPr>
                <p:cNvSpPr/>
                <p:nvPr/>
              </p:nvSpPr>
              <p:spPr>
                <a:xfrm>
                  <a:off x="223493" y="6601406"/>
                  <a:ext cx="69161" cy="42461"/>
                </a:xfrm>
                <a:custGeom>
                  <a:avLst/>
                  <a:gdLst>
                    <a:gd name="connsiteX0" fmla="*/ 65560 w 69161"/>
                    <a:gd name="connsiteY0" fmla="*/ 894 h 42461"/>
                    <a:gd name="connsiteX1" fmla="*/ 31997 w 69161"/>
                    <a:gd name="connsiteY1" fmla="*/ 15014 h 42461"/>
                    <a:gd name="connsiteX2" fmla="*/ 3939 w 69161"/>
                    <a:gd name="connsiteY2" fmla="*/ 26859 h 42461"/>
                    <a:gd name="connsiteX3" fmla="*/ 18 w 69161"/>
                    <a:gd name="connsiteY3" fmla="*/ 33055 h 42461"/>
                    <a:gd name="connsiteX4" fmla="*/ 4386 w 69161"/>
                    <a:gd name="connsiteY4" fmla="*/ 40979 h 42461"/>
                    <a:gd name="connsiteX5" fmla="*/ 8247 w 69161"/>
                    <a:gd name="connsiteY5" fmla="*/ 42462 h 42461"/>
                    <a:gd name="connsiteX6" fmla="*/ 11375 w 69161"/>
                    <a:gd name="connsiteY6" fmla="*/ 41548 h 42461"/>
                    <a:gd name="connsiteX7" fmla="*/ 20518 w 69161"/>
                    <a:gd name="connsiteY7" fmla="*/ 36469 h 42461"/>
                    <a:gd name="connsiteX8" fmla="*/ 24642 w 69161"/>
                    <a:gd name="connsiteY8" fmla="*/ 34213 h 42461"/>
                    <a:gd name="connsiteX9" fmla="*/ 30128 w 69161"/>
                    <a:gd name="connsiteY9" fmla="*/ 31186 h 42461"/>
                    <a:gd name="connsiteX10" fmla="*/ 67592 w 69161"/>
                    <a:gd name="connsiteY10" fmla="*/ 10483 h 42461"/>
                    <a:gd name="connsiteX11" fmla="*/ 69156 w 69161"/>
                    <a:gd name="connsiteY11" fmla="*/ 8106 h 42461"/>
                    <a:gd name="connsiteX12" fmla="*/ 68445 w 69161"/>
                    <a:gd name="connsiteY12" fmla="*/ 2804 h 42461"/>
                    <a:gd name="connsiteX13" fmla="*/ 68100 w 69161"/>
                    <a:gd name="connsiteY13" fmla="*/ 711 h 42461"/>
                    <a:gd name="connsiteX14" fmla="*/ 67998 w 69161"/>
                    <a:gd name="connsiteY14" fmla="*/ 0 h 42461"/>
                    <a:gd name="connsiteX15" fmla="*/ 66678 w 69161"/>
                    <a:gd name="connsiteY15" fmla="*/ 467 h 42461"/>
                    <a:gd name="connsiteX16" fmla="*/ 65601 w 69161"/>
                    <a:gd name="connsiteY16" fmla="*/ 874 h 42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161" h="42461">
                      <a:moveTo>
                        <a:pt x="65560" y="894"/>
                      </a:moveTo>
                      <a:cubicBezTo>
                        <a:pt x="54366" y="5607"/>
                        <a:pt x="43191" y="10301"/>
                        <a:pt x="31997" y="15014"/>
                      </a:cubicBezTo>
                      <a:cubicBezTo>
                        <a:pt x="22631" y="18956"/>
                        <a:pt x="13285" y="22897"/>
                        <a:pt x="3939" y="26859"/>
                      </a:cubicBezTo>
                      <a:cubicBezTo>
                        <a:pt x="1014" y="28098"/>
                        <a:pt x="-165" y="29947"/>
                        <a:pt x="18" y="33055"/>
                      </a:cubicBezTo>
                      <a:cubicBezTo>
                        <a:pt x="181" y="36164"/>
                        <a:pt x="1664" y="38825"/>
                        <a:pt x="4386" y="40979"/>
                      </a:cubicBezTo>
                      <a:cubicBezTo>
                        <a:pt x="5646" y="41974"/>
                        <a:pt x="6926" y="42462"/>
                        <a:pt x="8247" y="42462"/>
                      </a:cubicBezTo>
                      <a:cubicBezTo>
                        <a:pt x="9283" y="42462"/>
                        <a:pt x="10319" y="42157"/>
                        <a:pt x="11375" y="41548"/>
                      </a:cubicBezTo>
                      <a:cubicBezTo>
                        <a:pt x="14382" y="39821"/>
                        <a:pt x="17511" y="38114"/>
                        <a:pt x="20518" y="36469"/>
                      </a:cubicBezTo>
                      <a:cubicBezTo>
                        <a:pt x="21899" y="35717"/>
                        <a:pt x="23261" y="34965"/>
                        <a:pt x="24642" y="34213"/>
                      </a:cubicBezTo>
                      <a:lnTo>
                        <a:pt x="30128" y="31186"/>
                      </a:lnTo>
                      <a:cubicBezTo>
                        <a:pt x="42622" y="24299"/>
                        <a:pt x="55117" y="17411"/>
                        <a:pt x="67592" y="10483"/>
                      </a:cubicBezTo>
                      <a:cubicBezTo>
                        <a:pt x="68283" y="10097"/>
                        <a:pt x="69237" y="9041"/>
                        <a:pt x="69156" y="8106"/>
                      </a:cubicBezTo>
                      <a:cubicBezTo>
                        <a:pt x="69014" y="6359"/>
                        <a:pt x="68729" y="4632"/>
                        <a:pt x="68445" y="2804"/>
                      </a:cubicBezTo>
                      <a:cubicBezTo>
                        <a:pt x="68323" y="2113"/>
                        <a:pt x="68222" y="1422"/>
                        <a:pt x="68100" y="711"/>
                      </a:cubicBezTo>
                      <a:lnTo>
                        <a:pt x="67998" y="0"/>
                      </a:lnTo>
                      <a:lnTo>
                        <a:pt x="66678" y="467"/>
                      </a:lnTo>
                      <a:cubicBezTo>
                        <a:pt x="66271" y="610"/>
                        <a:pt x="65926" y="731"/>
                        <a:pt x="65601" y="874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85" name="Vapaamuotoinen: Muoto 584">
                  <a:extLst>
                    <a:ext uri="{FF2B5EF4-FFF2-40B4-BE49-F238E27FC236}">
                      <a16:creationId xmlns:a16="http://schemas.microsoft.com/office/drawing/2014/main" id="{D4336C07-9AC3-49C6-ABDF-FE83164324FB}"/>
                    </a:ext>
                  </a:extLst>
                </p:cNvPr>
                <p:cNvSpPr/>
                <p:nvPr/>
              </p:nvSpPr>
              <p:spPr>
                <a:xfrm>
                  <a:off x="451668" y="6373084"/>
                  <a:ext cx="41348" cy="69323"/>
                </a:xfrm>
                <a:custGeom>
                  <a:avLst/>
                  <a:gdLst>
                    <a:gd name="connsiteX0" fmla="*/ 1524 w 41348"/>
                    <a:gd name="connsiteY0" fmla="*/ 65341 h 69323"/>
                    <a:gd name="connsiteX1" fmla="*/ 0 w 41348"/>
                    <a:gd name="connsiteY1" fmla="*/ 69283 h 69323"/>
                    <a:gd name="connsiteX2" fmla="*/ 874 w 41348"/>
                    <a:gd name="connsiteY2" fmla="*/ 69283 h 69323"/>
                    <a:gd name="connsiteX3" fmla="*/ 3230 w 41348"/>
                    <a:gd name="connsiteY3" fmla="*/ 69283 h 69323"/>
                    <a:gd name="connsiteX4" fmla="*/ 8330 w 41348"/>
                    <a:gd name="connsiteY4" fmla="*/ 69323 h 69323"/>
                    <a:gd name="connsiteX5" fmla="*/ 8492 w 41348"/>
                    <a:gd name="connsiteY5" fmla="*/ 69323 h 69323"/>
                    <a:gd name="connsiteX6" fmla="*/ 11113 w 41348"/>
                    <a:gd name="connsiteY6" fmla="*/ 67617 h 69323"/>
                    <a:gd name="connsiteX7" fmla="*/ 40613 w 41348"/>
                    <a:gd name="connsiteY7" fmla="*/ 10994 h 69323"/>
                    <a:gd name="connsiteX8" fmla="*/ 40166 w 41348"/>
                    <a:gd name="connsiteY8" fmla="*/ 4798 h 69323"/>
                    <a:gd name="connsiteX9" fmla="*/ 33360 w 41348"/>
                    <a:gd name="connsiteY9" fmla="*/ 267 h 69323"/>
                    <a:gd name="connsiteX10" fmla="*/ 25619 w 41348"/>
                    <a:gd name="connsiteY10" fmla="*/ 4208 h 69323"/>
                    <a:gd name="connsiteX11" fmla="*/ 3738 w 41348"/>
                    <a:gd name="connsiteY11" fmla="*/ 59693 h 69323"/>
                    <a:gd name="connsiteX12" fmla="*/ 1524 w 41348"/>
                    <a:gd name="connsiteY12" fmla="*/ 65362 h 69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1348" h="69323">
                      <a:moveTo>
                        <a:pt x="1524" y="65341"/>
                      </a:moveTo>
                      <a:lnTo>
                        <a:pt x="0" y="69283"/>
                      </a:lnTo>
                      <a:lnTo>
                        <a:pt x="874" y="69283"/>
                      </a:lnTo>
                      <a:cubicBezTo>
                        <a:pt x="1686" y="69283"/>
                        <a:pt x="2458" y="69283"/>
                        <a:pt x="3230" y="69283"/>
                      </a:cubicBezTo>
                      <a:cubicBezTo>
                        <a:pt x="4998" y="69283"/>
                        <a:pt x="6684" y="69262"/>
                        <a:pt x="8330" y="69323"/>
                      </a:cubicBezTo>
                      <a:cubicBezTo>
                        <a:pt x="8391" y="69323"/>
                        <a:pt x="8431" y="69323"/>
                        <a:pt x="8492" y="69323"/>
                      </a:cubicBezTo>
                      <a:cubicBezTo>
                        <a:pt x="9711" y="69323"/>
                        <a:pt x="10504" y="68816"/>
                        <a:pt x="11113" y="67617"/>
                      </a:cubicBezTo>
                      <a:cubicBezTo>
                        <a:pt x="20926" y="48722"/>
                        <a:pt x="30760" y="29868"/>
                        <a:pt x="40613" y="10994"/>
                      </a:cubicBezTo>
                      <a:cubicBezTo>
                        <a:pt x="41731" y="8861"/>
                        <a:pt x="41568" y="6768"/>
                        <a:pt x="40166" y="4798"/>
                      </a:cubicBezTo>
                      <a:cubicBezTo>
                        <a:pt x="38541" y="2481"/>
                        <a:pt x="36245" y="958"/>
                        <a:pt x="33360" y="267"/>
                      </a:cubicBezTo>
                      <a:cubicBezTo>
                        <a:pt x="29662" y="-627"/>
                        <a:pt x="27001" y="734"/>
                        <a:pt x="25619" y="4208"/>
                      </a:cubicBezTo>
                      <a:lnTo>
                        <a:pt x="3738" y="59693"/>
                      </a:lnTo>
                      <a:cubicBezTo>
                        <a:pt x="3007" y="61562"/>
                        <a:pt x="2275" y="63411"/>
                        <a:pt x="1524" y="65362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86" name="Vapaamuotoinen: Muoto 585">
                  <a:extLst>
                    <a:ext uri="{FF2B5EF4-FFF2-40B4-BE49-F238E27FC236}">
                      <a16:creationId xmlns:a16="http://schemas.microsoft.com/office/drawing/2014/main" id="{22901369-9C1E-1153-4872-4FEF6DE48DC7}"/>
                    </a:ext>
                  </a:extLst>
                </p:cNvPr>
                <p:cNvSpPr/>
                <p:nvPr/>
              </p:nvSpPr>
              <p:spPr>
                <a:xfrm>
                  <a:off x="461843" y="6678549"/>
                  <a:ext cx="36813" cy="58227"/>
                </a:xfrm>
                <a:custGeom>
                  <a:avLst/>
                  <a:gdLst>
                    <a:gd name="connsiteX0" fmla="*/ 9146 w 36813"/>
                    <a:gd name="connsiteY0" fmla="*/ 20 h 58227"/>
                    <a:gd name="connsiteX1" fmla="*/ 8597 w 36813"/>
                    <a:gd name="connsiteY1" fmla="*/ 406 h 58227"/>
                    <a:gd name="connsiteX2" fmla="*/ 6403 w 36813"/>
                    <a:gd name="connsiteY2" fmla="*/ 2011 h 58227"/>
                    <a:gd name="connsiteX3" fmla="*/ 1141 w 36813"/>
                    <a:gd name="connsiteY3" fmla="*/ 5790 h 58227"/>
                    <a:gd name="connsiteX4" fmla="*/ 308 w 36813"/>
                    <a:gd name="connsiteY4" fmla="*/ 8757 h 58227"/>
                    <a:gd name="connsiteX5" fmla="*/ 2990 w 36813"/>
                    <a:gd name="connsiteY5" fmla="*/ 14770 h 58227"/>
                    <a:gd name="connsiteX6" fmla="*/ 7480 w 36813"/>
                    <a:gd name="connsiteY6" fmla="*/ 25051 h 58227"/>
                    <a:gd name="connsiteX7" fmla="*/ 20280 w 36813"/>
                    <a:gd name="connsiteY7" fmla="*/ 54347 h 58227"/>
                    <a:gd name="connsiteX8" fmla="*/ 24810 w 36813"/>
                    <a:gd name="connsiteY8" fmla="*/ 58086 h 58227"/>
                    <a:gd name="connsiteX9" fmla="*/ 26618 w 36813"/>
                    <a:gd name="connsiteY9" fmla="*/ 58228 h 58227"/>
                    <a:gd name="connsiteX10" fmla="*/ 33993 w 36813"/>
                    <a:gd name="connsiteY10" fmla="*/ 55444 h 58227"/>
                    <a:gd name="connsiteX11" fmla="*/ 35680 w 36813"/>
                    <a:gd name="connsiteY11" fmla="*/ 46586 h 58227"/>
                    <a:gd name="connsiteX12" fmla="*/ 9146 w 36813"/>
                    <a:gd name="connsiteY12" fmla="*/ 0 h 5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813" h="58227">
                      <a:moveTo>
                        <a:pt x="9146" y="20"/>
                      </a:moveTo>
                      <a:lnTo>
                        <a:pt x="8597" y="406"/>
                      </a:lnTo>
                      <a:cubicBezTo>
                        <a:pt x="7846" y="955"/>
                        <a:pt x="7114" y="1483"/>
                        <a:pt x="6403" y="2011"/>
                      </a:cubicBezTo>
                      <a:cubicBezTo>
                        <a:pt x="4595" y="3332"/>
                        <a:pt x="2909" y="4592"/>
                        <a:pt x="1141" y="5790"/>
                      </a:cubicBezTo>
                      <a:cubicBezTo>
                        <a:pt x="-37" y="6603"/>
                        <a:pt x="-281" y="7477"/>
                        <a:pt x="308" y="8757"/>
                      </a:cubicBezTo>
                      <a:cubicBezTo>
                        <a:pt x="1243" y="10727"/>
                        <a:pt x="2116" y="12779"/>
                        <a:pt x="2990" y="14770"/>
                      </a:cubicBezTo>
                      <a:lnTo>
                        <a:pt x="7480" y="25051"/>
                      </a:lnTo>
                      <a:cubicBezTo>
                        <a:pt x="11747" y="34823"/>
                        <a:pt x="16033" y="44575"/>
                        <a:pt x="20280" y="54347"/>
                      </a:cubicBezTo>
                      <a:cubicBezTo>
                        <a:pt x="21234" y="56541"/>
                        <a:pt x="22677" y="57740"/>
                        <a:pt x="24810" y="58086"/>
                      </a:cubicBezTo>
                      <a:cubicBezTo>
                        <a:pt x="25420" y="58187"/>
                        <a:pt x="26009" y="58228"/>
                        <a:pt x="26618" y="58228"/>
                      </a:cubicBezTo>
                      <a:cubicBezTo>
                        <a:pt x="29199" y="58228"/>
                        <a:pt x="31677" y="57293"/>
                        <a:pt x="33993" y="55444"/>
                      </a:cubicBezTo>
                      <a:cubicBezTo>
                        <a:pt x="37061" y="53006"/>
                        <a:pt x="37630" y="50020"/>
                        <a:pt x="35680" y="46586"/>
                      </a:cubicBezTo>
                      <a:lnTo>
                        <a:pt x="9146" y="0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87" name="Vapaamuotoinen: Muoto 586">
                  <a:extLst>
                    <a:ext uri="{FF2B5EF4-FFF2-40B4-BE49-F238E27FC236}">
                      <a16:creationId xmlns:a16="http://schemas.microsoft.com/office/drawing/2014/main" id="{9722197E-33DC-6EC5-7929-9BF2751AD048}"/>
                    </a:ext>
                  </a:extLst>
                </p:cNvPr>
                <p:cNvSpPr/>
                <p:nvPr/>
              </p:nvSpPr>
              <p:spPr>
                <a:xfrm>
                  <a:off x="308957" y="6681617"/>
                  <a:ext cx="35295" cy="54977"/>
                </a:xfrm>
                <a:custGeom>
                  <a:avLst/>
                  <a:gdLst>
                    <a:gd name="connsiteX0" fmla="*/ 35276 w 35295"/>
                    <a:gd name="connsiteY0" fmla="*/ 6786 h 54977"/>
                    <a:gd name="connsiteX1" fmla="*/ 25463 w 35295"/>
                    <a:gd name="connsiteY1" fmla="*/ 0 h 54977"/>
                    <a:gd name="connsiteX2" fmla="*/ 24934 w 35295"/>
                    <a:gd name="connsiteY2" fmla="*/ 610 h 54977"/>
                    <a:gd name="connsiteX3" fmla="*/ 24548 w 35295"/>
                    <a:gd name="connsiteY3" fmla="*/ 1117 h 54977"/>
                    <a:gd name="connsiteX4" fmla="*/ 19591 w 35295"/>
                    <a:gd name="connsiteY4" fmla="*/ 10057 h 54977"/>
                    <a:gd name="connsiteX5" fmla="*/ 757 w 35295"/>
                    <a:gd name="connsiteY5" fmla="*/ 44209 h 54977"/>
                    <a:gd name="connsiteX6" fmla="*/ 1631 w 35295"/>
                    <a:gd name="connsiteY6" fmla="*/ 51097 h 54977"/>
                    <a:gd name="connsiteX7" fmla="*/ 9270 w 35295"/>
                    <a:gd name="connsiteY7" fmla="*/ 54916 h 54977"/>
                    <a:gd name="connsiteX8" fmla="*/ 10733 w 35295"/>
                    <a:gd name="connsiteY8" fmla="*/ 54977 h 54977"/>
                    <a:gd name="connsiteX9" fmla="*/ 17011 w 35295"/>
                    <a:gd name="connsiteY9" fmla="*/ 50101 h 54977"/>
                    <a:gd name="connsiteX10" fmla="*/ 26600 w 35295"/>
                    <a:gd name="connsiteY10" fmla="*/ 27367 h 54977"/>
                    <a:gd name="connsiteX11" fmla="*/ 35296 w 35295"/>
                    <a:gd name="connsiteY11" fmla="*/ 6786 h 54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5295" h="54977">
                      <a:moveTo>
                        <a:pt x="35276" y="6786"/>
                      </a:moveTo>
                      <a:lnTo>
                        <a:pt x="25463" y="0"/>
                      </a:lnTo>
                      <a:lnTo>
                        <a:pt x="24934" y="610"/>
                      </a:lnTo>
                      <a:cubicBezTo>
                        <a:pt x="24792" y="752"/>
                        <a:pt x="24650" y="914"/>
                        <a:pt x="24548" y="1117"/>
                      </a:cubicBezTo>
                      <a:lnTo>
                        <a:pt x="19591" y="10057"/>
                      </a:lnTo>
                      <a:cubicBezTo>
                        <a:pt x="13394" y="21231"/>
                        <a:pt x="6995" y="32812"/>
                        <a:pt x="757" y="44209"/>
                      </a:cubicBezTo>
                      <a:cubicBezTo>
                        <a:pt x="-502" y="46505"/>
                        <a:pt x="-177" y="49024"/>
                        <a:pt x="1631" y="51097"/>
                      </a:cubicBezTo>
                      <a:cubicBezTo>
                        <a:pt x="3622" y="53392"/>
                        <a:pt x="6182" y="54672"/>
                        <a:pt x="9270" y="54916"/>
                      </a:cubicBezTo>
                      <a:cubicBezTo>
                        <a:pt x="9798" y="54957"/>
                        <a:pt x="10286" y="54977"/>
                        <a:pt x="10733" y="54977"/>
                      </a:cubicBezTo>
                      <a:cubicBezTo>
                        <a:pt x="14085" y="54977"/>
                        <a:pt x="15446" y="53799"/>
                        <a:pt x="17011" y="50101"/>
                      </a:cubicBezTo>
                      <a:cubicBezTo>
                        <a:pt x="20201" y="42523"/>
                        <a:pt x="23390" y="34945"/>
                        <a:pt x="26600" y="27367"/>
                      </a:cubicBezTo>
                      <a:lnTo>
                        <a:pt x="35296" y="6786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88" name="Vapaamuotoinen: Muoto 587">
                  <a:extLst>
                    <a:ext uri="{FF2B5EF4-FFF2-40B4-BE49-F238E27FC236}">
                      <a16:creationId xmlns:a16="http://schemas.microsoft.com/office/drawing/2014/main" id="{DBEA687B-FD04-8B50-41AB-7644177B78E1}"/>
                    </a:ext>
                  </a:extLst>
                </p:cNvPr>
                <p:cNvSpPr/>
                <p:nvPr/>
              </p:nvSpPr>
              <p:spPr>
                <a:xfrm>
                  <a:off x="446873" y="6688362"/>
                  <a:ext cx="29195" cy="52904"/>
                </a:xfrm>
                <a:custGeom>
                  <a:avLst/>
                  <a:gdLst>
                    <a:gd name="connsiteX0" fmla="*/ 26574 w 29195"/>
                    <a:gd name="connsiteY0" fmla="*/ 38419 h 52904"/>
                    <a:gd name="connsiteX1" fmla="*/ 11337 w 29195"/>
                    <a:gd name="connsiteY1" fmla="*/ 2336 h 52904"/>
                    <a:gd name="connsiteX2" fmla="*/ 10748 w 29195"/>
                    <a:gd name="connsiteY2" fmla="*/ 1117 h 52904"/>
                    <a:gd name="connsiteX3" fmla="*/ 10179 w 29195"/>
                    <a:gd name="connsiteY3" fmla="*/ 0 h 52904"/>
                    <a:gd name="connsiteX4" fmla="*/ 0 w 29195"/>
                    <a:gd name="connsiteY4" fmla="*/ 5303 h 52904"/>
                    <a:gd name="connsiteX5" fmla="*/ 183 w 29195"/>
                    <a:gd name="connsiteY5" fmla="*/ 6075 h 52904"/>
                    <a:gd name="connsiteX6" fmla="*/ 325 w 29195"/>
                    <a:gd name="connsiteY6" fmla="*/ 6603 h 52904"/>
                    <a:gd name="connsiteX7" fmla="*/ 13125 w 29195"/>
                    <a:gd name="connsiteY7" fmla="*/ 48821 h 52904"/>
                    <a:gd name="connsiteX8" fmla="*/ 18183 w 29195"/>
                    <a:gd name="connsiteY8" fmla="*/ 52803 h 52904"/>
                    <a:gd name="connsiteX9" fmla="*/ 19809 w 29195"/>
                    <a:gd name="connsiteY9" fmla="*/ 52905 h 52904"/>
                    <a:gd name="connsiteX10" fmla="*/ 26473 w 29195"/>
                    <a:gd name="connsiteY10" fmla="*/ 50711 h 52904"/>
                    <a:gd name="connsiteX11" fmla="*/ 28545 w 29195"/>
                    <a:gd name="connsiteY11" fmla="*/ 43031 h 52904"/>
                    <a:gd name="connsiteX12" fmla="*/ 26595 w 29195"/>
                    <a:gd name="connsiteY12" fmla="*/ 38439 h 52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9195" h="52904">
                      <a:moveTo>
                        <a:pt x="26574" y="38419"/>
                      </a:moveTo>
                      <a:cubicBezTo>
                        <a:pt x="21495" y="26391"/>
                        <a:pt x="16416" y="14364"/>
                        <a:pt x="11337" y="2336"/>
                      </a:cubicBezTo>
                      <a:cubicBezTo>
                        <a:pt x="11154" y="1930"/>
                        <a:pt x="10951" y="1524"/>
                        <a:pt x="10748" y="1117"/>
                      </a:cubicBezTo>
                      <a:lnTo>
                        <a:pt x="10179" y="0"/>
                      </a:lnTo>
                      <a:lnTo>
                        <a:pt x="0" y="5303"/>
                      </a:lnTo>
                      <a:lnTo>
                        <a:pt x="183" y="6075"/>
                      </a:lnTo>
                      <a:cubicBezTo>
                        <a:pt x="223" y="6278"/>
                        <a:pt x="264" y="6440"/>
                        <a:pt x="325" y="6603"/>
                      </a:cubicBezTo>
                      <a:lnTo>
                        <a:pt x="13125" y="48821"/>
                      </a:lnTo>
                      <a:cubicBezTo>
                        <a:pt x="13815" y="51076"/>
                        <a:pt x="15563" y="52458"/>
                        <a:pt x="18183" y="52803"/>
                      </a:cubicBezTo>
                      <a:cubicBezTo>
                        <a:pt x="18732" y="52864"/>
                        <a:pt x="19281" y="52905"/>
                        <a:pt x="19809" y="52905"/>
                      </a:cubicBezTo>
                      <a:cubicBezTo>
                        <a:pt x="22247" y="52905"/>
                        <a:pt x="24482" y="52173"/>
                        <a:pt x="26473" y="50711"/>
                      </a:cubicBezTo>
                      <a:cubicBezTo>
                        <a:pt x="29175" y="48720"/>
                        <a:pt x="29866" y="46139"/>
                        <a:pt x="28545" y="43031"/>
                      </a:cubicBezTo>
                      <a:lnTo>
                        <a:pt x="26595" y="38439"/>
                      </a:ln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89" name="Vapaamuotoinen: Muoto 588">
                  <a:extLst>
                    <a:ext uri="{FF2B5EF4-FFF2-40B4-BE49-F238E27FC236}">
                      <a16:creationId xmlns:a16="http://schemas.microsoft.com/office/drawing/2014/main" id="{72DBA6CF-6F59-D4CD-9330-3C2A0AAEA665}"/>
                    </a:ext>
                  </a:extLst>
                </p:cNvPr>
                <p:cNvSpPr/>
                <p:nvPr/>
              </p:nvSpPr>
              <p:spPr>
                <a:xfrm>
                  <a:off x="331745" y="6691084"/>
                  <a:ext cx="27464" cy="49775"/>
                </a:xfrm>
                <a:custGeom>
                  <a:avLst/>
                  <a:gdLst>
                    <a:gd name="connsiteX0" fmla="*/ 16307 w 27464"/>
                    <a:gd name="connsiteY0" fmla="*/ 44595 h 49775"/>
                    <a:gd name="connsiteX1" fmla="*/ 21000 w 27464"/>
                    <a:gd name="connsiteY1" fmla="*/ 28403 h 49775"/>
                    <a:gd name="connsiteX2" fmla="*/ 27238 w 27464"/>
                    <a:gd name="connsiteY2" fmla="*/ 6908 h 49775"/>
                    <a:gd name="connsiteX3" fmla="*/ 26262 w 27464"/>
                    <a:gd name="connsiteY3" fmla="*/ 4145 h 49775"/>
                    <a:gd name="connsiteX4" fmla="*/ 20167 w 27464"/>
                    <a:gd name="connsiteY4" fmla="*/ 1402 h 49775"/>
                    <a:gd name="connsiteX5" fmla="*/ 17079 w 27464"/>
                    <a:gd name="connsiteY5" fmla="*/ 0 h 49775"/>
                    <a:gd name="connsiteX6" fmla="*/ 16653 w 27464"/>
                    <a:gd name="connsiteY6" fmla="*/ 691 h 49775"/>
                    <a:gd name="connsiteX7" fmla="*/ 16348 w 27464"/>
                    <a:gd name="connsiteY7" fmla="*/ 1219 h 49775"/>
                    <a:gd name="connsiteX8" fmla="*/ 13707 w 27464"/>
                    <a:gd name="connsiteY8" fmla="*/ 7659 h 49775"/>
                    <a:gd name="connsiteX9" fmla="*/ 359 w 27464"/>
                    <a:gd name="connsiteY9" fmla="*/ 40451 h 49775"/>
                    <a:gd name="connsiteX10" fmla="*/ 176 w 27464"/>
                    <a:gd name="connsiteY10" fmla="*/ 44108 h 49775"/>
                    <a:gd name="connsiteX11" fmla="*/ 9460 w 27464"/>
                    <a:gd name="connsiteY11" fmla="*/ 49776 h 49775"/>
                    <a:gd name="connsiteX12" fmla="*/ 10192 w 27464"/>
                    <a:gd name="connsiteY12" fmla="*/ 49756 h 49775"/>
                    <a:gd name="connsiteX13" fmla="*/ 16287 w 27464"/>
                    <a:gd name="connsiteY13" fmla="*/ 44616 h 49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7464" h="49775">
                      <a:moveTo>
                        <a:pt x="16307" y="44595"/>
                      </a:moveTo>
                      <a:lnTo>
                        <a:pt x="21000" y="28403"/>
                      </a:lnTo>
                      <a:cubicBezTo>
                        <a:pt x="23073" y="21231"/>
                        <a:pt x="25145" y="14059"/>
                        <a:pt x="27238" y="6908"/>
                      </a:cubicBezTo>
                      <a:cubicBezTo>
                        <a:pt x="27502" y="6034"/>
                        <a:pt x="27847" y="4835"/>
                        <a:pt x="26262" y="4145"/>
                      </a:cubicBezTo>
                      <a:cubicBezTo>
                        <a:pt x="24251" y="3271"/>
                        <a:pt x="22240" y="2357"/>
                        <a:pt x="20167" y="1402"/>
                      </a:cubicBezTo>
                      <a:lnTo>
                        <a:pt x="17079" y="0"/>
                      </a:lnTo>
                      <a:lnTo>
                        <a:pt x="16653" y="691"/>
                      </a:lnTo>
                      <a:cubicBezTo>
                        <a:pt x="16531" y="874"/>
                        <a:pt x="16429" y="1036"/>
                        <a:pt x="16348" y="1219"/>
                      </a:cubicBezTo>
                      <a:lnTo>
                        <a:pt x="13707" y="7659"/>
                      </a:lnTo>
                      <a:cubicBezTo>
                        <a:pt x="9318" y="18407"/>
                        <a:pt x="4767" y="29500"/>
                        <a:pt x="359" y="40451"/>
                      </a:cubicBezTo>
                      <a:cubicBezTo>
                        <a:pt x="-48" y="41446"/>
                        <a:pt x="-109" y="42807"/>
                        <a:pt x="176" y="44108"/>
                      </a:cubicBezTo>
                      <a:cubicBezTo>
                        <a:pt x="988" y="47947"/>
                        <a:pt x="5864" y="49776"/>
                        <a:pt x="9460" y="49776"/>
                      </a:cubicBezTo>
                      <a:cubicBezTo>
                        <a:pt x="9704" y="49776"/>
                        <a:pt x="9948" y="49776"/>
                        <a:pt x="10192" y="49756"/>
                      </a:cubicBezTo>
                      <a:cubicBezTo>
                        <a:pt x="13564" y="49512"/>
                        <a:pt x="15291" y="48069"/>
                        <a:pt x="16287" y="44616"/>
                      </a:cubicBezTo>
                      <a:close/>
                    </a:path>
                  </a:pathLst>
                </a:custGeom>
                <a:solidFill>
                  <a:srgbClr val="DBB042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  <p:grpSp>
            <p:nvGrpSpPr>
              <p:cNvPr id="590" name="Kuva 529">
                <a:extLst>
                  <a:ext uri="{FF2B5EF4-FFF2-40B4-BE49-F238E27FC236}">
                    <a16:creationId xmlns:a16="http://schemas.microsoft.com/office/drawing/2014/main" id="{3B123C10-C3E5-3DE6-2D80-10AE8BE3A5AD}"/>
                  </a:ext>
                </a:extLst>
              </p:cNvPr>
              <p:cNvGrpSpPr/>
              <p:nvPr/>
            </p:nvGrpSpPr>
            <p:grpSpPr>
              <a:xfrm>
                <a:off x="297972" y="6450311"/>
                <a:ext cx="209079" cy="246204"/>
                <a:chOff x="297972" y="6450311"/>
                <a:chExt cx="209079" cy="246204"/>
              </a:xfrm>
            </p:grpSpPr>
            <p:sp>
              <p:nvSpPr>
                <p:cNvPr id="591" name="Vapaamuotoinen: Muoto 590">
                  <a:extLst>
                    <a:ext uri="{FF2B5EF4-FFF2-40B4-BE49-F238E27FC236}">
                      <a16:creationId xmlns:a16="http://schemas.microsoft.com/office/drawing/2014/main" id="{FC555502-9C78-55A0-23EB-CCF10B545267}"/>
                    </a:ext>
                  </a:extLst>
                </p:cNvPr>
                <p:cNvSpPr/>
                <p:nvPr/>
              </p:nvSpPr>
              <p:spPr>
                <a:xfrm>
                  <a:off x="297972" y="6450311"/>
                  <a:ext cx="209079" cy="246204"/>
                </a:xfrm>
                <a:custGeom>
                  <a:avLst/>
                  <a:gdLst>
                    <a:gd name="connsiteX0" fmla="*/ 0 w 209079"/>
                    <a:gd name="connsiteY0" fmla="*/ 147052 h 246204"/>
                    <a:gd name="connsiteX1" fmla="*/ 0 w 209079"/>
                    <a:gd name="connsiteY1" fmla="*/ 0 h 246204"/>
                    <a:gd name="connsiteX2" fmla="*/ 209079 w 209079"/>
                    <a:gd name="connsiteY2" fmla="*/ 0 h 246204"/>
                    <a:gd name="connsiteX3" fmla="*/ 209079 w 209079"/>
                    <a:gd name="connsiteY3" fmla="*/ 141892 h 246204"/>
                    <a:gd name="connsiteX4" fmla="*/ 208572 w 209079"/>
                    <a:gd name="connsiteY4" fmla="*/ 145102 h 246204"/>
                    <a:gd name="connsiteX5" fmla="*/ 206012 w 209079"/>
                    <a:gd name="connsiteY5" fmla="*/ 162229 h 246204"/>
                    <a:gd name="connsiteX6" fmla="*/ 95936 w 209079"/>
                    <a:gd name="connsiteY6" fmla="*/ 246015 h 246204"/>
                    <a:gd name="connsiteX7" fmla="*/ 50995 w 209079"/>
                    <a:gd name="connsiteY7" fmla="*/ 232566 h 246204"/>
                    <a:gd name="connsiteX8" fmla="*/ 1056 w 209079"/>
                    <a:gd name="connsiteY8" fmla="*/ 154427 h 246204"/>
                    <a:gd name="connsiteX9" fmla="*/ 20 w 209079"/>
                    <a:gd name="connsiteY9" fmla="*/ 147052 h 246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079" h="246204">
                      <a:moveTo>
                        <a:pt x="0" y="147052"/>
                      </a:moveTo>
                      <a:lnTo>
                        <a:pt x="0" y="0"/>
                      </a:lnTo>
                      <a:lnTo>
                        <a:pt x="209079" y="0"/>
                      </a:lnTo>
                      <a:cubicBezTo>
                        <a:pt x="209079" y="47297"/>
                        <a:pt x="209079" y="94595"/>
                        <a:pt x="209079" y="141892"/>
                      </a:cubicBezTo>
                      <a:cubicBezTo>
                        <a:pt x="208917" y="142969"/>
                        <a:pt x="208714" y="144025"/>
                        <a:pt x="208572" y="145102"/>
                      </a:cubicBezTo>
                      <a:cubicBezTo>
                        <a:pt x="207739" y="150811"/>
                        <a:pt x="207353" y="156642"/>
                        <a:pt x="206012" y="162229"/>
                      </a:cubicBezTo>
                      <a:cubicBezTo>
                        <a:pt x="195508" y="206073"/>
                        <a:pt x="155890" y="249428"/>
                        <a:pt x="95936" y="246015"/>
                      </a:cubicBezTo>
                      <a:cubicBezTo>
                        <a:pt x="79885" y="245101"/>
                        <a:pt x="64688" y="241038"/>
                        <a:pt x="50995" y="232566"/>
                      </a:cubicBezTo>
                      <a:cubicBezTo>
                        <a:pt x="21881" y="214565"/>
                        <a:pt x="6034" y="187930"/>
                        <a:pt x="1056" y="154427"/>
                      </a:cubicBezTo>
                      <a:cubicBezTo>
                        <a:pt x="691" y="151969"/>
                        <a:pt x="366" y="149511"/>
                        <a:pt x="20" y="147052"/>
                      </a:cubicBezTo>
                      <a:close/>
                    </a:path>
                  </a:pathLst>
                </a:custGeom>
                <a:solidFill>
                  <a:srgbClr val="0A5CA7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92" name="Vapaamuotoinen: Muoto 591">
                  <a:extLst>
                    <a:ext uri="{FF2B5EF4-FFF2-40B4-BE49-F238E27FC236}">
                      <a16:creationId xmlns:a16="http://schemas.microsoft.com/office/drawing/2014/main" id="{B013EACD-92BE-98B2-F2E2-F2C95C518924}"/>
                    </a:ext>
                  </a:extLst>
                </p:cNvPr>
                <p:cNvSpPr/>
                <p:nvPr/>
              </p:nvSpPr>
              <p:spPr>
                <a:xfrm>
                  <a:off x="299000" y="6467382"/>
                  <a:ext cx="206977" cy="44628"/>
                </a:xfrm>
                <a:custGeom>
                  <a:avLst/>
                  <a:gdLst>
                    <a:gd name="connsiteX0" fmla="*/ 171 w 206977"/>
                    <a:gd name="connsiteY0" fmla="*/ 9462 h 44628"/>
                    <a:gd name="connsiteX1" fmla="*/ 8135 w 206977"/>
                    <a:gd name="connsiteY1" fmla="*/ 10519 h 44628"/>
                    <a:gd name="connsiteX2" fmla="*/ 16221 w 206977"/>
                    <a:gd name="connsiteY2" fmla="*/ 7106 h 44628"/>
                    <a:gd name="connsiteX3" fmla="*/ 23799 w 206977"/>
                    <a:gd name="connsiteY3" fmla="*/ 1986 h 44628"/>
                    <a:gd name="connsiteX4" fmla="*/ 39565 w 206977"/>
                    <a:gd name="connsiteY4" fmla="*/ 3245 h 44628"/>
                    <a:gd name="connsiteX5" fmla="*/ 43466 w 206977"/>
                    <a:gd name="connsiteY5" fmla="*/ 6638 h 44628"/>
                    <a:gd name="connsiteX6" fmla="*/ 64270 w 206977"/>
                    <a:gd name="connsiteY6" fmla="*/ 7553 h 44628"/>
                    <a:gd name="connsiteX7" fmla="*/ 69796 w 206977"/>
                    <a:gd name="connsiteY7" fmla="*/ 3184 h 44628"/>
                    <a:gd name="connsiteX8" fmla="*/ 86009 w 206977"/>
                    <a:gd name="connsiteY8" fmla="*/ 2859 h 44628"/>
                    <a:gd name="connsiteX9" fmla="*/ 92246 w 206977"/>
                    <a:gd name="connsiteY9" fmla="*/ 7451 h 44628"/>
                    <a:gd name="connsiteX10" fmla="*/ 112583 w 206977"/>
                    <a:gd name="connsiteY10" fmla="*/ 6212 h 44628"/>
                    <a:gd name="connsiteX11" fmla="*/ 123066 w 206977"/>
                    <a:gd name="connsiteY11" fmla="*/ 462 h 44628"/>
                    <a:gd name="connsiteX12" fmla="*/ 134606 w 206977"/>
                    <a:gd name="connsiteY12" fmla="*/ 3367 h 44628"/>
                    <a:gd name="connsiteX13" fmla="*/ 140214 w 206977"/>
                    <a:gd name="connsiteY13" fmla="*/ 7614 h 44628"/>
                    <a:gd name="connsiteX14" fmla="*/ 159108 w 206977"/>
                    <a:gd name="connsiteY14" fmla="*/ 6760 h 44628"/>
                    <a:gd name="connsiteX15" fmla="*/ 162826 w 206977"/>
                    <a:gd name="connsiteY15" fmla="*/ 3530 h 44628"/>
                    <a:gd name="connsiteX16" fmla="*/ 177901 w 206977"/>
                    <a:gd name="connsiteY16" fmla="*/ 1559 h 44628"/>
                    <a:gd name="connsiteX17" fmla="*/ 186983 w 206977"/>
                    <a:gd name="connsiteY17" fmla="*/ 6923 h 44628"/>
                    <a:gd name="connsiteX18" fmla="*/ 195110 w 206977"/>
                    <a:gd name="connsiteY18" fmla="*/ 10417 h 44628"/>
                    <a:gd name="connsiteX19" fmla="*/ 205451 w 206977"/>
                    <a:gd name="connsiteY19" fmla="*/ 6720 h 44628"/>
                    <a:gd name="connsiteX20" fmla="*/ 206162 w 206977"/>
                    <a:gd name="connsiteY20" fmla="*/ 5521 h 44628"/>
                    <a:gd name="connsiteX21" fmla="*/ 206832 w 206977"/>
                    <a:gd name="connsiteY21" fmla="*/ 5826 h 44628"/>
                    <a:gd name="connsiteX22" fmla="*/ 206975 w 206977"/>
                    <a:gd name="connsiteY22" fmla="*/ 7979 h 44628"/>
                    <a:gd name="connsiteX23" fmla="*/ 206934 w 206977"/>
                    <a:gd name="connsiteY23" fmla="*/ 37560 h 44628"/>
                    <a:gd name="connsiteX24" fmla="*/ 204618 w 206977"/>
                    <a:gd name="connsiteY24" fmla="*/ 41725 h 44628"/>
                    <a:gd name="connsiteX25" fmla="*/ 185683 w 206977"/>
                    <a:gd name="connsiteY25" fmla="*/ 41888 h 44628"/>
                    <a:gd name="connsiteX26" fmla="*/ 178755 w 206977"/>
                    <a:gd name="connsiteY26" fmla="*/ 37499 h 44628"/>
                    <a:gd name="connsiteX27" fmla="*/ 159372 w 206977"/>
                    <a:gd name="connsiteY27" fmla="*/ 39125 h 44628"/>
                    <a:gd name="connsiteX28" fmla="*/ 147833 w 206977"/>
                    <a:gd name="connsiteY28" fmla="*/ 44549 h 44628"/>
                    <a:gd name="connsiteX29" fmla="*/ 138284 w 206977"/>
                    <a:gd name="connsiteY29" fmla="*/ 41075 h 44628"/>
                    <a:gd name="connsiteX30" fmla="*/ 132128 w 206977"/>
                    <a:gd name="connsiteY30" fmla="*/ 36768 h 44628"/>
                    <a:gd name="connsiteX31" fmla="*/ 114147 w 206977"/>
                    <a:gd name="connsiteY31" fmla="*/ 38820 h 44628"/>
                    <a:gd name="connsiteX32" fmla="*/ 88691 w 206977"/>
                    <a:gd name="connsiteY32" fmla="*/ 40547 h 44628"/>
                    <a:gd name="connsiteX33" fmla="*/ 82982 w 206977"/>
                    <a:gd name="connsiteY33" fmla="*/ 36423 h 44628"/>
                    <a:gd name="connsiteX34" fmla="*/ 70426 w 206977"/>
                    <a:gd name="connsiteY34" fmla="*/ 36463 h 44628"/>
                    <a:gd name="connsiteX35" fmla="*/ 65956 w 206977"/>
                    <a:gd name="connsiteY35" fmla="*/ 39897 h 44628"/>
                    <a:gd name="connsiteX36" fmla="*/ 42795 w 206977"/>
                    <a:gd name="connsiteY36" fmla="*/ 41502 h 44628"/>
                    <a:gd name="connsiteX37" fmla="*/ 35501 w 206977"/>
                    <a:gd name="connsiteY37" fmla="*/ 36788 h 44628"/>
                    <a:gd name="connsiteX38" fmla="*/ 21117 w 206977"/>
                    <a:gd name="connsiteY38" fmla="*/ 37256 h 44628"/>
                    <a:gd name="connsiteX39" fmla="*/ 14311 w 206977"/>
                    <a:gd name="connsiteY39" fmla="*/ 42233 h 44628"/>
                    <a:gd name="connsiteX40" fmla="*/ 1715 w 206977"/>
                    <a:gd name="connsiteY40" fmla="*/ 43066 h 44628"/>
                    <a:gd name="connsiteX41" fmla="*/ 69 w 206977"/>
                    <a:gd name="connsiteY41" fmla="*/ 40567 h 44628"/>
                    <a:gd name="connsiteX42" fmla="*/ 8 w 206977"/>
                    <a:gd name="connsiteY42" fmla="*/ 10275 h 44628"/>
                    <a:gd name="connsiteX43" fmla="*/ 150 w 206977"/>
                    <a:gd name="connsiteY43" fmla="*/ 9503 h 44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206977" h="44628">
                      <a:moveTo>
                        <a:pt x="171" y="9462"/>
                      </a:moveTo>
                      <a:cubicBezTo>
                        <a:pt x="2995" y="9889"/>
                        <a:pt x="5697" y="10905"/>
                        <a:pt x="8135" y="10519"/>
                      </a:cubicBezTo>
                      <a:cubicBezTo>
                        <a:pt x="10959" y="10052"/>
                        <a:pt x="13681" y="8548"/>
                        <a:pt x="16221" y="7106"/>
                      </a:cubicBezTo>
                      <a:cubicBezTo>
                        <a:pt x="18862" y="5622"/>
                        <a:pt x="21178" y="3530"/>
                        <a:pt x="23799" y="1986"/>
                      </a:cubicBezTo>
                      <a:cubicBezTo>
                        <a:pt x="29000" y="-1082"/>
                        <a:pt x="34851" y="-533"/>
                        <a:pt x="39565" y="3245"/>
                      </a:cubicBezTo>
                      <a:cubicBezTo>
                        <a:pt x="40906" y="4322"/>
                        <a:pt x="42145" y="5521"/>
                        <a:pt x="43466" y="6638"/>
                      </a:cubicBezTo>
                      <a:cubicBezTo>
                        <a:pt x="49621" y="11860"/>
                        <a:pt x="57667" y="12246"/>
                        <a:pt x="64270" y="7553"/>
                      </a:cubicBezTo>
                      <a:cubicBezTo>
                        <a:pt x="66180" y="6191"/>
                        <a:pt x="67927" y="4607"/>
                        <a:pt x="69796" y="3184"/>
                      </a:cubicBezTo>
                      <a:cubicBezTo>
                        <a:pt x="75241" y="-940"/>
                        <a:pt x="80422" y="-1041"/>
                        <a:pt x="86009" y="2859"/>
                      </a:cubicBezTo>
                      <a:cubicBezTo>
                        <a:pt x="88122" y="4343"/>
                        <a:pt x="90072" y="6069"/>
                        <a:pt x="92246" y="7451"/>
                      </a:cubicBezTo>
                      <a:cubicBezTo>
                        <a:pt x="99194" y="11839"/>
                        <a:pt x="106163" y="12368"/>
                        <a:pt x="112583" y="6212"/>
                      </a:cubicBezTo>
                      <a:cubicBezTo>
                        <a:pt x="115529" y="3388"/>
                        <a:pt x="118719" y="889"/>
                        <a:pt x="123066" y="462"/>
                      </a:cubicBezTo>
                      <a:cubicBezTo>
                        <a:pt x="127292" y="35"/>
                        <a:pt x="131153" y="889"/>
                        <a:pt x="134606" y="3367"/>
                      </a:cubicBezTo>
                      <a:cubicBezTo>
                        <a:pt x="136516" y="4729"/>
                        <a:pt x="138304" y="6273"/>
                        <a:pt x="140214" y="7614"/>
                      </a:cubicBezTo>
                      <a:cubicBezTo>
                        <a:pt x="146735" y="12185"/>
                        <a:pt x="153054" y="11880"/>
                        <a:pt x="159108" y="6760"/>
                      </a:cubicBezTo>
                      <a:cubicBezTo>
                        <a:pt x="160368" y="5704"/>
                        <a:pt x="161587" y="4607"/>
                        <a:pt x="162826" y="3530"/>
                      </a:cubicBezTo>
                      <a:cubicBezTo>
                        <a:pt x="167418" y="-452"/>
                        <a:pt x="172558" y="-1001"/>
                        <a:pt x="177901" y="1559"/>
                      </a:cubicBezTo>
                      <a:cubicBezTo>
                        <a:pt x="181050" y="3063"/>
                        <a:pt x="183874" y="5277"/>
                        <a:pt x="186983" y="6923"/>
                      </a:cubicBezTo>
                      <a:cubicBezTo>
                        <a:pt x="189583" y="8304"/>
                        <a:pt x="192286" y="9584"/>
                        <a:pt x="195110" y="10417"/>
                      </a:cubicBezTo>
                      <a:cubicBezTo>
                        <a:pt x="199295" y="11657"/>
                        <a:pt x="202789" y="10133"/>
                        <a:pt x="205451" y="6720"/>
                      </a:cubicBezTo>
                      <a:cubicBezTo>
                        <a:pt x="205735" y="6354"/>
                        <a:pt x="205918" y="5927"/>
                        <a:pt x="206162" y="5521"/>
                      </a:cubicBezTo>
                      <a:cubicBezTo>
                        <a:pt x="206385" y="5622"/>
                        <a:pt x="206609" y="5724"/>
                        <a:pt x="206832" y="5826"/>
                      </a:cubicBezTo>
                      <a:cubicBezTo>
                        <a:pt x="206893" y="6537"/>
                        <a:pt x="206995" y="7268"/>
                        <a:pt x="206975" y="7979"/>
                      </a:cubicBezTo>
                      <a:cubicBezTo>
                        <a:pt x="206954" y="17833"/>
                        <a:pt x="206873" y="27707"/>
                        <a:pt x="206934" y="37560"/>
                      </a:cubicBezTo>
                      <a:cubicBezTo>
                        <a:pt x="206934" y="39511"/>
                        <a:pt x="206304" y="40689"/>
                        <a:pt x="204618" y="41725"/>
                      </a:cubicBezTo>
                      <a:cubicBezTo>
                        <a:pt x="198299" y="45545"/>
                        <a:pt x="191981" y="45342"/>
                        <a:pt x="185683" y="41888"/>
                      </a:cubicBezTo>
                      <a:cubicBezTo>
                        <a:pt x="183285" y="40567"/>
                        <a:pt x="181071" y="38942"/>
                        <a:pt x="178755" y="37499"/>
                      </a:cubicBezTo>
                      <a:cubicBezTo>
                        <a:pt x="171441" y="32928"/>
                        <a:pt x="165752" y="33375"/>
                        <a:pt x="159372" y="39125"/>
                      </a:cubicBezTo>
                      <a:cubicBezTo>
                        <a:pt x="156061" y="42111"/>
                        <a:pt x="152648" y="44732"/>
                        <a:pt x="147833" y="44549"/>
                      </a:cubicBezTo>
                      <a:cubicBezTo>
                        <a:pt x="144257" y="44407"/>
                        <a:pt x="141148" y="43127"/>
                        <a:pt x="138284" y="41075"/>
                      </a:cubicBezTo>
                      <a:cubicBezTo>
                        <a:pt x="136252" y="39612"/>
                        <a:pt x="134281" y="38028"/>
                        <a:pt x="132128" y="36768"/>
                      </a:cubicBezTo>
                      <a:cubicBezTo>
                        <a:pt x="125687" y="32989"/>
                        <a:pt x="119348" y="33517"/>
                        <a:pt x="114147" y="38820"/>
                      </a:cubicBezTo>
                      <a:cubicBezTo>
                        <a:pt x="106366" y="46804"/>
                        <a:pt x="95476" y="45545"/>
                        <a:pt x="88691" y="40547"/>
                      </a:cubicBezTo>
                      <a:cubicBezTo>
                        <a:pt x="86801" y="39145"/>
                        <a:pt x="84952" y="37703"/>
                        <a:pt x="82982" y="36423"/>
                      </a:cubicBezTo>
                      <a:cubicBezTo>
                        <a:pt x="78817" y="33700"/>
                        <a:pt x="74570" y="33761"/>
                        <a:pt x="70426" y="36463"/>
                      </a:cubicBezTo>
                      <a:cubicBezTo>
                        <a:pt x="68861" y="37479"/>
                        <a:pt x="67419" y="38718"/>
                        <a:pt x="65956" y="39897"/>
                      </a:cubicBezTo>
                      <a:cubicBezTo>
                        <a:pt x="58784" y="45585"/>
                        <a:pt x="50678" y="46175"/>
                        <a:pt x="42795" y="41502"/>
                      </a:cubicBezTo>
                      <a:cubicBezTo>
                        <a:pt x="40316" y="40019"/>
                        <a:pt x="37960" y="38332"/>
                        <a:pt x="35501" y="36788"/>
                      </a:cubicBezTo>
                      <a:cubicBezTo>
                        <a:pt x="30605" y="33700"/>
                        <a:pt x="25810" y="33680"/>
                        <a:pt x="21117" y="37256"/>
                      </a:cubicBezTo>
                      <a:cubicBezTo>
                        <a:pt x="18882" y="38962"/>
                        <a:pt x="16668" y="40730"/>
                        <a:pt x="14311" y="42233"/>
                      </a:cubicBezTo>
                      <a:cubicBezTo>
                        <a:pt x="10309" y="44793"/>
                        <a:pt x="6042" y="45626"/>
                        <a:pt x="1715" y="43066"/>
                      </a:cubicBezTo>
                      <a:cubicBezTo>
                        <a:pt x="922" y="42599"/>
                        <a:pt x="69" y="41421"/>
                        <a:pt x="69" y="40567"/>
                      </a:cubicBezTo>
                      <a:cubicBezTo>
                        <a:pt x="-33" y="30470"/>
                        <a:pt x="8" y="20372"/>
                        <a:pt x="8" y="10275"/>
                      </a:cubicBezTo>
                      <a:cubicBezTo>
                        <a:pt x="8" y="9970"/>
                        <a:pt x="130" y="9665"/>
                        <a:pt x="150" y="9503"/>
                      </a:cubicBezTo>
                      <a:close/>
                    </a:path>
                  </a:pathLst>
                </a:custGeom>
                <a:solidFill>
                  <a:srgbClr val="82919A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593" name="Vapaamuotoinen: Muoto 592">
                  <a:extLst>
                    <a:ext uri="{FF2B5EF4-FFF2-40B4-BE49-F238E27FC236}">
                      <a16:creationId xmlns:a16="http://schemas.microsoft.com/office/drawing/2014/main" id="{C9F241F9-715D-E035-1F70-AA5F990DA9DA}"/>
                    </a:ext>
                  </a:extLst>
                </p:cNvPr>
                <p:cNvSpPr/>
                <p:nvPr/>
              </p:nvSpPr>
              <p:spPr>
                <a:xfrm>
                  <a:off x="299231" y="6590409"/>
                  <a:ext cx="205950" cy="47012"/>
                </a:xfrm>
                <a:custGeom>
                  <a:avLst/>
                  <a:gdLst>
                    <a:gd name="connsiteX0" fmla="*/ 0 w 205950"/>
                    <a:gd name="connsiteY0" fmla="*/ 5857 h 47012"/>
                    <a:gd name="connsiteX1" fmla="*/ 2783 w 205950"/>
                    <a:gd name="connsiteY1" fmla="*/ 7401 h 47012"/>
                    <a:gd name="connsiteX2" fmla="*/ 16314 w 205950"/>
                    <a:gd name="connsiteY2" fmla="*/ 7746 h 47012"/>
                    <a:gd name="connsiteX3" fmla="*/ 23547 w 205950"/>
                    <a:gd name="connsiteY3" fmla="*/ 3378 h 47012"/>
                    <a:gd name="connsiteX4" fmla="*/ 42198 w 205950"/>
                    <a:gd name="connsiteY4" fmla="*/ 4170 h 47012"/>
                    <a:gd name="connsiteX5" fmla="*/ 49309 w 205950"/>
                    <a:gd name="connsiteY5" fmla="*/ 8701 h 47012"/>
                    <a:gd name="connsiteX6" fmla="*/ 61478 w 205950"/>
                    <a:gd name="connsiteY6" fmla="*/ 8417 h 47012"/>
                    <a:gd name="connsiteX7" fmla="*/ 68630 w 205950"/>
                    <a:gd name="connsiteY7" fmla="*/ 3906 h 47012"/>
                    <a:gd name="connsiteX8" fmla="*/ 89170 w 205950"/>
                    <a:gd name="connsiteY8" fmla="*/ 4252 h 47012"/>
                    <a:gd name="connsiteX9" fmla="*/ 95367 w 205950"/>
                    <a:gd name="connsiteY9" fmla="*/ 8498 h 47012"/>
                    <a:gd name="connsiteX10" fmla="*/ 111336 w 205950"/>
                    <a:gd name="connsiteY10" fmla="*/ 8051 h 47012"/>
                    <a:gd name="connsiteX11" fmla="*/ 116862 w 205950"/>
                    <a:gd name="connsiteY11" fmla="*/ 4069 h 47012"/>
                    <a:gd name="connsiteX12" fmla="*/ 138763 w 205950"/>
                    <a:gd name="connsiteY12" fmla="*/ 5755 h 47012"/>
                    <a:gd name="connsiteX13" fmla="*/ 159283 w 205950"/>
                    <a:gd name="connsiteY13" fmla="*/ 6466 h 47012"/>
                    <a:gd name="connsiteX14" fmla="*/ 163021 w 205950"/>
                    <a:gd name="connsiteY14" fmla="*/ 3236 h 47012"/>
                    <a:gd name="connsiteX15" fmla="*/ 179112 w 205950"/>
                    <a:gd name="connsiteY15" fmla="*/ 3073 h 47012"/>
                    <a:gd name="connsiteX16" fmla="*/ 182952 w 205950"/>
                    <a:gd name="connsiteY16" fmla="*/ 6182 h 47012"/>
                    <a:gd name="connsiteX17" fmla="*/ 203045 w 205950"/>
                    <a:gd name="connsiteY17" fmla="*/ 6568 h 47012"/>
                    <a:gd name="connsiteX18" fmla="*/ 205260 w 205950"/>
                    <a:gd name="connsiteY18" fmla="*/ 4922 h 47012"/>
                    <a:gd name="connsiteX19" fmla="*/ 205951 w 205950"/>
                    <a:gd name="connsiteY19" fmla="*/ 5146 h 47012"/>
                    <a:gd name="connsiteX20" fmla="*/ 204833 w 205950"/>
                    <a:gd name="connsiteY20" fmla="*/ 12744 h 47012"/>
                    <a:gd name="connsiteX21" fmla="*/ 192907 w 205950"/>
                    <a:gd name="connsiteY21" fmla="*/ 45271 h 47012"/>
                    <a:gd name="connsiteX22" fmla="*/ 189230 w 205950"/>
                    <a:gd name="connsiteY22" fmla="*/ 46429 h 47012"/>
                    <a:gd name="connsiteX23" fmla="*/ 181936 w 205950"/>
                    <a:gd name="connsiteY23" fmla="*/ 41370 h 47012"/>
                    <a:gd name="connsiteX24" fmla="*/ 159039 w 205950"/>
                    <a:gd name="connsiteY24" fmla="*/ 40111 h 47012"/>
                    <a:gd name="connsiteX25" fmla="*/ 156134 w 205950"/>
                    <a:gd name="connsiteY25" fmla="*/ 42122 h 47012"/>
                    <a:gd name="connsiteX26" fmla="*/ 136508 w 205950"/>
                    <a:gd name="connsiteY26" fmla="*/ 41533 h 47012"/>
                    <a:gd name="connsiteX27" fmla="*/ 126329 w 205950"/>
                    <a:gd name="connsiteY27" fmla="*/ 35946 h 47012"/>
                    <a:gd name="connsiteX28" fmla="*/ 114444 w 205950"/>
                    <a:gd name="connsiteY28" fmla="*/ 38140 h 47012"/>
                    <a:gd name="connsiteX29" fmla="*/ 108959 w 205950"/>
                    <a:gd name="connsiteY29" fmla="*/ 42183 h 47012"/>
                    <a:gd name="connsiteX30" fmla="*/ 89536 w 205950"/>
                    <a:gd name="connsiteY30" fmla="*/ 42061 h 47012"/>
                    <a:gd name="connsiteX31" fmla="*/ 86590 w 205950"/>
                    <a:gd name="connsiteY31" fmla="*/ 39745 h 47012"/>
                    <a:gd name="connsiteX32" fmla="*/ 62840 w 205950"/>
                    <a:gd name="connsiteY32" fmla="*/ 39908 h 47012"/>
                    <a:gd name="connsiteX33" fmla="*/ 60828 w 205950"/>
                    <a:gd name="connsiteY33" fmla="*/ 41513 h 47012"/>
                    <a:gd name="connsiteX34" fmla="*/ 46586 w 205950"/>
                    <a:gd name="connsiteY34" fmla="*/ 43036 h 47012"/>
                    <a:gd name="connsiteX35" fmla="*/ 39028 w 205950"/>
                    <a:gd name="connsiteY35" fmla="*/ 38323 h 47012"/>
                    <a:gd name="connsiteX36" fmla="*/ 19016 w 205950"/>
                    <a:gd name="connsiteY36" fmla="*/ 38181 h 47012"/>
                    <a:gd name="connsiteX37" fmla="*/ 10809 w 205950"/>
                    <a:gd name="connsiteY37" fmla="*/ 44133 h 47012"/>
                    <a:gd name="connsiteX38" fmla="*/ 20 w 205950"/>
                    <a:gd name="connsiteY38" fmla="*/ 5836 h 470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05950" h="47012">
                      <a:moveTo>
                        <a:pt x="0" y="5857"/>
                      </a:moveTo>
                      <a:cubicBezTo>
                        <a:pt x="1219" y="6548"/>
                        <a:pt x="2032" y="6913"/>
                        <a:pt x="2783" y="7401"/>
                      </a:cubicBezTo>
                      <a:cubicBezTo>
                        <a:pt x="7233" y="10347"/>
                        <a:pt x="11763" y="10265"/>
                        <a:pt x="16314" y="7746"/>
                      </a:cubicBezTo>
                      <a:cubicBezTo>
                        <a:pt x="18773" y="6385"/>
                        <a:pt x="21190" y="4902"/>
                        <a:pt x="23547" y="3378"/>
                      </a:cubicBezTo>
                      <a:cubicBezTo>
                        <a:pt x="29967" y="-766"/>
                        <a:pt x="36123" y="-604"/>
                        <a:pt x="42198" y="4170"/>
                      </a:cubicBezTo>
                      <a:cubicBezTo>
                        <a:pt x="44392" y="5897"/>
                        <a:pt x="46789" y="7462"/>
                        <a:pt x="49309" y="8701"/>
                      </a:cubicBezTo>
                      <a:cubicBezTo>
                        <a:pt x="53331" y="10672"/>
                        <a:pt x="57517" y="10611"/>
                        <a:pt x="61478" y="8417"/>
                      </a:cubicBezTo>
                      <a:cubicBezTo>
                        <a:pt x="63937" y="7055"/>
                        <a:pt x="66253" y="5430"/>
                        <a:pt x="68630" y="3906"/>
                      </a:cubicBezTo>
                      <a:cubicBezTo>
                        <a:pt x="75761" y="-665"/>
                        <a:pt x="82201" y="-563"/>
                        <a:pt x="89170" y="4252"/>
                      </a:cubicBezTo>
                      <a:cubicBezTo>
                        <a:pt x="91222" y="5674"/>
                        <a:pt x="93193" y="7279"/>
                        <a:pt x="95367" y="8498"/>
                      </a:cubicBezTo>
                      <a:cubicBezTo>
                        <a:pt x="100730" y="11484"/>
                        <a:pt x="106114" y="11525"/>
                        <a:pt x="111336" y="8051"/>
                      </a:cubicBezTo>
                      <a:cubicBezTo>
                        <a:pt x="113225" y="6791"/>
                        <a:pt x="115033" y="5410"/>
                        <a:pt x="116862" y="4069"/>
                      </a:cubicBezTo>
                      <a:cubicBezTo>
                        <a:pt x="123201" y="-563"/>
                        <a:pt x="132221" y="-1092"/>
                        <a:pt x="138763" y="5755"/>
                      </a:cubicBezTo>
                      <a:cubicBezTo>
                        <a:pt x="145265" y="12561"/>
                        <a:pt x="152172" y="12561"/>
                        <a:pt x="159283" y="6466"/>
                      </a:cubicBezTo>
                      <a:cubicBezTo>
                        <a:pt x="160522" y="5389"/>
                        <a:pt x="161721" y="4252"/>
                        <a:pt x="163021" y="3236"/>
                      </a:cubicBezTo>
                      <a:cubicBezTo>
                        <a:pt x="168446" y="-1031"/>
                        <a:pt x="173586" y="-1071"/>
                        <a:pt x="179112" y="3073"/>
                      </a:cubicBezTo>
                      <a:cubicBezTo>
                        <a:pt x="180433" y="4069"/>
                        <a:pt x="181652" y="5166"/>
                        <a:pt x="182952" y="6182"/>
                      </a:cubicBezTo>
                      <a:cubicBezTo>
                        <a:pt x="189982" y="11708"/>
                        <a:pt x="195853" y="11810"/>
                        <a:pt x="203045" y="6568"/>
                      </a:cubicBezTo>
                      <a:cubicBezTo>
                        <a:pt x="203797" y="6019"/>
                        <a:pt x="204529" y="5471"/>
                        <a:pt x="205260" y="4922"/>
                      </a:cubicBezTo>
                      <a:cubicBezTo>
                        <a:pt x="205483" y="5003"/>
                        <a:pt x="205727" y="5064"/>
                        <a:pt x="205951" y="5146"/>
                      </a:cubicBezTo>
                      <a:cubicBezTo>
                        <a:pt x="205585" y="7685"/>
                        <a:pt x="205402" y="10265"/>
                        <a:pt x="204833" y="12744"/>
                      </a:cubicBezTo>
                      <a:cubicBezTo>
                        <a:pt x="202212" y="24081"/>
                        <a:pt x="198108" y="34869"/>
                        <a:pt x="192907" y="45271"/>
                      </a:cubicBezTo>
                      <a:cubicBezTo>
                        <a:pt x="191952" y="47181"/>
                        <a:pt x="190815" y="47445"/>
                        <a:pt x="189230" y="46429"/>
                      </a:cubicBezTo>
                      <a:cubicBezTo>
                        <a:pt x="186751" y="44824"/>
                        <a:pt x="184049" y="43402"/>
                        <a:pt x="181936" y="41370"/>
                      </a:cubicBezTo>
                      <a:cubicBezTo>
                        <a:pt x="174744" y="34463"/>
                        <a:pt x="166496" y="34442"/>
                        <a:pt x="159039" y="40111"/>
                      </a:cubicBezTo>
                      <a:cubicBezTo>
                        <a:pt x="158105" y="40822"/>
                        <a:pt x="157130" y="41472"/>
                        <a:pt x="156134" y="42122"/>
                      </a:cubicBezTo>
                      <a:cubicBezTo>
                        <a:pt x="149430" y="46470"/>
                        <a:pt x="142949" y="46267"/>
                        <a:pt x="136508" y="41533"/>
                      </a:cubicBezTo>
                      <a:cubicBezTo>
                        <a:pt x="133359" y="39217"/>
                        <a:pt x="130332" y="36738"/>
                        <a:pt x="126329" y="35946"/>
                      </a:cubicBezTo>
                      <a:cubicBezTo>
                        <a:pt x="122043" y="35113"/>
                        <a:pt x="118061" y="35661"/>
                        <a:pt x="114444" y="38140"/>
                      </a:cubicBezTo>
                      <a:cubicBezTo>
                        <a:pt x="112575" y="39420"/>
                        <a:pt x="110807" y="40862"/>
                        <a:pt x="108959" y="42183"/>
                      </a:cubicBezTo>
                      <a:cubicBezTo>
                        <a:pt x="102803" y="46571"/>
                        <a:pt x="95611" y="46531"/>
                        <a:pt x="89536" y="42061"/>
                      </a:cubicBezTo>
                      <a:cubicBezTo>
                        <a:pt x="88520" y="41330"/>
                        <a:pt x="87565" y="40497"/>
                        <a:pt x="86590" y="39745"/>
                      </a:cubicBezTo>
                      <a:cubicBezTo>
                        <a:pt x="79154" y="33975"/>
                        <a:pt x="70194" y="34036"/>
                        <a:pt x="62840" y="39908"/>
                      </a:cubicBezTo>
                      <a:cubicBezTo>
                        <a:pt x="62169" y="40436"/>
                        <a:pt x="61499" y="40984"/>
                        <a:pt x="60828" y="41513"/>
                      </a:cubicBezTo>
                      <a:cubicBezTo>
                        <a:pt x="56399" y="45088"/>
                        <a:pt x="51584" y="45596"/>
                        <a:pt x="46586" y="43036"/>
                      </a:cubicBezTo>
                      <a:cubicBezTo>
                        <a:pt x="43945" y="41695"/>
                        <a:pt x="41466" y="40009"/>
                        <a:pt x="39028" y="38323"/>
                      </a:cubicBezTo>
                      <a:cubicBezTo>
                        <a:pt x="32365" y="33711"/>
                        <a:pt x="25660" y="34097"/>
                        <a:pt x="19016" y="38181"/>
                      </a:cubicBezTo>
                      <a:cubicBezTo>
                        <a:pt x="16233" y="39887"/>
                        <a:pt x="13714" y="42000"/>
                        <a:pt x="10809" y="44133"/>
                      </a:cubicBezTo>
                      <a:cubicBezTo>
                        <a:pt x="4937" y="32086"/>
                        <a:pt x="1524" y="19550"/>
                        <a:pt x="20" y="5836"/>
                      </a:cubicBezTo>
                      <a:close/>
                    </a:path>
                  </a:pathLst>
                </a:custGeom>
                <a:solidFill>
                  <a:srgbClr val="82919A"/>
                </a:solidFill>
                <a:ln w="20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grpSp>
              <p:nvGrpSpPr>
                <p:cNvPr id="594" name="Kuva 529">
                  <a:extLst>
                    <a:ext uri="{FF2B5EF4-FFF2-40B4-BE49-F238E27FC236}">
                      <a16:creationId xmlns:a16="http://schemas.microsoft.com/office/drawing/2014/main" id="{AB1411AA-A093-3810-F7A7-9E5F57BEE48D}"/>
                    </a:ext>
                  </a:extLst>
                </p:cNvPr>
                <p:cNvGrpSpPr/>
                <p:nvPr/>
              </p:nvGrpSpPr>
              <p:grpSpPr>
                <a:xfrm>
                  <a:off x="312135" y="6525141"/>
                  <a:ext cx="177591" cy="59362"/>
                  <a:chOff x="312135" y="6525141"/>
                  <a:chExt cx="177591" cy="59362"/>
                </a:xfrm>
              </p:grpSpPr>
              <p:grpSp>
                <p:nvGrpSpPr>
                  <p:cNvPr id="595" name="Kuva 529">
                    <a:extLst>
                      <a:ext uri="{FF2B5EF4-FFF2-40B4-BE49-F238E27FC236}">
                        <a16:creationId xmlns:a16="http://schemas.microsoft.com/office/drawing/2014/main" id="{A244C761-2E2F-53DC-E5DB-1C4CB47D90B6}"/>
                      </a:ext>
                    </a:extLst>
                  </p:cNvPr>
                  <p:cNvGrpSpPr/>
                  <p:nvPr/>
                </p:nvGrpSpPr>
                <p:grpSpPr>
                  <a:xfrm>
                    <a:off x="322735" y="6533487"/>
                    <a:ext cx="143521" cy="25111"/>
                    <a:chOff x="322735" y="6533487"/>
                    <a:chExt cx="143521" cy="25111"/>
                  </a:xfrm>
                </p:grpSpPr>
                <p:sp>
                  <p:nvSpPr>
                    <p:cNvPr id="596" name="Vapaamuotoinen: Muoto 595">
                      <a:extLst>
                        <a:ext uri="{FF2B5EF4-FFF2-40B4-BE49-F238E27FC236}">
                          <a16:creationId xmlns:a16="http://schemas.microsoft.com/office/drawing/2014/main" id="{0B594A22-5F52-4935-3109-3A644B4755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002" y="6533751"/>
                      <a:ext cx="143034" cy="24563"/>
                    </a:xfrm>
                    <a:custGeom>
                      <a:avLst/>
                      <a:gdLst>
                        <a:gd name="connsiteX0" fmla="*/ 0 w 143034"/>
                        <a:gd name="connsiteY0" fmla="*/ 853 h 24563"/>
                        <a:gd name="connsiteX1" fmla="*/ 2316 w 143034"/>
                        <a:gd name="connsiteY1" fmla="*/ 7741 h 24563"/>
                        <a:gd name="connsiteX2" fmla="*/ 7233 w 143034"/>
                        <a:gd name="connsiteY2" fmla="*/ 12068 h 24563"/>
                        <a:gd name="connsiteX3" fmla="*/ 59081 w 143034"/>
                        <a:gd name="connsiteY3" fmla="*/ 23933 h 24563"/>
                        <a:gd name="connsiteX4" fmla="*/ 100629 w 143034"/>
                        <a:gd name="connsiteY4" fmla="*/ 22613 h 24563"/>
                        <a:gd name="connsiteX5" fmla="*/ 138174 w 143034"/>
                        <a:gd name="connsiteY5" fmla="*/ 14384 h 24563"/>
                        <a:gd name="connsiteX6" fmla="*/ 142786 w 143034"/>
                        <a:gd name="connsiteY6" fmla="*/ 5831 h 24563"/>
                        <a:gd name="connsiteX7" fmla="*/ 71170 w 143034"/>
                        <a:gd name="connsiteY7" fmla="*/ 13815 h 24563"/>
                        <a:gd name="connsiteX8" fmla="*/ 81 w 143034"/>
                        <a:gd name="connsiteY8" fmla="*/ 0 h 24563"/>
                        <a:gd name="connsiteX9" fmla="*/ 20 w 143034"/>
                        <a:gd name="connsiteY9" fmla="*/ 853 h 245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3034" h="24563">
                          <a:moveTo>
                            <a:pt x="0" y="853"/>
                          </a:moveTo>
                          <a:cubicBezTo>
                            <a:pt x="772" y="3149"/>
                            <a:pt x="1341" y="5526"/>
                            <a:pt x="2316" y="7741"/>
                          </a:cubicBezTo>
                          <a:cubicBezTo>
                            <a:pt x="3454" y="10382"/>
                            <a:pt x="4612" y="11235"/>
                            <a:pt x="7233" y="12068"/>
                          </a:cubicBezTo>
                          <a:cubicBezTo>
                            <a:pt x="24197" y="17411"/>
                            <a:pt x="41365" y="21881"/>
                            <a:pt x="59081" y="23933"/>
                          </a:cubicBezTo>
                          <a:cubicBezTo>
                            <a:pt x="72815" y="24827"/>
                            <a:pt x="87667" y="25071"/>
                            <a:pt x="100629" y="22613"/>
                          </a:cubicBezTo>
                          <a:cubicBezTo>
                            <a:pt x="114058" y="20073"/>
                            <a:pt x="124887" y="17635"/>
                            <a:pt x="138174" y="14384"/>
                          </a:cubicBezTo>
                          <a:cubicBezTo>
                            <a:pt x="142075" y="13429"/>
                            <a:pt x="143700" y="10280"/>
                            <a:pt x="142786" y="5831"/>
                          </a:cubicBezTo>
                          <a:cubicBezTo>
                            <a:pt x="119198" y="11032"/>
                            <a:pt x="95407" y="14161"/>
                            <a:pt x="71170" y="13815"/>
                          </a:cubicBezTo>
                          <a:cubicBezTo>
                            <a:pt x="46688" y="13470"/>
                            <a:pt x="23567" y="6379"/>
                            <a:pt x="81" y="0"/>
                          </a:cubicBezTo>
                          <a:cubicBezTo>
                            <a:pt x="41" y="549"/>
                            <a:pt x="-20" y="711"/>
                            <a:pt x="20" y="853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597" name="Vapaamuotoinen: Muoto 596">
                      <a:extLst>
                        <a:ext uri="{FF2B5EF4-FFF2-40B4-BE49-F238E27FC236}">
                          <a16:creationId xmlns:a16="http://schemas.microsoft.com/office/drawing/2014/main" id="{2DDE2502-A0A8-961C-9100-33D08EE4F9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2735" y="6533487"/>
                      <a:ext cx="143521" cy="25111"/>
                    </a:xfrm>
                    <a:custGeom>
                      <a:avLst/>
                      <a:gdLst>
                        <a:gd name="connsiteX0" fmla="*/ 76658 w 143521"/>
                        <a:gd name="connsiteY0" fmla="*/ 25071 h 25111"/>
                        <a:gd name="connsiteX1" fmla="*/ 59308 w 143521"/>
                        <a:gd name="connsiteY1" fmla="*/ 24441 h 25111"/>
                        <a:gd name="connsiteX2" fmla="*/ 7398 w 143521"/>
                        <a:gd name="connsiteY2" fmla="*/ 12576 h 25111"/>
                        <a:gd name="connsiteX3" fmla="*/ 2340 w 143521"/>
                        <a:gd name="connsiteY3" fmla="*/ 8127 h 25111"/>
                        <a:gd name="connsiteX4" fmla="*/ 775 w 143521"/>
                        <a:gd name="connsiteY4" fmla="*/ 3596 h 25111"/>
                        <a:gd name="connsiteX5" fmla="*/ 23 w 143521"/>
                        <a:gd name="connsiteY5" fmla="*/ 1219 h 25111"/>
                        <a:gd name="connsiteX6" fmla="*/ 23 w 143521"/>
                        <a:gd name="connsiteY6" fmla="*/ 1219 h 25111"/>
                        <a:gd name="connsiteX7" fmla="*/ 23 w 143521"/>
                        <a:gd name="connsiteY7" fmla="*/ 752 h 25111"/>
                        <a:gd name="connsiteX8" fmla="*/ 64 w 143521"/>
                        <a:gd name="connsiteY8" fmla="*/ 284 h 25111"/>
                        <a:gd name="connsiteX9" fmla="*/ 64 w 143521"/>
                        <a:gd name="connsiteY9" fmla="*/ 0 h 25111"/>
                        <a:gd name="connsiteX10" fmla="*/ 369 w 143521"/>
                        <a:gd name="connsiteY10" fmla="*/ 81 h 25111"/>
                        <a:gd name="connsiteX11" fmla="*/ 7459 w 143521"/>
                        <a:gd name="connsiteY11" fmla="*/ 2032 h 25111"/>
                        <a:gd name="connsiteX12" fmla="*/ 71396 w 143521"/>
                        <a:gd name="connsiteY12" fmla="*/ 13876 h 25111"/>
                        <a:gd name="connsiteX13" fmla="*/ 142972 w 143521"/>
                        <a:gd name="connsiteY13" fmla="*/ 5912 h 25111"/>
                        <a:gd name="connsiteX14" fmla="*/ 143216 w 143521"/>
                        <a:gd name="connsiteY14" fmla="*/ 5851 h 25111"/>
                        <a:gd name="connsiteX15" fmla="*/ 143256 w 143521"/>
                        <a:gd name="connsiteY15" fmla="*/ 6095 h 25111"/>
                        <a:gd name="connsiteX16" fmla="*/ 138482 w 143521"/>
                        <a:gd name="connsiteY16" fmla="*/ 14933 h 25111"/>
                        <a:gd name="connsiteX17" fmla="*/ 100916 w 143521"/>
                        <a:gd name="connsiteY17" fmla="*/ 23161 h 25111"/>
                        <a:gd name="connsiteX18" fmla="*/ 76658 w 143521"/>
                        <a:gd name="connsiteY18" fmla="*/ 25111 h 25111"/>
                        <a:gd name="connsiteX19" fmla="*/ 531 w 143521"/>
                        <a:gd name="connsiteY19" fmla="*/ 589 h 25111"/>
                        <a:gd name="connsiteX20" fmla="*/ 511 w 143521"/>
                        <a:gd name="connsiteY20" fmla="*/ 792 h 25111"/>
                        <a:gd name="connsiteX21" fmla="*/ 511 w 143521"/>
                        <a:gd name="connsiteY21" fmla="*/ 1036 h 25111"/>
                        <a:gd name="connsiteX22" fmla="*/ 511 w 143521"/>
                        <a:gd name="connsiteY22" fmla="*/ 1036 h 25111"/>
                        <a:gd name="connsiteX23" fmla="*/ 1263 w 143521"/>
                        <a:gd name="connsiteY23" fmla="*/ 3413 h 25111"/>
                        <a:gd name="connsiteX24" fmla="*/ 2807 w 143521"/>
                        <a:gd name="connsiteY24" fmla="*/ 7903 h 25111"/>
                        <a:gd name="connsiteX25" fmla="*/ 7561 w 143521"/>
                        <a:gd name="connsiteY25" fmla="*/ 12088 h 25111"/>
                        <a:gd name="connsiteX26" fmla="*/ 59369 w 143521"/>
                        <a:gd name="connsiteY26" fmla="*/ 23933 h 25111"/>
                        <a:gd name="connsiteX27" fmla="*/ 100835 w 143521"/>
                        <a:gd name="connsiteY27" fmla="*/ 22612 h 25111"/>
                        <a:gd name="connsiteX28" fmla="*/ 138380 w 143521"/>
                        <a:gd name="connsiteY28" fmla="*/ 14405 h 25111"/>
                        <a:gd name="connsiteX29" fmla="*/ 142850 w 143521"/>
                        <a:gd name="connsiteY29" fmla="*/ 6359 h 25111"/>
                        <a:gd name="connsiteX30" fmla="*/ 71416 w 143521"/>
                        <a:gd name="connsiteY30" fmla="*/ 14283 h 25111"/>
                        <a:gd name="connsiteX31" fmla="*/ 7358 w 143521"/>
                        <a:gd name="connsiteY31" fmla="*/ 2418 h 25111"/>
                        <a:gd name="connsiteX32" fmla="*/ 552 w 143521"/>
                        <a:gd name="connsiteY32" fmla="*/ 549 h 251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</a:cxnLst>
                      <a:rect l="l" t="t" r="r" b="b"/>
                      <a:pathLst>
                        <a:path w="143521" h="25111">
                          <a:moveTo>
                            <a:pt x="76658" y="25071"/>
                          </a:moveTo>
                          <a:cubicBezTo>
                            <a:pt x="70258" y="25071"/>
                            <a:pt x="64245" y="24766"/>
                            <a:pt x="59308" y="24441"/>
                          </a:cubicBezTo>
                          <a:cubicBezTo>
                            <a:pt x="43908" y="22653"/>
                            <a:pt x="27410" y="18874"/>
                            <a:pt x="7398" y="12576"/>
                          </a:cubicBezTo>
                          <a:cubicBezTo>
                            <a:pt x="4595" y="11682"/>
                            <a:pt x="3457" y="10687"/>
                            <a:pt x="2340" y="8127"/>
                          </a:cubicBezTo>
                          <a:cubicBezTo>
                            <a:pt x="1710" y="6664"/>
                            <a:pt x="1222" y="5099"/>
                            <a:pt x="775" y="3596"/>
                          </a:cubicBezTo>
                          <a:cubicBezTo>
                            <a:pt x="531" y="2804"/>
                            <a:pt x="288" y="2011"/>
                            <a:pt x="23" y="1219"/>
                          </a:cubicBezTo>
                          <a:lnTo>
                            <a:pt x="23" y="1219"/>
                          </a:lnTo>
                          <a:cubicBezTo>
                            <a:pt x="-17" y="1077"/>
                            <a:pt x="3" y="955"/>
                            <a:pt x="23" y="752"/>
                          </a:cubicBezTo>
                          <a:cubicBezTo>
                            <a:pt x="23" y="630"/>
                            <a:pt x="64" y="488"/>
                            <a:pt x="64" y="284"/>
                          </a:cubicBezTo>
                          <a:lnTo>
                            <a:pt x="64" y="0"/>
                          </a:lnTo>
                          <a:cubicBezTo>
                            <a:pt x="64" y="0"/>
                            <a:pt x="369" y="81"/>
                            <a:pt x="369" y="81"/>
                          </a:cubicBezTo>
                          <a:cubicBezTo>
                            <a:pt x="2726" y="731"/>
                            <a:pt x="5103" y="1382"/>
                            <a:pt x="7459" y="2032"/>
                          </a:cubicBezTo>
                          <a:cubicBezTo>
                            <a:pt x="28081" y="7700"/>
                            <a:pt x="49393" y="13572"/>
                            <a:pt x="71396" y="13876"/>
                          </a:cubicBezTo>
                          <a:cubicBezTo>
                            <a:pt x="93826" y="14201"/>
                            <a:pt x="117231" y="11581"/>
                            <a:pt x="142972" y="5912"/>
                          </a:cubicBezTo>
                          <a:lnTo>
                            <a:pt x="143216" y="5851"/>
                          </a:lnTo>
                          <a:lnTo>
                            <a:pt x="143256" y="6095"/>
                          </a:lnTo>
                          <a:cubicBezTo>
                            <a:pt x="144232" y="10727"/>
                            <a:pt x="142484" y="13958"/>
                            <a:pt x="138482" y="14933"/>
                          </a:cubicBezTo>
                          <a:cubicBezTo>
                            <a:pt x="126190" y="17919"/>
                            <a:pt x="115097" y="20479"/>
                            <a:pt x="100916" y="23161"/>
                          </a:cubicBezTo>
                          <a:cubicBezTo>
                            <a:pt x="93054" y="24644"/>
                            <a:pt x="84541" y="25111"/>
                            <a:pt x="76658" y="25111"/>
                          </a:cubicBezTo>
                          <a:close/>
                          <a:moveTo>
                            <a:pt x="531" y="589"/>
                          </a:moveTo>
                          <a:cubicBezTo>
                            <a:pt x="531" y="589"/>
                            <a:pt x="531" y="731"/>
                            <a:pt x="511" y="792"/>
                          </a:cubicBezTo>
                          <a:cubicBezTo>
                            <a:pt x="511" y="914"/>
                            <a:pt x="491" y="1016"/>
                            <a:pt x="511" y="1036"/>
                          </a:cubicBezTo>
                          <a:lnTo>
                            <a:pt x="511" y="1036"/>
                          </a:lnTo>
                          <a:cubicBezTo>
                            <a:pt x="775" y="1828"/>
                            <a:pt x="1019" y="2621"/>
                            <a:pt x="1263" y="3413"/>
                          </a:cubicBezTo>
                          <a:cubicBezTo>
                            <a:pt x="1710" y="4917"/>
                            <a:pt x="2197" y="6461"/>
                            <a:pt x="2807" y="7903"/>
                          </a:cubicBezTo>
                          <a:cubicBezTo>
                            <a:pt x="3863" y="10341"/>
                            <a:pt x="4879" y="11255"/>
                            <a:pt x="7561" y="12088"/>
                          </a:cubicBezTo>
                          <a:cubicBezTo>
                            <a:pt x="27532" y="18387"/>
                            <a:pt x="44009" y="22166"/>
                            <a:pt x="59369" y="23933"/>
                          </a:cubicBezTo>
                          <a:cubicBezTo>
                            <a:pt x="70360" y="24644"/>
                            <a:pt x="86634" y="25294"/>
                            <a:pt x="100835" y="22612"/>
                          </a:cubicBezTo>
                          <a:cubicBezTo>
                            <a:pt x="115016" y="19931"/>
                            <a:pt x="126089" y="17391"/>
                            <a:pt x="138380" y="14405"/>
                          </a:cubicBezTo>
                          <a:cubicBezTo>
                            <a:pt x="142037" y="13511"/>
                            <a:pt x="143663" y="10585"/>
                            <a:pt x="142850" y="6359"/>
                          </a:cubicBezTo>
                          <a:cubicBezTo>
                            <a:pt x="117170" y="12007"/>
                            <a:pt x="93805" y="14608"/>
                            <a:pt x="71416" y="14283"/>
                          </a:cubicBezTo>
                          <a:cubicBezTo>
                            <a:pt x="49373" y="13978"/>
                            <a:pt x="28020" y="8086"/>
                            <a:pt x="7358" y="2418"/>
                          </a:cubicBezTo>
                          <a:cubicBezTo>
                            <a:pt x="5082" y="1788"/>
                            <a:pt x="2827" y="1158"/>
                            <a:pt x="552" y="549"/>
                          </a:cubicBez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  <p:grpSp>
                <p:nvGrpSpPr>
                  <p:cNvPr id="598" name="Kuva 529">
                    <a:extLst>
                      <a:ext uri="{FF2B5EF4-FFF2-40B4-BE49-F238E27FC236}">
                        <a16:creationId xmlns:a16="http://schemas.microsoft.com/office/drawing/2014/main" id="{E25F9586-0E7B-F3A3-BF37-303B064832E7}"/>
                      </a:ext>
                    </a:extLst>
                  </p:cNvPr>
                  <p:cNvGrpSpPr/>
                  <p:nvPr/>
                </p:nvGrpSpPr>
                <p:grpSpPr>
                  <a:xfrm>
                    <a:off x="327126" y="6546632"/>
                    <a:ext cx="137463" cy="22795"/>
                    <a:chOff x="327126" y="6546632"/>
                    <a:chExt cx="137463" cy="22795"/>
                  </a:xfrm>
                </p:grpSpPr>
                <p:sp>
                  <p:nvSpPr>
                    <p:cNvPr id="599" name="Vapaamuotoinen: Muoto 598">
                      <a:extLst>
                        <a:ext uri="{FF2B5EF4-FFF2-40B4-BE49-F238E27FC236}">
                          <a16:creationId xmlns:a16="http://schemas.microsoft.com/office/drawing/2014/main" id="{B9EB3C21-0F70-F483-F8CB-A7A4214367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7532" y="6547018"/>
                      <a:ext cx="136792" cy="22159"/>
                    </a:xfrm>
                    <a:custGeom>
                      <a:avLst/>
                      <a:gdLst>
                        <a:gd name="connsiteX0" fmla="*/ 136772 w 136792"/>
                        <a:gd name="connsiteY0" fmla="*/ 2722 h 22159"/>
                        <a:gd name="connsiteX1" fmla="*/ 136244 w 136792"/>
                        <a:gd name="connsiteY1" fmla="*/ 2275 h 22159"/>
                        <a:gd name="connsiteX2" fmla="*/ 70357 w 136792"/>
                        <a:gd name="connsiteY2" fmla="*/ 13633 h 22159"/>
                        <a:gd name="connsiteX3" fmla="*/ 0 w 136792"/>
                        <a:gd name="connsiteY3" fmla="*/ 0 h 22159"/>
                        <a:gd name="connsiteX4" fmla="*/ 3901 w 136792"/>
                        <a:gd name="connsiteY4" fmla="*/ 7924 h 22159"/>
                        <a:gd name="connsiteX5" fmla="*/ 6359 w 136792"/>
                        <a:gd name="connsiteY5" fmla="*/ 10240 h 22159"/>
                        <a:gd name="connsiteX6" fmla="*/ 21068 w 136792"/>
                        <a:gd name="connsiteY6" fmla="*/ 15705 h 22159"/>
                        <a:gd name="connsiteX7" fmla="*/ 78219 w 136792"/>
                        <a:gd name="connsiteY7" fmla="*/ 22084 h 22159"/>
                        <a:gd name="connsiteX8" fmla="*/ 131307 w 136792"/>
                        <a:gd name="connsiteY8" fmla="*/ 10301 h 22159"/>
                        <a:gd name="connsiteX9" fmla="*/ 136793 w 136792"/>
                        <a:gd name="connsiteY9" fmla="*/ 2722 h 22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36792" h="22159">
                          <a:moveTo>
                            <a:pt x="136772" y="2722"/>
                          </a:moveTo>
                          <a:cubicBezTo>
                            <a:pt x="136589" y="2580"/>
                            <a:pt x="136407" y="2418"/>
                            <a:pt x="136244" y="2275"/>
                          </a:cubicBezTo>
                          <a:cubicBezTo>
                            <a:pt x="113997" y="9041"/>
                            <a:pt x="95225" y="13511"/>
                            <a:pt x="70357" y="13633"/>
                          </a:cubicBezTo>
                          <a:cubicBezTo>
                            <a:pt x="46810" y="13754"/>
                            <a:pt x="22267" y="7436"/>
                            <a:pt x="0" y="0"/>
                          </a:cubicBezTo>
                          <a:cubicBezTo>
                            <a:pt x="1280" y="3616"/>
                            <a:pt x="2377" y="4754"/>
                            <a:pt x="3901" y="7924"/>
                          </a:cubicBezTo>
                          <a:cubicBezTo>
                            <a:pt x="4327" y="8817"/>
                            <a:pt x="5425" y="9854"/>
                            <a:pt x="6359" y="10240"/>
                          </a:cubicBezTo>
                          <a:cubicBezTo>
                            <a:pt x="11215" y="12190"/>
                            <a:pt x="16050" y="14262"/>
                            <a:pt x="21068" y="15705"/>
                          </a:cubicBezTo>
                          <a:cubicBezTo>
                            <a:pt x="39740" y="21068"/>
                            <a:pt x="58878" y="22531"/>
                            <a:pt x="78219" y="22084"/>
                          </a:cubicBezTo>
                          <a:cubicBezTo>
                            <a:pt x="95773" y="21698"/>
                            <a:pt x="114972" y="16741"/>
                            <a:pt x="131307" y="10301"/>
                          </a:cubicBezTo>
                          <a:cubicBezTo>
                            <a:pt x="134456" y="9061"/>
                            <a:pt x="136183" y="4327"/>
                            <a:pt x="136793" y="2722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00" name="Vapaamuotoinen: Muoto 599">
                      <a:extLst>
                        <a:ext uri="{FF2B5EF4-FFF2-40B4-BE49-F238E27FC236}">
                          <a16:creationId xmlns:a16="http://schemas.microsoft.com/office/drawing/2014/main" id="{421AA09A-BBCB-A46A-DEF5-107185F8BB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7126" y="6546632"/>
                      <a:ext cx="137463" cy="22795"/>
                    </a:xfrm>
                    <a:custGeom>
                      <a:avLst/>
                      <a:gdLst>
                        <a:gd name="connsiteX0" fmla="*/ 72226 w 137463"/>
                        <a:gd name="connsiteY0" fmla="*/ 22795 h 22795"/>
                        <a:gd name="connsiteX1" fmla="*/ 21373 w 137463"/>
                        <a:gd name="connsiteY1" fmla="*/ 16335 h 22795"/>
                        <a:gd name="connsiteX2" fmla="*/ 9061 w 137463"/>
                        <a:gd name="connsiteY2" fmla="*/ 11845 h 22795"/>
                        <a:gd name="connsiteX3" fmla="*/ 6644 w 137463"/>
                        <a:gd name="connsiteY3" fmla="*/ 10869 h 22795"/>
                        <a:gd name="connsiteX4" fmla="*/ 4063 w 137463"/>
                        <a:gd name="connsiteY4" fmla="*/ 8431 h 22795"/>
                        <a:gd name="connsiteX5" fmla="*/ 2499 w 137463"/>
                        <a:gd name="connsiteY5" fmla="*/ 5465 h 22795"/>
                        <a:gd name="connsiteX6" fmla="*/ 163 w 137463"/>
                        <a:gd name="connsiteY6" fmla="*/ 467 h 22795"/>
                        <a:gd name="connsiteX7" fmla="*/ 0 w 137463"/>
                        <a:gd name="connsiteY7" fmla="*/ 0 h 22795"/>
                        <a:gd name="connsiteX8" fmla="*/ 467 w 137463"/>
                        <a:gd name="connsiteY8" fmla="*/ 163 h 22795"/>
                        <a:gd name="connsiteX9" fmla="*/ 70093 w 137463"/>
                        <a:gd name="connsiteY9" fmla="*/ 13775 h 22795"/>
                        <a:gd name="connsiteX10" fmla="*/ 70743 w 137463"/>
                        <a:gd name="connsiteY10" fmla="*/ 13775 h 22795"/>
                        <a:gd name="connsiteX11" fmla="*/ 136569 w 137463"/>
                        <a:gd name="connsiteY11" fmla="*/ 2438 h 22795"/>
                        <a:gd name="connsiteX12" fmla="*/ 136691 w 137463"/>
                        <a:gd name="connsiteY12" fmla="*/ 2397 h 22795"/>
                        <a:gd name="connsiteX13" fmla="*/ 137463 w 137463"/>
                        <a:gd name="connsiteY13" fmla="*/ 3027 h 22795"/>
                        <a:gd name="connsiteX14" fmla="*/ 137341 w 137463"/>
                        <a:gd name="connsiteY14" fmla="*/ 3332 h 22795"/>
                        <a:gd name="connsiteX15" fmla="*/ 131774 w 137463"/>
                        <a:gd name="connsiteY15" fmla="*/ 10890 h 22795"/>
                        <a:gd name="connsiteX16" fmla="*/ 78605 w 137463"/>
                        <a:gd name="connsiteY16" fmla="*/ 22694 h 22795"/>
                        <a:gd name="connsiteX17" fmla="*/ 72226 w 137463"/>
                        <a:gd name="connsiteY17" fmla="*/ 22775 h 22795"/>
                        <a:gd name="connsiteX18" fmla="*/ 792 w 137463"/>
                        <a:gd name="connsiteY18" fmla="*/ 772 h 22795"/>
                        <a:gd name="connsiteX19" fmla="*/ 2926 w 137463"/>
                        <a:gd name="connsiteY19" fmla="*/ 5221 h 22795"/>
                        <a:gd name="connsiteX20" fmla="*/ 4510 w 137463"/>
                        <a:gd name="connsiteY20" fmla="*/ 8208 h 22795"/>
                        <a:gd name="connsiteX21" fmla="*/ 6847 w 137463"/>
                        <a:gd name="connsiteY21" fmla="*/ 10402 h 22795"/>
                        <a:gd name="connsiteX22" fmla="*/ 9264 w 137463"/>
                        <a:gd name="connsiteY22" fmla="*/ 11377 h 22795"/>
                        <a:gd name="connsiteX23" fmla="*/ 21515 w 137463"/>
                        <a:gd name="connsiteY23" fmla="*/ 15847 h 22795"/>
                        <a:gd name="connsiteX24" fmla="*/ 78585 w 137463"/>
                        <a:gd name="connsiteY24" fmla="*/ 22226 h 22795"/>
                        <a:gd name="connsiteX25" fmla="*/ 131591 w 137463"/>
                        <a:gd name="connsiteY25" fmla="*/ 10463 h 22795"/>
                        <a:gd name="connsiteX26" fmla="*/ 136894 w 137463"/>
                        <a:gd name="connsiteY26" fmla="*/ 3190 h 22795"/>
                        <a:gd name="connsiteX27" fmla="*/ 136589 w 137463"/>
                        <a:gd name="connsiteY27" fmla="*/ 2926 h 22795"/>
                        <a:gd name="connsiteX28" fmla="*/ 70763 w 137463"/>
                        <a:gd name="connsiteY28" fmla="*/ 14262 h 22795"/>
                        <a:gd name="connsiteX29" fmla="*/ 813 w 137463"/>
                        <a:gd name="connsiteY29" fmla="*/ 772 h 227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</a:cxnLst>
                      <a:rect l="l" t="t" r="r" b="b"/>
                      <a:pathLst>
                        <a:path w="137463" h="22795">
                          <a:moveTo>
                            <a:pt x="72226" y="22795"/>
                          </a:moveTo>
                          <a:cubicBezTo>
                            <a:pt x="52925" y="22795"/>
                            <a:pt x="36631" y="20703"/>
                            <a:pt x="21373" y="16335"/>
                          </a:cubicBezTo>
                          <a:cubicBezTo>
                            <a:pt x="17188" y="15136"/>
                            <a:pt x="13064" y="13450"/>
                            <a:pt x="9061" y="11845"/>
                          </a:cubicBezTo>
                          <a:cubicBezTo>
                            <a:pt x="8249" y="11520"/>
                            <a:pt x="7456" y="11195"/>
                            <a:pt x="6644" y="10869"/>
                          </a:cubicBezTo>
                          <a:cubicBezTo>
                            <a:pt x="5668" y="10483"/>
                            <a:pt x="4510" y="9386"/>
                            <a:pt x="4063" y="8431"/>
                          </a:cubicBezTo>
                          <a:cubicBezTo>
                            <a:pt x="3494" y="7233"/>
                            <a:pt x="2987" y="6339"/>
                            <a:pt x="2499" y="5465"/>
                          </a:cubicBezTo>
                          <a:cubicBezTo>
                            <a:pt x="1707" y="4063"/>
                            <a:pt x="955" y="2743"/>
                            <a:pt x="163" y="467"/>
                          </a:cubicBezTo>
                          <a:lnTo>
                            <a:pt x="0" y="0"/>
                          </a:lnTo>
                          <a:lnTo>
                            <a:pt x="467" y="163"/>
                          </a:lnTo>
                          <a:cubicBezTo>
                            <a:pt x="28281" y="9447"/>
                            <a:pt x="50426" y="13775"/>
                            <a:pt x="70093" y="13775"/>
                          </a:cubicBezTo>
                          <a:cubicBezTo>
                            <a:pt x="70316" y="13775"/>
                            <a:pt x="70519" y="13775"/>
                            <a:pt x="70743" y="13775"/>
                          </a:cubicBezTo>
                          <a:cubicBezTo>
                            <a:pt x="95021" y="13653"/>
                            <a:pt x="113266" y="9529"/>
                            <a:pt x="136569" y="2438"/>
                          </a:cubicBezTo>
                          <a:lnTo>
                            <a:pt x="136691" y="2397"/>
                          </a:lnTo>
                          <a:lnTo>
                            <a:pt x="137463" y="3027"/>
                          </a:lnTo>
                          <a:lnTo>
                            <a:pt x="137341" y="3332"/>
                          </a:lnTo>
                          <a:cubicBezTo>
                            <a:pt x="136671" y="5059"/>
                            <a:pt x="134923" y="9650"/>
                            <a:pt x="131774" y="10890"/>
                          </a:cubicBezTo>
                          <a:cubicBezTo>
                            <a:pt x="113367" y="18143"/>
                            <a:pt x="94473" y="22348"/>
                            <a:pt x="78605" y="22694"/>
                          </a:cubicBezTo>
                          <a:cubicBezTo>
                            <a:pt x="76452" y="22734"/>
                            <a:pt x="74319" y="22775"/>
                            <a:pt x="72226" y="22775"/>
                          </a:cubicBezTo>
                          <a:close/>
                          <a:moveTo>
                            <a:pt x="792" y="772"/>
                          </a:moveTo>
                          <a:cubicBezTo>
                            <a:pt x="1524" y="2722"/>
                            <a:pt x="2215" y="3941"/>
                            <a:pt x="2926" y="5221"/>
                          </a:cubicBezTo>
                          <a:cubicBezTo>
                            <a:pt x="3413" y="6095"/>
                            <a:pt x="3921" y="7009"/>
                            <a:pt x="4510" y="8208"/>
                          </a:cubicBezTo>
                          <a:cubicBezTo>
                            <a:pt x="4917" y="9041"/>
                            <a:pt x="5973" y="10057"/>
                            <a:pt x="6847" y="10402"/>
                          </a:cubicBezTo>
                          <a:cubicBezTo>
                            <a:pt x="7659" y="10727"/>
                            <a:pt x="8452" y="11052"/>
                            <a:pt x="9264" y="11377"/>
                          </a:cubicBezTo>
                          <a:cubicBezTo>
                            <a:pt x="13247" y="12982"/>
                            <a:pt x="17350" y="14648"/>
                            <a:pt x="21515" y="15847"/>
                          </a:cubicBezTo>
                          <a:cubicBezTo>
                            <a:pt x="38358" y="20703"/>
                            <a:pt x="56501" y="22714"/>
                            <a:pt x="78585" y="22226"/>
                          </a:cubicBezTo>
                          <a:cubicBezTo>
                            <a:pt x="94412" y="21881"/>
                            <a:pt x="113245" y="17696"/>
                            <a:pt x="131591" y="10463"/>
                          </a:cubicBezTo>
                          <a:cubicBezTo>
                            <a:pt x="134537" y="9305"/>
                            <a:pt x="136244" y="4876"/>
                            <a:pt x="136894" y="3190"/>
                          </a:cubicBezTo>
                          <a:lnTo>
                            <a:pt x="136589" y="2926"/>
                          </a:lnTo>
                          <a:cubicBezTo>
                            <a:pt x="113306" y="10016"/>
                            <a:pt x="95062" y="14140"/>
                            <a:pt x="70763" y="14262"/>
                          </a:cubicBezTo>
                          <a:cubicBezTo>
                            <a:pt x="50995" y="14364"/>
                            <a:pt x="28748" y="10077"/>
                            <a:pt x="813" y="772"/>
                          </a:cubicBez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  <p:grpSp>
                <p:nvGrpSpPr>
                  <p:cNvPr id="601" name="Kuva 529">
                    <a:extLst>
                      <a:ext uri="{FF2B5EF4-FFF2-40B4-BE49-F238E27FC236}">
                        <a16:creationId xmlns:a16="http://schemas.microsoft.com/office/drawing/2014/main" id="{B01D5017-51CA-330C-985C-879AADC7ECC4}"/>
                      </a:ext>
                    </a:extLst>
                  </p:cNvPr>
                  <p:cNvGrpSpPr/>
                  <p:nvPr/>
                </p:nvGrpSpPr>
                <p:grpSpPr>
                  <a:xfrm>
                    <a:off x="312135" y="6525141"/>
                    <a:ext cx="162693" cy="59321"/>
                    <a:chOff x="312135" y="6525141"/>
                    <a:chExt cx="162693" cy="59321"/>
                  </a:xfrm>
                </p:grpSpPr>
                <p:sp>
                  <p:nvSpPr>
                    <p:cNvPr id="602" name="Vapaamuotoinen: Muoto 601">
                      <a:extLst>
                        <a:ext uri="{FF2B5EF4-FFF2-40B4-BE49-F238E27FC236}">
                          <a16:creationId xmlns:a16="http://schemas.microsoft.com/office/drawing/2014/main" id="{349CD6B5-FD7E-2521-2A9E-67AC9E4824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395" y="6525334"/>
                      <a:ext cx="162169" cy="58843"/>
                    </a:xfrm>
                    <a:custGeom>
                      <a:avLst/>
                      <a:gdLst>
                        <a:gd name="connsiteX0" fmla="*/ 148822 w 162169"/>
                        <a:gd name="connsiteY0" fmla="*/ 43687 h 58843"/>
                        <a:gd name="connsiteX1" fmla="*/ 149777 w 162169"/>
                        <a:gd name="connsiteY1" fmla="*/ 40619 h 58843"/>
                        <a:gd name="connsiteX2" fmla="*/ 153291 w 162169"/>
                        <a:gd name="connsiteY2" fmla="*/ 37673 h 58843"/>
                        <a:gd name="connsiteX3" fmla="*/ 154775 w 162169"/>
                        <a:gd name="connsiteY3" fmla="*/ 36820 h 58843"/>
                        <a:gd name="connsiteX4" fmla="*/ 159468 w 162169"/>
                        <a:gd name="connsiteY4" fmla="*/ 22070 h 58843"/>
                        <a:gd name="connsiteX5" fmla="*/ 156684 w 162169"/>
                        <a:gd name="connsiteY5" fmla="*/ 21277 h 58843"/>
                        <a:gd name="connsiteX6" fmla="*/ 158025 w 162169"/>
                        <a:gd name="connsiteY6" fmla="*/ 16462 h 58843"/>
                        <a:gd name="connsiteX7" fmla="*/ 159305 w 162169"/>
                        <a:gd name="connsiteY7" fmla="*/ 15325 h 58843"/>
                        <a:gd name="connsiteX8" fmla="*/ 162170 w 162169"/>
                        <a:gd name="connsiteY8" fmla="*/ 10977 h 58843"/>
                        <a:gd name="connsiteX9" fmla="*/ 155343 w 162169"/>
                        <a:gd name="connsiteY9" fmla="*/ 10977 h 58843"/>
                        <a:gd name="connsiteX10" fmla="*/ 153515 w 162169"/>
                        <a:gd name="connsiteY10" fmla="*/ 13496 h 58843"/>
                        <a:gd name="connsiteX11" fmla="*/ 156258 w 162169"/>
                        <a:gd name="connsiteY11" fmla="*/ 13354 h 58843"/>
                        <a:gd name="connsiteX12" fmla="*/ 148598 w 162169"/>
                        <a:gd name="connsiteY12" fmla="*/ 35987 h 58843"/>
                        <a:gd name="connsiteX13" fmla="*/ 126880 w 162169"/>
                        <a:gd name="connsiteY13" fmla="*/ 51265 h 58843"/>
                        <a:gd name="connsiteX14" fmla="*/ 101768 w 162169"/>
                        <a:gd name="connsiteY14" fmla="*/ 53276 h 58843"/>
                        <a:gd name="connsiteX15" fmla="*/ 45735 w 162169"/>
                        <a:gd name="connsiteY15" fmla="*/ 50574 h 58843"/>
                        <a:gd name="connsiteX16" fmla="*/ 15828 w 162169"/>
                        <a:gd name="connsiteY16" fmla="*/ 28124 h 58843"/>
                        <a:gd name="connsiteX17" fmla="*/ 8900 w 162169"/>
                        <a:gd name="connsiteY17" fmla="*/ 9636 h 58843"/>
                        <a:gd name="connsiteX18" fmla="*/ 8250 w 162169"/>
                        <a:gd name="connsiteY18" fmla="*/ 7218 h 58843"/>
                        <a:gd name="connsiteX19" fmla="*/ 14528 w 162169"/>
                        <a:gd name="connsiteY19" fmla="*/ 8823 h 58843"/>
                        <a:gd name="connsiteX20" fmla="*/ 12436 w 162169"/>
                        <a:gd name="connsiteY20" fmla="*/ 3602 h 58843"/>
                        <a:gd name="connsiteX21" fmla="*/ 4309 w 162169"/>
                        <a:gd name="connsiteY21" fmla="*/ 229 h 58843"/>
                        <a:gd name="connsiteX22" fmla="*/ 1607 w 162169"/>
                        <a:gd name="connsiteY22" fmla="*/ 351 h 58843"/>
                        <a:gd name="connsiteX23" fmla="*/ 245 w 162169"/>
                        <a:gd name="connsiteY23" fmla="*/ 4008 h 58843"/>
                        <a:gd name="connsiteX24" fmla="*/ 12903 w 162169"/>
                        <a:gd name="connsiteY24" fmla="*/ 34808 h 58843"/>
                        <a:gd name="connsiteX25" fmla="*/ 50773 w 162169"/>
                        <a:gd name="connsiteY25" fmla="*/ 58234 h 58843"/>
                        <a:gd name="connsiteX26" fmla="*/ 100996 w 162169"/>
                        <a:gd name="connsiteY26" fmla="*/ 58579 h 58843"/>
                        <a:gd name="connsiteX27" fmla="*/ 146221 w 162169"/>
                        <a:gd name="connsiteY27" fmla="*/ 58843 h 58843"/>
                        <a:gd name="connsiteX28" fmla="*/ 148395 w 162169"/>
                        <a:gd name="connsiteY28" fmla="*/ 57969 h 58843"/>
                        <a:gd name="connsiteX29" fmla="*/ 152113 w 162169"/>
                        <a:gd name="connsiteY29" fmla="*/ 44459 h 58843"/>
                        <a:gd name="connsiteX30" fmla="*/ 148862 w 162169"/>
                        <a:gd name="connsiteY30" fmla="*/ 43646 h 588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162169" h="58843">
                          <a:moveTo>
                            <a:pt x="148822" y="43687"/>
                          </a:moveTo>
                          <a:cubicBezTo>
                            <a:pt x="149167" y="42549"/>
                            <a:pt x="149533" y="41594"/>
                            <a:pt x="149777" y="40619"/>
                          </a:cubicBezTo>
                          <a:cubicBezTo>
                            <a:pt x="150224" y="38750"/>
                            <a:pt x="150975" y="37368"/>
                            <a:pt x="153291" y="37673"/>
                          </a:cubicBezTo>
                          <a:cubicBezTo>
                            <a:pt x="153759" y="37734"/>
                            <a:pt x="154632" y="37246"/>
                            <a:pt x="154775" y="36820"/>
                          </a:cubicBezTo>
                          <a:cubicBezTo>
                            <a:pt x="156380" y="31964"/>
                            <a:pt x="157883" y="27068"/>
                            <a:pt x="159468" y="22070"/>
                          </a:cubicBezTo>
                          <a:cubicBezTo>
                            <a:pt x="158391" y="21765"/>
                            <a:pt x="157639" y="21562"/>
                            <a:pt x="156684" y="21277"/>
                          </a:cubicBezTo>
                          <a:cubicBezTo>
                            <a:pt x="157131" y="19612"/>
                            <a:pt x="157497" y="18006"/>
                            <a:pt x="158025" y="16462"/>
                          </a:cubicBezTo>
                          <a:cubicBezTo>
                            <a:pt x="158188" y="15975"/>
                            <a:pt x="158838" y="15365"/>
                            <a:pt x="159305" y="15325"/>
                          </a:cubicBezTo>
                          <a:cubicBezTo>
                            <a:pt x="161987" y="15081"/>
                            <a:pt x="161987" y="13212"/>
                            <a:pt x="162170" y="10977"/>
                          </a:cubicBezTo>
                          <a:cubicBezTo>
                            <a:pt x="159752" y="10977"/>
                            <a:pt x="157558" y="10977"/>
                            <a:pt x="155343" y="10977"/>
                          </a:cubicBezTo>
                          <a:cubicBezTo>
                            <a:pt x="153637" y="10977"/>
                            <a:pt x="153170" y="11851"/>
                            <a:pt x="153515" y="13496"/>
                          </a:cubicBezTo>
                          <a:cubicBezTo>
                            <a:pt x="154429" y="13456"/>
                            <a:pt x="155262" y="13415"/>
                            <a:pt x="156258" y="13354"/>
                          </a:cubicBezTo>
                          <a:cubicBezTo>
                            <a:pt x="155465" y="21623"/>
                            <a:pt x="153149" y="29364"/>
                            <a:pt x="148598" y="35987"/>
                          </a:cubicBezTo>
                          <a:cubicBezTo>
                            <a:pt x="143377" y="43606"/>
                            <a:pt x="136713" y="50066"/>
                            <a:pt x="126880" y="51265"/>
                          </a:cubicBezTo>
                          <a:cubicBezTo>
                            <a:pt x="118550" y="52261"/>
                            <a:pt x="110159" y="53033"/>
                            <a:pt x="101768" y="53276"/>
                          </a:cubicBezTo>
                          <a:cubicBezTo>
                            <a:pt x="83036" y="53825"/>
                            <a:pt x="64345" y="53033"/>
                            <a:pt x="45735" y="50574"/>
                          </a:cubicBezTo>
                          <a:cubicBezTo>
                            <a:pt x="31594" y="48705"/>
                            <a:pt x="21070" y="41919"/>
                            <a:pt x="15828" y="28124"/>
                          </a:cubicBezTo>
                          <a:cubicBezTo>
                            <a:pt x="13492" y="21968"/>
                            <a:pt x="11196" y="15812"/>
                            <a:pt x="8900" y="9636"/>
                          </a:cubicBezTo>
                          <a:cubicBezTo>
                            <a:pt x="8636" y="8945"/>
                            <a:pt x="8514" y="8214"/>
                            <a:pt x="8250" y="7218"/>
                          </a:cubicBezTo>
                          <a:cubicBezTo>
                            <a:pt x="10627" y="7828"/>
                            <a:pt x="12578" y="8315"/>
                            <a:pt x="14528" y="8823"/>
                          </a:cubicBezTo>
                          <a:cubicBezTo>
                            <a:pt x="15463" y="5349"/>
                            <a:pt x="15239" y="4801"/>
                            <a:pt x="12436" y="3602"/>
                          </a:cubicBezTo>
                          <a:cubicBezTo>
                            <a:pt x="9733" y="2444"/>
                            <a:pt x="7052" y="1245"/>
                            <a:pt x="4309" y="229"/>
                          </a:cubicBezTo>
                          <a:cubicBezTo>
                            <a:pt x="3496" y="-75"/>
                            <a:pt x="2196" y="-116"/>
                            <a:pt x="1607" y="351"/>
                          </a:cubicBezTo>
                          <a:cubicBezTo>
                            <a:pt x="550" y="1184"/>
                            <a:pt x="-486" y="2241"/>
                            <a:pt x="245" y="4008"/>
                          </a:cubicBezTo>
                          <a:cubicBezTo>
                            <a:pt x="4471" y="14268"/>
                            <a:pt x="8250" y="24731"/>
                            <a:pt x="12903" y="34808"/>
                          </a:cubicBezTo>
                          <a:cubicBezTo>
                            <a:pt x="20278" y="50818"/>
                            <a:pt x="33321" y="58193"/>
                            <a:pt x="50773" y="58234"/>
                          </a:cubicBezTo>
                          <a:cubicBezTo>
                            <a:pt x="67514" y="58274"/>
                            <a:pt x="84255" y="58477"/>
                            <a:pt x="100996" y="58579"/>
                          </a:cubicBezTo>
                          <a:cubicBezTo>
                            <a:pt x="116071" y="58681"/>
                            <a:pt x="131146" y="58802"/>
                            <a:pt x="146221" y="58843"/>
                          </a:cubicBezTo>
                          <a:cubicBezTo>
                            <a:pt x="146973" y="58843"/>
                            <a:pt x="148233" y="58437"/>
                            <a:pt x="148395" y="57969"/>
                          </a:cubicBezTo>
                          <a:cubicBezTo>
                            <a:pt x="149736" y="53520"/>
                            <a:pt x="150894" y="49030"/>
                            <a:pt x="152113" y="44459"/>
                          </a:cubicBezTo>
                          <a:cubicBezTo>
                            <a:pt x="150874" y="44154"/>
                            <a:pt x="149980" y="43931"/>
                            <a:pt x="148862" y="43646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03" name="Vapaamuotoinen: Muoto 602">
                      <a:extLst>
                        <a:ext uri="{FF2B5EF4-FFF2-40B4-BE49-F238E27FC236}">
                          <a16:creationId xmlns:a16="http://schemas.microsoft.com/office/drawing/2014/main" id="{B9FB415C-89DD-0414-08D2-991AEF7D26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135" y="6525141"/>
                      <a:ext cx="162693" cy="59321"/>
                    </a:xfrm>
                    <a:custGeom>
                      <a:avLst/>
                      <a:gdLst>
                        <a:gd name="connsiteX0" fmla="*/ 146440 w 162693"/>
                        <a:gd name="connsiteY0" fmla="*/ 59321 h 59321"/>
                        <a:gd name="connsiteX1" fmla="*/ 146440 w 162693"/>
                        <a:gd name="connsiteY1" fmla="*/ 59321 h 59321"/>
                        <a:gd name="connsiteX2" fmla="*/ 104953 w 162693"/>
                        <a:gd name="connsiteY2" fmla="*/ 59078 h 59321"/>
                        <a:gd name="connsiteX3" fmla="*/ 101215 w 162693"/>
                        <a:gd name="connsiteY3" fmla="*/ 59078 h 59321"/>
                        <a:gd name="connsiteX4" fmla="*/ 84880 w 162693"/>
                        <a:gd name="connsiteY4" fmla="*/ 58915 h 59321"/>
                        <a:gd name="connsiteX5" fmla="*/ 51012 w 162693"/>
                        <a:gd name="connsiteY5" fmla="*/ 58692 h 59321"/>
                        <a:gd name="connsiteX6" fmla="*/ 12919 w 162693"/>
                        <a:gd name="connsiteY6" fmla="*/ 35124 h 59321"/>
                        <a:gd name="connsiteX7" fmla="*/ 4487 w 162693"/>
                        <a:gd name="connsiteY7" fmla="*/ 14889 h 59321"/>
                        <a:gd name="connsiteX8" fmla="*/ 261 w 162693"/>
                        <a:gd name="connsiteY8" fmla="*/ 4324 h 59321"/>
                        <a:gd name="connsiteX9" fmla="*/ 1704 w 162693"/>
                        <a:gd name="connsiteY9" fmla="*/ 403 h 59321"/>
                        <a:gd name="connsiteX10" fmla="*/ 4650 w 162693"/>
                        <a:gd name="connsiteY10" fmla="*/ 240 h 59321"/>
                        <a:gd name="connsiteX11" fmla="*/ 11192 w 162693"/>
                        <a:gd name="connsiteY11" fmla="*/ 2922 h 59321"/>
                        <a:gd name="connsiteX12" fmla="*/ 12797 w 162693"/>
                        <a:gd name="connsiteY12" fmla="*/ 3613 h 59321"/>
                        <a:gd name="connsiteX13" fmla="*/ 15011 w 162693"/>
                        <a:gd name="connsiteY13" fmla="*/ 9119 h 59321"/>
                        <a:gd name="connsiteX14" fmla="*/ 14950 w 162693"/>
                        <a:gd name="connsiteY14" fmla="*/ 9342 h 59321"/>
                        <a:gd name="connsiteX15" fmla="*/ 8835 w 162693"/>
                        <a:gd name="connsiteY15" fmla="*/ 7778 h 59321"/>
                        <a:gd name="connsiteX16" fmla="*/ 8977 w 162693"/>
                        <a:gd name="connsiteY16" fmla="*/ 8326 h 59321"/>
                        <a:gd name="connsiteX17" fmla="*/ 9383 w 162693"/>
                        <a:gd name="connsiteY17" fmla="*/ 9769 h 59321"/>
                        <a:gd name="connsiteX18" fmla="*/ 16311 w 162693"/>
                        <a:gd name="connsiteY18" fmla="*/ 28257 h 59321"/>
                        <a:gd name="connsiteX19" fmla="*/ 46014 w 162693"/>
                        <a:gd name="connsiteY19" fmla="*/ 50545 h 59321"/>
                        <a:gd name="connsiteX20" fmla="*/ 102007 w 162693"/>
                        <a:gd name="connsiteY20" fmla="*/ 53226 h 59321"/>
                        <a:gd name="connsiteX21" fmla="*/ 127099 w 162693"/>
                        <a:gd name="connsiteY21" fmla="*/ 51215 h 59321"/>
                        <a:gd name="connsiteX22" fmla="*/ 148655 w 162693"/>
                        <a:gd name="connsiteY22" fmla="*/ 36038 h 59321"/>
                        <a:gd name="connsiteX23" fmla="*/ 156253 w 162693"/>
                        <a:gd name="connsiteY23" fmla="*/ 13792 h 59321"/>
                        <a:gd name="connsiteX24" fmla="*/ 153592 w 162693"/>
                        <a:gd name="connsiteY24" fmla="*/ 13934 h 59321"/>
                        <a:gd name="connsiteX25" fmla="*/ 153551 w 162693"/>
                        <a:gd name="connsiteY25" fmla="*/ 13731 h 59321"/>
                        <a:gd name="connsiteX26" fmla="*/ 153795 w 162693"/>
                        <a:gd name="connsiteY26" fmla="*/ 11577 h 59321"/>
                        <a:gd name="connsiteX27" fmla="*/ 155603 w 162693"/>
                        <a:gd name="connsiteY27" fmla="*/ 10927 h 59321"/>
                        <a:gd name="connsiteX28" fmla="*/ 160215 w 162693"/>
                        <a:gd name="connsiteY28" fmla="*/ 10927 h 59321"/>
                        <a:gd name="connsiteX29" fmla="*/ 162693 w 162693"/>
                        <a:gd name="connsiteY29" fmla="*/ 10927 h 59321"/>
                        <a:gd name="connsiteX30" fmla="*/ 162632 w 162693"/>
                        <a:gd name="connsiteY30" fmla="*/ 11557 h 59321"/>
                        <a:gd name="connsiteX31" fmla="*/ 159585 w 162693"/>
                        <a:gd name="connsiteY31" fmla="*/ 15742 h 59321"/>
                        <a:gd name="connsiteX32" fmla="*/ 158529 w 162693"/>
                        <a:gd name="connsiteY32" fmla="*/ 16717 h 59321"/>
                        <a:gd name="connsiteX33" fmla="*/ 157553 w 162693"/>
                        <a:gd name="connsiteY33" fmla="*/ 20130 h 59321"/>
                        <a:gd name="connsiteX34" fmla="*/ 157249 w 162693"/>
                        <a:gd name="connsiteY34" fmla="*/ 21289 h 59321"/>
                        <a:gd name="connsiteX35" fmla="*/ 160032 w 162693"/>
                        <a:gd name="connsiteY35" fmla="*/ 22081 h 59321"/>
                        <a:gd name="connsiteX36" fmla="*/ 158975 w 162693"/>
                        <a:gd name="connsiteY36" fmla="*/ 25474 h 59321"/>
                        <a:gd name="connsiteX37" fmla="*/ 155278 w 162693"/>
                        <a:gd name="connsiteY37" fmla="*/ 37075 h 59321"/>
                        <a:gd name="connsiteX38" fmla="*/ 153531 w 162693"/>
                        <a:gd name="connsiteY38" fmla="*/ 38090 h 59321"/>
                        <a:gd name="connsiteX39" fmla="*/ 150280 w 162693"/>
                        <a:gd name="connsiteY39" fmla="*/ 40854 h 59321"/>
                        <a:gd name="connsiteX40" fmla="*/ 149670 w 162693"/>
                        <a:gd name="connsiteY40" fmla="*/ 42905 h 59321"/>
                        <a:gd name="connsiteX41" fmla="*/ 149406 w 162693"/>
                        <a:gd name="connsiteY41" fmla="*/ 43698 h 59321"/>
                        <a:gd name="connsiteX42" fmla="*/ 152637 w 162693"/>
                        <a:gd name="connsiteY42" fmla="*/ 44511 h 59321"/>
                        <a:gd name="connsiteX43" fmla="*/ 152576 w 162693"/>
                        <a:gd name="connsiteY43" fmla="*/ 44754 h 59321"/>
                        <a:gd name="connsiteX44" fmla="*/ 151743 w 162693"/>
                        <a:gd name="connsiteY44" fmla="*/ 47842 h 59321"/>
                        <a:gd name="connsiteX45" fmla="*/ 148837 w 162693"/>
                        <a:gd name="connsiteY45" fmla="*/ 58265 h 59321"/>
                        <a:gd name="connsiteX46" fmla="*/ 146460 w 162693"/>
                        <a:gd name="connsiteY46" fmla="*/ 59321 h 59321"/>
                        <a:gd name="connsiteX47" fmla="*/ 3166 w 162693"/>
                        <a:gd name="connsiteY47" fmla="*/ 464 h 59321"/>
                        <a:gd name="connsiteX48" fmla="*/ 1968 w 162693"/>
                        <a:gd name="connsiteY48" fmla="*/ 769 h 59321"/>
                        <a:gd name="connsiteX49" fmla="*/ 668 w 162693"/>
                        <a:gd name="connsiteY49" fmla="*/ 4141 h 59321"/>
                        <a:gd name="connsiteX50" fmla="*/ 4893 w 162693"/>
                        <a:gd name="connsiteY50" fmla="*/ 14706 h 59321"/>
                        <a:gd name="connsiteX51" fmla="*/ 13305 w 162693"/>
                        <a:gd name="connsiteY51" fmla="*/ 34921 h 59321"/>
                        <a:gd name="connsiteX52" fmla="*/ 50972 w 162693"/>
                        <a:gd name="connsiteY52" fmla="*/ 58204 h 59321"/>
                        <a:gd name="connsiteX53" fmla="*/ 84860 w 162693"/>
                        <a:gd name="connsiteY53" fmla="*/ 58427 h 59321"/>
                        <a:gd name="connsiteX54" fmla="*/ 101195 w 162693"/>
                        <a:gd name="connsiteY54" fmla="*/ 58549 h 59321"/>
                        <a:gd name="connsiteX55" fmla="*/ 104933 w 162693"/>
                        <a:gd name="connsiteY55" fmla="*/ 58549 h 59321"/>
                        <a:gd name="connsiteX56" fmla="*/ 146420 w 162693"/>
                        <a:gd name="connsiteY56" fmla="*/ 58813 h 59321"/>
                        <a:gd name="connsiteX57" fmla="*/ 146420 w 162693"/>
                        <a:gd name="connsiteY57" fmla="*/ 58813 h 59321"/>
                        <a:gd name="connsiteX58" fmla="*/ 148350 w 162693"/>
                        <a:gd name="connsiteY58" fmla="*/ 58102 h 59321"/>
                        <a:gd name="connsiteX59" fmla="*/ 151255 w 162693"/>
                        <a:gd name="connsiteY59" fmla="*/ 47700 h 59321"/>
                        <a:gd name="connsiteX60" fmla="*/ 152027 w 162693"/>
                        <a:gd name="connsiteY60" fmla="*/ 44836 h 59321"/>
                        <a:gd name="connsiteX61" fmla="*/ 148776 w 162693"/>
                        <a:gd name="connsiteY61" fmla="*/ 44023 h 59321"/>
                        <a:gd name="connsiteX62" fmla="*/ 148858 w 162693"/>
                        <a:gd name="connsiteY62" fmla="*/ 43779 h 59321"/>
                        <a:gd name="connsiteX63" fmla="*/ 149203 w 162693"/>
                        <a:gd name="connsiteY63" fmla="*/ 42743 h 59321"/>
                        <a:gd name="connsiteX64" fmla="*/ 149813 w 162693"/>
                        <a:gd name="connsiteY64" fmla="*/ 40732 h 59321"/>
                        <a:gd name="connsiteX65" fmla="*/ 153592 w 162693"/>
                        <a:gd name="connsiteY65" fmla="*/ 37603 h 59321"/>
                        <a:gd name="connsiteX66" fmla="*/ 154831 w 162693"/>
                        <a:gd name="connsiteY66" fmla="*/ 36912 h 59321"/>
                        <a:gd name="connsiteX67" fmla="*/ 158529 w 162693"/>
                        <a:gd name="connsiteY67" fmla="*/ 25332 h 59321"/>
                        <a:gd name="connsiteX68" fmla="*/ 159443 w 162693"/>
                        <a:gd name="connsiteY68" fmla="*/ 22406 h 59321"/>
                        <a:gd name="connsiteX69" fmla="*/ 156680 w 162693"/>
                        <a:gd name="connsiteY69" fmla="*/ 21614 h 59321"/>
                        <a:gd name="connsiteX70" fmla="*/ 156741 w 162693"/>
                        <a:gd name="connsiteY70" fmla="*/ 21390 h 59321"/>
                        <a:gd name="connsiteX71" fmla="*/ 157106 w 162693"/>
                        <a:gd name="connsiteY71" fmla="*/ 20009 h 59321"/>
                        <a:gd name="connsiteX72" fmla="*/ 158102 w 162693"/>
                        <a:gd name="connsiteY72" fmla="*/ 16555 h 59321"/>
                        <a:gd name="connsiteX73" fmla="*/ 159585 w 162693"/>
                        <a:gd name="connsiteY73" fmla="*/ 15254 h 59321"/>
                        <a:gd name="connsiteX74" fmla="*/ 162206 w 162693"/>
                        <a:gd name="connsiteY74" fmla="*/ 11496 h 59321"/>
                        <a:gd name="connsiteX75" fmla="*/ 162206 w 162693"/>
                        <a:gd name="connsiteY75" fmla="*/ 11394 h 59321"/>
                        <a:gd name="connsiteX76" fmla="*/ 160255 w 162693"/>
                        <a:gd name="connsiteY76" fmla="*/ 11394 h 59321"/>
                        <a:gd name="connsiteX77" fmla="*/ 155644 w 162693"/>
                        <a:gd name="connsiteY77" fmla="*/ 11394 h 59321"/>
                        <a:gd name="connsiteX78" fmla="*/ 154201 w 162693"/>
                        <a:gd name="connsiteY78" fmla="*/ 11862 h 59321"/>
                        <a:gd name="connsiteX79" fmla="*/ 154018 w 162693"/>
                        <a:gd name="connsiteY79" fmla="*/ 13426 h 59321"/>
                        <a:gd name="connsiteX80" fmla="*/ 156822 w 162693"/>
                        <a:gd name="connsiteY80" fmla="*/ 13284 h 59321"/>
                        <a:gd name="connsiteX81" fmla="*/ 156822 w 162693"/>
                        <a:gd name="connsiteY81" fmla="*/ 13568 h 59321"/>
                        <a:gd name="connsiteX82" fmla="*/ 149102 w 162693"/>
                        <a:gd name="connsiteY82" fmla="*/ 36323 h 59321"/>
                        <a:gd name="connsiteX83" fmla="*/ 127200 w 162693"/>
                        <a:gd name="connsiteY83" fmla="*/ 51703 h 59321"/>
                        <a:gd name="connsiteX84" fmla="*/ 102068 w 162693"/>
                        <a:gd name="connsiteY84" fmla="*/ 53714 h 59321"/>
                        <a:gd name="connsiteX85" fmla="*/ 45994 w 162693"/>
                        <a:gd name="connsiteY85" fmla="*/ 51012 h 59321"/>
                        <a:gd name="connsiteX86" fmla="*/ 15905 w 162693"/>
                        <a:gd name="connsiteY86" fmla="*/ 28420 h 59321"/>
                        <a:gd name="connsiteX87" fmla="*/ 8977 w 162693"/>
                        <a:gd name="connsiteY87" fmla="*/ 9931 h 59321"/>
                        <a:gd name="connsiteX88" fmla="*/ 8550 w 162693"/>
                        <a:gd name="connsiteY88" fmla="*/ 8428 h 59321"/>
                        <a:gd name="connsiteX89" fmla="*/ 8327 w 162693"/>
                        <a:gd name="connsiteY89" fmla="*/ 7493 h 59321"/>
                        <a:gd name="connsiteX90" fmla="*/ 8225 w 162693"/>
                        <a:gd name="connsiteY90" fmla="*/ 7107 h 59321"/>
                        <a:gd name="connsiteX91" fmla="*/ 14666 w 162693"/>
                        <a:gd name="connsiteY91" fmla="*/ 8753 h 59321"/>
                        <a:gd name="connsiteX92" fmla="*/ 12654 w 162693"/>
                        <a:gd name="connsiteY92" fmla="*/ 4040 h 59321"/>
                        <a:gd name="connsiteX93" fmla="*/ 11049 w 162693"/>
                        <a:gd name="connsiteY93" fmla="*/ 3349 h 59321"/>
                        <a:gd name="connsiteX94" fmla="*/ 4548 w 162693"/>
                        <a:gd name="connsiteY94" fmla="*/ 687 h 59321"/>
                        <a:gd name="connsiteX95" fmla="*/ 3268 w 162693"/>
                        <a:gd name="connsiteY95" fmla="*/ 464 h 5932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  <a:cxn ang="0">
                          <a:pos x="connsiteX87" y="connsiteY87"/>
                        </a:cxn>
                        <a:cxn ang="0">
                          <a:pos x="connsiteX88" y="connsiteY88"/>
                        </a:cxn>
                        <a:cxn ang="0">
                          <a:pos x="connsiteX89" y="connsiteY89"/>
                        </a:cxn>
                        <a:cxn ang="0">
                          <a:pos x="connsiteX90" y="connsiteY90"/>
                        </a:cxn>
                        <a:cxn ang="0">
                          <a:pos x="connsiteX91" y="connsiteY91"/>
                        </a:cxn>
                        <a:cxn ang="0">
                          <a:pos x="connsiteX92" y="connsiteY92"/>
                        </a:cxn>
                        <a:cxn ang="0">
                          <a:pos x="connsiteX93" y="connsiteY93"/>
                        </a:cxn>
                        <a:cxn ang="0">
                          <a:pos x="connsiteX94" y="connsiteY94"/>
                        </a:cxn>
                        <a:cxn ang="0">
                          <a:pos x="connsiteX95" y="connsiteY95"/>
                        </a:cxn>
                      </a:cxnLst>
                      <a:rect l="l" t="t" r="r" b="b"/>
                      <a:pathLst>
                        <a:path w="162693" h="59321">
                          <a:moveTo>
                            <a:pt x="146440" y="59321"/>
                          </a:moveTo>
                          <a:lnTo>
                            <a:pt x="146440" y="59321"/>
                          </a:lnTo>
                          <a:cubicBezTo>
                            <a:pt x="132604" y="59281"/>
                            <a:pt x="118545" y="59179"/>
                            <a:pt x="104953" y="59078"/>
                          </a:cubicBezTo>
                          <a:lnTo>
                            <a:pt x="101215" y="59078"/>
                          </a:lnTo>
                          <a:cubicBezTo>
                            <a:pt x="95770" y="59017"/>
                            <a:pt x="90325" y="58976"/>
                            <a:pt x="84880" y="58915"/>
                          </a:cubicBezTo>
                          <a:cubicBezTo>
                            <a:pt x="73787" y="58813"/>
                            <a:pt x="62288" y="58732"/>
                            <a:pt x="51012" y="58692"/>
                          </a:cubicBezTo>
                          <a:cubicBezTo>
                            <a:pt x="32910" y="58651"/>
                            <a:pt x="20090" y="50707"/>
                            <a:pt x="12919" y="35124"/>
                          </a:cubicBezTo>
                          <a:cubicBezTo>
                            <a:pt x="9871" y="28481"/>
                            <a:pt x="7128" y="21573"/>
                            <a:pt x="4487" y="14889"/>
                          </a:cubicBezTo>
                          <a:cubicBezTo>
                            <a:pt x="3126" y="11415"/>
                            <a:pt x="1704" y="7819"/>
                            <a:pt x="261" y="4324"/>
                          </a:cubicBezTo>
                          <a:cubicBezTo>
                            <a:pt x="-511" y="2455"/>
                            <a:pt x="566" y="1297"/>
                            <a:pt x="1704" y="403"/>
                          </a:cubicBezTo>
                          <a:cubicBezTo>
                            <a:pt x="2374" y="-125"/>
                            <a:pt x="3735" y="-85"/>
                            <a:pt x="4650" y="240"/>
                          </a:cubicBezTo>
                          <a:cubicBezTo>
                            <a:pt x="6864" y="1053"/>
                            <a:pt x="9058" y="2008"/>
                            <a:pt x="11192" y="2922"/>
                          </a:cubicBezTo>
                          <a:cubicBezTo>
                            <a:pt x="11720" y="3146"/>
                            <a:pt x="12268" y="3389"/>
                            <a:pt x="12797" y="3613"/>
                          </a:cubicBezTo>
                          <a:cubicBezTo>
                            <a:pt x="15722" y="4873"/>
                            <a:pt x="15986" y="5543"/>
                            <a:pt x="15011" y="9119"/>
                          </a:cubicBezTo>
                          <a:lnTo>
                            <a:pt x="14950" y="9342"/>
                          </a:lnTo>
                          <a:lnTo>
                            <a:pt x="8835" y="7778"/>
                          </a:lnTo>
                          <a:cubicBezTo>
                            <a:pt x="8875" y="7981"/>
                            <a:pt x="8936" y="8164"/>
                            <a:pt x="8977" y="8326"/>
                          </a:cubicBezTo>
                          <a:cubicBezTo>
                            <a:pt x="9099" y="8875"/>
                            <a:pt x="9221" y="9342"/>
                            <a:pt x="9383" y="9769"/>
                          </a:cubicBezTo>
                          <a:cubicBezTo>
                            <a:pt x="11476" y="15376"/>
                            <a:pt x="13914" y="21898"/>
                            <a:pt x="16311" y="28257"/>
                          </a:cubicBezTo>
                          <a:cubicBezTo>
                            <a:pt x="21248" y="41260"/>
                            <a:pt x="30960" y="48554"/>
                            <a:pt x="46014" y="50545"/>
                          </a:cubicBezTo>
                          <a:cubicBezTo>
                            <a:pt x="63751" y="52881"/>
                            <a:pt x="82605" y="53795"/>
                            <a:pt x="102007" y="53226"/>
                          </a:cubicBezTo>
                          <a:cubicBezTo>
                            <a:pt x="109545" y="53003"/>
                            <a:pt x="117529" y="52373"/>
                            <a:pt x="127099" y="51215"/>
                          </a:cubicBezTo>
                          <a:cubicBezTo>
                            <a:pt x="135388" y="50220"/>
                            <a:pt x="142234" y="45404"/>
                            <a:pt x="148655" y="36038"/>
                          </a:cubicBezTo>
                          <a:cubicBezTo>
                            <a:pt x="152820" y="29964"/>
                            <a:pt x="155379" y="22487"/>
                            <a:pt x="156253" y="13792"/>
                          </a:cubicBezTo>
                          <a:lnTo>
                            <a:pt x="153592" y="13934"/>
                          </a:lnTo>
                          <a:lnTo>
                            <a:pt x="153551" y="13731"/>
                          </a:lnTo>
                          <a:cubicBezTo>
                            <a:pt x="153348" y="12735"/>
                            <a:pt x="153429" y="12044"/>
                            <a:pt x="153795" y="11577"/>
                          </a:cubicBezTo>
                          <a:cubicBezTo>
                            <a:pt x="154140" y="11130"/>
                            <a:pt x="154750" y="10927"/>
                            <a:pt x="155603" y="10927"/>
                          </a:cubicBezTo>
                          <a:cubicBezTo>
                            <a:pt x="157106" y="10927"/>
                            <a:pt x="158630" y="10927"/>
                            <a:pt x="160215" y="10927"/>
                          </a:cubicBezTo>
                          <a:lnTo>
                            <a:pt x="162693" y="10927"/>
                          </a:lnTo>
                          <a:cubicBezTo>
                            <a:pt x="162693" y="10927"/>
                            <a:pt x="162632" y="11557"/>
                            <a:pt x="162632" y="11557"/>
                          </a:cubicBezTo>
                          <a:cubicBezTo>
                            <a:pt x="162470" y="13588"/>
                            <a:pt x="162328" y="15498"/>
                            <a:pt x="159585" y="15742"/>
                          </a:cubicBezTo>
                          <a:cubicBezTo>
                            <a:pt x="159240" y="15783"/>
                            <a:pt x="158671" y="16291"/>
                            <a:pt x="158529" y="16717"/>
                          </a:cubicBezTo>
                          <a:cubicBezTo>
                            <a:pt x="158142" y="17814"/>
                            <a:pt x="157858" y="18932"/>
                            <a:pt x="157553" y="20130"/>
                          </a:cubicBezTo>
                          <a:cubicBezTo>
                            <a:pt x="157452" y="20516"/>
                            <a:pt x="157350" y="20902"/>
                            <a:pt x="157249" y="21289"/>
                          </a:cubicBezTo>
                          <a:lnTo>
                            <a:pt x="160032" y="22081"/>
                          </a:lnTo>
                          <a:lnTo>
                            <a:pt x="158975" y="25474"/>
                          </a:lnTo>
                          <a:cubicBezTo>
                            <a:pt x="157736" y="29456"/>
                            <a:pt x="156558" y="33235"/>
                            <a:pt x="155278" y="37075"/>
                          </a:cubicBezTo>
                          <a:cubicBezTo>
                            <a:pt x="155095" y="37623"/>
                            <a:pt x="154079" y="38151"/>
                            <a:pt x="153531" y="38090"/>
                          </a:cubicBezTo>
                          <a:cubicBezTo>
                            <a:pt x="151438" y="37826"/>
                            <a:pt x="150747" y="38964"/>
                            <a:pt x="150280" y="40854"/>
                          </a:cubicBezTo>
                          <a:cubicBezTo>
                            <a:pt x="150117" y="41524"/>
                            <a:pt x="149894" y="42194"/>
                            <a:pt x="149670" y="42905"/>
                          </a:cubicBezTo>
                          <a:cubicBezTo>
                            <a:pt x="149589" y="43170"/>
                            <a:pt x="149488" y="43434"/>
                            <a:pt x="149406" y="43698"/>
                          </a:cubicBezTo>
                          <a:lnTo>
                            <a:pt x="152637" y="44511"/>
                          </a:lnTo>
                          <a:lnTo>
                            <a:pt x="152576" y="44754"/>
                          </a:lnTo>
                          <a:cubicBezTo>
                            <a:pt x="152291" y="45790"/>
                            <a:pt x="152027" y="46827"/>
                            <a:pt x="151743" y="47842"/>
                          </a:cubicBezTo>
                          <a:cubicBezTo>
                            <a:pt x="150828" y="51276"/>
                            <a:pt x="149874" y="54831"/>
                            <a:pt x="148837" y="58265"/>
                          </a:cubicBezTo>
                          <a:cubicBezTo>
                            <a:pt x="148634" y="58915"/>
                            <a:pt x="147192" y="59321"/>
                            <a:pt x="146460" y="59321"/>
                          </a:cubicBezTo>
                          <a:close/>
                          <a:moveTo>
                            <a:pt x="3166" y="464"/>
                          </a:moveTo>
                          <a:cubicBezTo>
                            <a:pt x="2679" y="464"/>
                            <a:pt x="2232" y="545"/>
                            <a:pt x="1968" y="769"/>
                          </a:cubicBezTo>
                          <a:cubicBezTo>
                            <a:pt x="749" y="1723"/>
                            <a:pt x="58" y="2658"/>
                            <a:pt x="668" y="4141"/>
                          </a:cubicBezTo>
                          <a:cubicBezTo>
                            <a:pt x="2110" y="7656"/>
                            <a:pt x="3532" y="11252"/>
                            <a:pt x="4893" y="14706"/>
                          </a:cubicBezTo>
                          <a:cubicBezTo>
                            <a:pt x="7535" y="21390"/>
                            <a:pt x="10257" y="28298"/>
                            <a:pt x="13305" y="34921"/>
                          </a:cubicBezTo>
                          <a:cubicBezTo>
                            <a:pt x="20395" y="50321"/>
                            <a:pt x="33073" y="58163"/>
                            <a:pt x="50972" y="58204"/>
                          </a:cubicBezTo>
                          <a:cubicBezTo>
                            <a:pt x="62268" y="58245"/>
                            <a:pt x="73747" y="58326"/>
                            <a:pt x="84860" y="58427"/>
                          </a:cubicBezTo>
                          <a:cubicBezTo>
                            <a:pt x="90305" y="58468"/>
                            <a:pt x="95750" y="58529"/>
                            <a:pt x="101195" y="58549"/>
                          </a:cubicBezTo>
                          <a:lnTo>
                            <a:pt x="104933" y="58549"/>
                          </a:lnTo>
                          <a:cubicBezTo>
                            <a:pt x="118525" y="58671"/>
                            <a:pt x="132584" y="58773"/>
                            <a:pt x="146420" y="58813"/>
                          </a:cubicBezTo>
                          <a:lnTo>
                            <a:pt x="146420" y="58813"/>
                          </a:lnTo>
                          <a:cubicBezTo>
                            <a:pt x="147151" y="58813"/>
                            <a:pt x="148248" y="58407"/>
                            <a:pt x="148350" y="58102"/>
                          </a:cubicBezTo>
                          <a:cubicBezTo>
                            <a:pt x="149386" y="54669"/>
                            <a:pt x="150341" y="51113"/>
                            <a:pt x="151255" y="47700"/>
                          </a:cubicBezTo>
                          <a:cubicBezTo>
                            <a:pt x="151499" y="46745"/>
                            <a:pt x="151763" y="45790"/>
                            <a:pt x="152027" y="44836"/>
                          </a:cubicBezTo>
                          <a:lnTo>
                            <a:pt x="148776" y="44023"/>
                          </a:lnTo>
                          <a:lnTo>
                            <a:pt x="148858" y="43779"/>
                          </a:lnTo>
                          <a:cubicBezTo>
                            <a:pt x="148980" y="43413"/>
                            <a:pt x="149081" y="43068"/>
                            <a:pt x="149203" y="42743"/>
                          </a:cubicBezTo>
                          <a:cubicBezTo>
                            <a:pt x="149427" y="42052"/>
                            <a:pt x="149650" y="41402"/>
                            <a:pt x="149813" y="40732"/>
                          </a:cubicBezTo>
                          <a:cubicBezTo>
                            <a:pt x="150239" y="38903"/>
                            <a:pt x="151011" y="37278"/>
                            <a:pt x="153592" y="37603"/>
                          </a:cubicBezTo>
                          <a:cubicBezTo>
                            <a:pt x="153957" y="37664"/>
                            <a:pt x="154729" y="37217"/>
                            <a:pt x="154831" y="36912"/>
                          </a:cubicBezTo>
                          <a:cubicBezTo>
                            <a:pt x="156111" y="33072"/>
                            <a:pt x="157269" y="29314"/>
                            <a:pt x="158529" y="25332"/>
                          </a:cubicBezTo>
                          <a:lnTo>
                            <a:pt x="159443" y="22406"/>
                          </a:lnTo>
                          <a:lnTo>
                            <a:pt x="156680" y="21614"/>
                          </a:lnTo>
                          <a:lnTo>
                            <a:pt x="156741" y="21390"/>
                          </a:lnTo>
                          <a:cubicBezTo>
                            <a:pt x="156863" y="20923"/>
                            <a:pt x="156984" y="20456"/>
                            <a:pt x="157106" y="20009"/>
                          </a:cubicBezTo>
                          <a:cubicBezTo>
                            <a:pt x="157411" y="18810"/>
                            <a:pt x="157696" y="17672"/>
                            <a:pt x="158102" y="16555"/>
                          </a:cubicBezTo>
                          <a:cubicBezTo>
                            <a:pt x="158285" y="16006"/>
                            <a:pt x="158996" y="15315"/>
                            <a:pt x="159585" y="15254"/>
                          </a:cubicBezTo>
                          <a:cubicBezTo>
                            <a:pt x="161921" y="15051"/>
                            <a:pt x="162043" y="13568"/>
                            <a:pt x="162206" y="11496"/>
                          </a:cubicBezTo>
                          <a:lnTo>
                            <a:pt x="162206" y="11394"/>
                          </a:lnTo>
                          <a:cubicBezTo>
                            <a:pt x="162206" y="11394"/>
                            <a:pt x="160255" y="11394"/>
                            <a:pt x="160255" y="11394"/>
                          </a:cubicBezTo>
                          <a:cubicBezTo>
                            <a:pt x="158671" y="11394"/>
                            <a:pt x="157167" y="11394"/>
                            <a:pt x="155644" y="11394"/>
                          </a:cubicBezTo>
                          <a:cubicBezTo>
                            <a:pt x="154932" y="11394"/>
                            <a:pt x="154465" y="11536"/>
                            <a:pt x="154201" y="11862"/>
                          </a:cubicBezTo>
                          <a:cubicBezTo>
                            <a:pt x="153937" y="12187"/>
                            <a:pt x="153876" y="12695"/>
                            <a:pt x="154018" y="13426"/>
                          </a:cubicBezTo>
                          <a:lnTo>
                            <a:pt x="156822" y="13284"/>
                          </a:lnTo>
                          <a:lnTo>
                            <a:pt x="156822" y="13568"/>
                          </a:lnTo>
                          <a:cubicBezTo>
                            <a:pt x="155948" y="22467"/>
                            <a:pt x="153348" y="30126"/>
                            <a:pt x="149102" y="36323"/>
                          </a:cubicBezTo>
                          <a:cubicBezTo>
                            <a:pt x="142600" y="45790"/>
                            <a:pt x="135652" y="50687"/>
                            <a:pt x="127200" y="51703"/>
                          </a:cubicBezTo>
                          <a:cubicBezTo>
                            <a:pt x="117611" y="52861"/>
                            <a:pt x="109626" y="53491"/>
                            <a:pt x="102068" y="53714"/>
                          </a:cubicBezTo>
                          <a:cubicBezTo>
                            <a:pt x="82646" y="54283"/>
                            <a:pt x="63771" y="53369"/>
                            <a:pt x="45994" y="51012"/>
                          </a:cubicBezTo>
                          <a:cubicBezTo>
                            <a:pt x="30757" y="49001"/>
                            <a:pt x="20903" y="41605"/>
                            <a:pt x="15905" y="28420"/>
                          </a:cubicBezTo>
                          <a:cubicBezTo>
                            <a:pt x="13487" y="22061"/>
                            <a:pt x="11070" y="15539"/>
                            <a:pt x="8977" y="9931"/>
                          </a:cubicBezTo>
                          <a:cubicBezTo>
                            <a:pt x="8815" y="9464"/>
                            <a:pt x="8693" y="8977"/>
                            <a:pt x="8550" y="8428"/>
                          </a:cubicBezTo>
                          <a:cubicBezTo>
                            <a:pt x="8489" y="8144"/>
                            <a:pt x="8408" y="7839"/>
                            <a:pt x="8327" y="7493"/>
                          </a:cubicBezTo>
                          <a:lnTo>
                            <a:pt x="8225" y="7107"/>
                          </a:lnTo>
                          <a:lnTo>
                            <a:pt x="14666" y="8753"/>
                          </a:lnTo>
                          <a:cubicBezTo>
                            <a:pt x="15519" y="5604"/>
                            <a:pt x="15296" y="5177"/>
                            <a:pt x="12654" y="4040"/>
                          </a:cubicBezTo>
                          <a:cubicBezTo>
                            <a:pt x="12126" y="3816"/>
                            <a:pt x="11578" y="3572"/>
                            <a:pt x="11049" y="3349"/>
                          </a:cubicBezTo>
                          <a:cubicBezTo>
                            <a:pt x="8936" y="2435"/>
                            <a:pt x="6742" y="1480"/>
                            <a:pt x="4548" y="687"/>
                          </a:cubicBezTo>
                          <a:cubicBezTo>
                            <a:pt x="4182" y="545"/>
                            <a:pt x="3715" y="464"/>
                            <a:pt x="3268" y="464"/>
                          </a:cubicBez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  <p:grpSp>
                <p:nvGrpSpPr>
                  <p:cNvPr id="604" name="Kuva 529">
                    <a:extLst>
                      <a:ext uri="{FF2B5EF4-FFF2-40B4-BE49-F238E27FC236}">
                        <a16:creationId xmlns:a16="http://schemas.microsoft.com/office/drawing/2014/main" id="{EA703C4E-A4DD-A0AA-5C4F-54661B21B87C}"/>
                      </a:ext>
                    </a:extLst>
                  </p:cNvPr>
                  <p:cNvGrpSpPr/>
                  <p:nvPr/>
                </p:nvGrpSpPr>
                <p:grpSpPr>
                  <a:xfrm>
                    <a:off x="332469" y="6558944"/>
                    <a:ext cx="126776" cy="17899"/>
                    <a:chOff x="332469" y="6558944"/>
                    <a:chExt cx="126776" cy="17899"/>
                  </a:xfrm>
                </p:grpSpPr>
                <p:sp>
                  <p:nvSpPr>
                    <p:cNvPr id="605" name="Vapaamuotoinen: Muoto 604">
                      <a:extLst>
                        <a:ext uri="{FF2B5EF4-FFF2-40B4-BE49-F238E27FC236}">
                          <a16:creationId xmlns:a16="http://schemas.microsoft.com/office/drawing/2014/main" id="{1EAF2161-9707-BFF9-5CF6-B1A63EE0C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059" y="6559432"/>
                      <a:ext cx="125740" cy="17183"/>
                    </a:xfrm>
                    <a:custGeom>
                      <a:avLst/>
                      <a:gdLst>
                        <a:gd name="connsiteX0" fmla="*/ 0 w 125740"/>
                        <a:gd name="connsiteY0" fmla="*/ 0 h 17183"/>
                        <a:gd name="connsiteX1" fmla="*/ 9285 w 125740"/>
                        <a:gd name="connsiteY1" fmla="*/ 7924 h 17183"/>
                        <a:gd name="connsiteX2" fmla="*/ 28139 w 125740"/>
                        <a:gd name="connsiteY2" fmla="*/ 14466 h 17183"/>
                        <a:gd name="connsiteX3" fmla="*/ 54774 w 125740"/>
                        <a:gd name="connsiteY3" fmla="*/ 16680 h 17183"/>
                        <a:gd name="connsiteX4" fmla="*/ 103554 w 125740"/>
                        <a:gd name="connsiteY4" fmla="*/ 14811 h 17183"/>
                        <a:gd name="connsiteX5" fmla="*/ 112230 w 125740"/>
                        <a:gd name="connsiteY5" fmla="*/ 12292 h 17183"/>
                        <a:gd name="connsiteX6" fmla="*/ 125354 w 125740"/>
                        <a:gd name="connsiteY6" fmla="*/ 1382 h 17183"/>
                        <a:gd name="connsiteX7" fmla="*/ 125740 w 125740"/>
                        <a:gd name="connsiteY7" fmla="*/ 447 h 17183"/>
                        <a:gd name="connsiteX8" fmla="*/ 0 w 125740"/>
                        <a:gd name="connsiteY8" fmla="*/ 20 h 1718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25740" h="17183">
                          <a:moveTo>
                            <a:pt x="0" y="0"/>
                          </a:moveTo>
                          <a:cubicBezTo>
                            <a:pt x="2235" y="3352"/>
                            <a:pt x="6298" y="5729"/>
                            <a:pt x="9285" y="7924"/>
                          </a:cubicBezTo>
                          <a:cubicBezTo>
                            <a:pt x="14912" y="12027"/>
                            <a:pt x="21373" y="13775"/>
                            <a:pt x="28139" y="14466"/>
                          </a:cubicBezTo>
                          <a:cubicBezTo>
                            <a:pt x="36997" y="15359"/>
                            <a:pt x="45895" y="16091"/>
                            <a:pt x="54774" y="16680"/>
                          </a:cubicBezTo>
                          <a:cubicBezTo>
                            <a:pt x="71677" y="17797"/>
                            <a:pt x="86752" y="17005"/>
                            <a:pt x="103554" y="14811"/>
                          </a:cubicBezTo>
                          <a:cubicBezTo>
                            <a:pt x="106521" y="14425"/>
                            <a:pt x="109548" y="13592"/>
                            <a:pt x="112230" y="12292"/>
                          </a:cubicBezTo>
                          <a:cubicBezTo>
                            <a:pt x="117756" y="9610"/>
                            <a:pt x="121900" y="6420"/>
                            <a:pt x="125354" y="1382"/>
                          </a:cubicBezTo>
                          <a:cubicBezTo>
                            <a:pt x="125578" y="1056"/>
                            <a:pt x="125659" y="650"/>
                            <a:pt x="125740" y="447"/>
                          </a:cubicBezTo>
                          <a:cubicBezTo>
                            <a:pt x="83827" y="16416"/>
                            <a:pt x="42340" y="15319"/>
                            <a:pt x="0" y="20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06" name="Vapaamuotoinen: Muoto 605">
                      <a:extLst>
                        <a:ext uri="{FF2B5EF4-FFF2-40B4-BE49-F238E27FC236}">
                          <a16:creationId xmlns:a16="http://schemas.microsoft.com/office/drawing/2014/main" id="{C747094D-BD44-E0DF-3D56-37C460B3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2469" y="6558944"/>
                      <a:ext cx="126776" cy="17899"/>
                    </a:xfrm>
                    <a:custGeom>
                      <a:avLst/>
                      <a:gdLst>
                        <a:gd name="connsiteX0" fmla="*/ 70357 w 126776"/>
                        <a:gd name="connsiteY0" fmla="*/ 17899 h 17899"/>
                        <a:gd name="connsiteX1" fmla="*/ 55363 w 126776"/>
                        <a:gd name="connsiteY1" fmla="*/ 17391 h 17899"/>
                        <a:gd name="connsiteX2" fmla="*/ 28708 w 126776"/>
                        <a:gd name="connsiteY2" fmla="*/ 15177 h 17899"/>
                        <a:gd name="connsiteX3" fmla="*/ 9752 w 126776"/>
                        <a:gd name="connsiteY3" fmla="*/ 8594 h 17899"/>
                        <a:gd name="connsiteX4" fmla="*/ 7903 w 126776"/>
                        <a:gd name="connsiteY4" fmla="*/ 7294 h 17899"/>
                        <a:gd name="connsiteX5" fmla="*/ 406 w 126776"/>
                        <a:gd name="connsiteY5" fmla="*/ 610 h 17899"/>
                        <a:gd name="connsiteX6" fmla="*/ 0 w 126776"/>
                        <a:gd name="connsiteY6" fmla="*/ 0 h 17899"/>
                        <a:gd name="connsiteX7" fmla="*/ 691 w 126776"/>
                        <a:gd name="connsiteY7" fmla="*/ 244 h 17899"/>
                        <a:gd name="connsiteX8" fmla="*/ 65176 w 126776"/>
                        <a:gd name="connsiteY8" fmla="*/ 12210 h 17899"/>
                        <a:gd name="connsiteX9" fmla="*/ 126268 w 126776"/>
                        <a:gd name="connsiteY9" fmla="*/ 670 h 17899"/>
                        <a:gd name="connsiteX10" fmla="*/ 126776 w 126776"/>
                        <a:gd name="connsiteY10" fmla="*/ 488 h 17899"/>
                        <a:gd name="connsiteX11" fmla="*/ 126573 w 126776"/>
                        <a:gd name="connsiteY11" fmla="*/ 995 h 17899"/>
                        <a:gd name="connsiteX12" fmla="*/ 126512 w 126776"/>
                        <a:gd name="connsiteY12" fmla="*/ 1199 h 17899"/>
                        <a:gd name="connsiteX13" fmla="*/ 126167 w 126776"/>
                        <a:gd name="connsiteY13" fmla="*/ 1991 h 17899"/>
                        <a:gd name="connsiteX14" fmla="*/ 112941 w 126776"/>
                        <a:gd name="connsiteY14" fmla="*/ 12982 h 17899"/>
                        <a:gd name="connsiteX15" fmla="*/ 104184 w 126776"/>
                        <a:gd name="connsiteY15" fmla="*/ 15522 h 17899"/>
                        <a:gd name="connsiteX16" fmla="*/ 70337 w 126776"/>
                        <a:gd name="connsiteY16" fmla="*/ 17879 h 17899"/>
                        <a:gd name="connsiteX17" fmla="*/ 1239 w 126776"/>
                        <a:gd name="connsiteY17" fmla="*/ 975 h 17899"/>
                        <a:gd name="connsiteX18" fmla="*/ 8167 w 126776"/>
                        <a:gd name="connsiteY18" fmla="*/ 6908 h 17899"/>
                        <a:gd name="connsiteX19" fmla="*/ 10016 w 126776"/>
                        <a:gd name="connsiteY19" fmla="*/ 8228 h 17899"/>
                        <a:gd name="connsiteX20" fmla="*/ 28748 w 126776"/>
                        <a:gd name="connsiteY20" fmla="*/ 14709 h 17899"/>
                        <a:gd name="connsiteX21" fmla="*/ 55383 w 126776"/>
                        <a:gd name="connsiteY21" fmla="*/ 16924 h 17899"/>
                        <a:gd name="connsiteX22" fmla="*/ 104123 w 126776"/>
                        <a:gd name="connsiteY22" fmla="*/ 15055 h 17899"/>
                        <a:gd name="connsiteX23" fmla="*/ 112738 w 126776"/>
                        <a:gd name="connsiteY23" fmla="*/ 12556 h 17899"/>
                        <a:gd name="connsiteX24" fmla="*/ 125781 w 126776"/>
                        <a:gd name="connsiteY24" fmla="*/ 1707 h 17899"/>
                        <a:gd name="connsiteX25" fmla="*/ 125984 w 126776"/>
                        <a:gd name="connsiteY25" fmla="*/ 1300 h 17899"/>
                        <a:gd name="connsiteX26" fmla="*/ 1260 w 126776"/>
                        <a:gd name="connsiteY26" fmla="*/ 955 h 178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126776" h="17899">
                          <a:moveTo>
                            <a:pt x="70357" y="17899"/>
                          </a:moveTo>
                          <a:cubicBezTo>
                            <a:pt x="65359" y="17899"/>
                            <a:pt x="60402" y="17736"/>
                            <a:pt x="55363" y="17391"/>
                          </a:cubicBezTo>
                          <a:cubicBezTo>
                            <a:pt x="46505" y="16802"/>
                            <a:pt x="37545" y="16050"/>
                            <a:pt x="28708" y="15177"/>
                          </a:cubicBezTo>
                          <a:cubicBezTo>
                            <a:pt x="20845" y="14384"/>
                            <a:pt x="14811" y="12292"/>
                            <a:pt x="9752" y="8594"/>
                          </a:cubicBezTo>
                          <a:cubicBezTo>
                            <a:pt x="9163" y="8167"/>
                            <a:pt x="8553" y="7741"/>
                            <a:pt x="7903" y="7294"/>
                          </a:cubicBezTo>
                          <a:cubicBezTo>
                            <a:pt x="5242" y="5445"/>
                            <a:pt x="2235" y="3352"/>
                            <a:pt x="406" y="610"/>
                          </a:cubicBezTo>
                          <a:lnTo>
                            <a:pt x="0" y="0"/>
                          </a:lnTo>
                          <a:lnTo>
                            <a:pt x="691" y="244"/>
                          </a:lnTo>
                          <a:cubicBezTo>
                            <a:pt x="22755" y="8228"/>
                            <a:pt x="44169" y="12210"/>
                            <a:pt x="65176" y="12210"/>
                          </a:cubicBezTo>
                          <a:cubicBezTo>
                            <a:pt x="85818" y="12210"/>
                            <a:pt x="106074" y="8370"/>
                            <a:pt x="126268" y="670"/>
                          </a:cubicBezTo>
                          <a:lnTo>
                            <a:pt x="126776" y="488"/>
                          </a:lnTo>
                          <a:lnTo>
                            <a:pt x="126573" y="995"/>
                          </a:lnTo>
                          <a:cubicBezTo>
                            <a:pt x="126573" y="995"/>
                            <a:pt x="126533" y="1117"/>
                            <a:pt x="126512" y="1199"/>
                          </a:cubicBezTo>
                          <a:cubicBezTo>
                            <a:pt x="126451" y="1422"/>
                            <a:pt x="126350" y="1727"/>
                            <a:pt x="126167" y="1991"/>
                          </a:cubicBezTo>
                          <a:cubicBezTo>
                            <a:pt x="122855" y="6806"/>
                            <a:pt x="118914" y="10097"/>
                            <a:pt x="112941" y="12982"/>
                          </a:cubicBezTo>
                          <a:cubicBezTo>
                            <a:pt x="110360" y="14242"/>
                            <a:pt x="107333" y="15116"/>
                            <a:pt x="104184" y="15522"/>
                          </a:cubicBezTo>
                          <a:cubicBezTo>
                            <a:pt x="91933" y="17107"/>
                            <a:pt x="81043" y="17879"/>
                            <a:pt x="70337" y="17879"/>
                          </a:cubicBezTo>
                          <a:close/>
                          <a:moveTo>
                            <a:pt x="1239" y="975"/>
                          </a:moveTo>
                          <a:cubicBezTo>
                            <a:pt x="3027" y="3332"/>
                            <a:pt x="5750" y="5221"/>
                            <a:pt x="8167" y="6908"/>
                          </a:cubicBezTo>
                          <a:cubicBezTo>
                            <a:pt x="8817" y="7355"/>
                            <a:pt x="9447" y="7781"/>
                            <a:pt x="10016" y="8228"/>
                          </a:cubicBezTo>
                          <a:cubicBezTo>
                            <a:pt x="15014" y="11885"/>
                            <a:pt x="20967" y="13937"/>
                            <a:pt x="28748" y="14709"/>
                          </a:cubicBezTo>
                          <a:cubicBezTo>
                            <a:pt x="37566" y="15603"/>
                            <a:pt x="46546" y="16335"/>
                            <a:pt x="55383" y="16924"/>
                          </a:cubicBezTo>
                          <a:cubicBezTo>
                            <a:pt x="71149" y="17960"/>
                            <a:pt x="86184" y="17391"/>
                            <a:pt x="104123" y="15055"/>
                          </a:cubicBezTo>
                          <a:cubicBezTo>
                            <a:pt x="107211" y="14648"/>
                            <a:pt x="110198" y="13795"/>
                            <a:pt x="112738" y="12556"/>
                          </a:cubicBezTo>
                          <a:cubicBezTo>
                            <a:pt x="118609" y="9711"/>
                            <a:pt x="122510" y="6461"/>
                            <a:pt x="125781" y="1707"/>
                          </a:cubicBezTo>
                          <a:cubicBezTo>
                            <a:pt x="125862" y="1585"/>
                            <a:pt x="125923" y="1442"/>
                            <a:pt x="125984" y="1300"/>
                          </a:cubicBezTo>
                          <a:cubicBezTo>
                            <a:pt x="85493" y="16599"/>
                            <a:pt x="44676" y="16497"/>
                            <a:pt x="1260" y="955"/>
                          </a:cubicBez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  <p:grpSp>
                <p:nvGrpSpPr>
                  <p:cNvPr id="607" name="Kuva 529">
                    <a:extLst>
                      <a:ext uri="{FF2B5EF4-FFF2-40B4-BE49-F238E27FC236}">
                        <a16:creationId xmlns:a16="http://schemas.microsoft.com/office/drawing/2014/main" id="{FAD75F8C-9AAA-214E-2498-33C540931DF9}"/>
                      </a:ext>
                    </a:extLst>
                  </p:cNvPr>
                  <p:cNvGrpSpPr/>
                  <p:nvPr/>
                </p:nvGrpSpPr>
                <p:grpSpPr>
                  <a:xfrm>
                    <a:off x="463431" y="6532899"/>
                    <a:ext cx="21306" cy="51603"/>
                    <a:chOff x="463431" y="6532899"/>
                    <a:chExt cx="21306" cy="51603"/>
                  </a:xfrm>
                </p:grpSpPr>
                <p:sp>
                  <p:nvSpPr>
                    <p:cNvPr id="608" name="Vapaamuotoinen: Muoto 607">
                      <a:extLst>
                        <a:ext uri="{FF2B5EF4-FFF2-40B4-BE49-F238E27FC236}">
                          <a16:creationId xmlns:a16="http://schemas.microsoft.com/office/drawing/2014/main" id="{750D1809-81A3-6E86-04D4-23FDCFE6F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736" y="6533115"/>
                      <a:ext cx="20734" cy="51096"/>
                    </a:xfrm>
                    <a:custGeom>
                      <a:avLst/>
                      <a:gdLst>
                        <a:gd name="connsiteX0" fmla="*/ 19687 w 20734"/>
                        <a:gd name="connsiteY0" fmla="*/ 5086 h 51096"/>
                        <a:gd name="connsiteX1" fmla="*/ 20418 w 20734"/>
                        <a:gd name="connsiteY1" fmla="*/ 555 h 51096"/>
                        <a:gd name="connsiteX2" fmla="*/ 14506 w 20734"/>
                        <a:gd name="connsiteY2" fmla="*/ 3481 h 51096"/>
                        <a:gd name="connsiteX3" fmla="*/ 13429 w 20734"/>
                        <a:gd name="connsiteY3" fmla="*/ 10267 h 51096"/>
                        <a:gd name="connsiteX4" fmla="*/ 16518 w 20734"/>
                        <a:gd name="connsiteY4" fmla="*/ 10998 h 51096"/>
                        <a:gd name="connsiteX5" fmla="*/ 15786 w 20734"/>
                        <a:gd name="connsiteY5" fmla="*/ 14025 h 51096"/>
                        <a:gd name="connsiteX6" fmla="*/ 12048 w 20734"/>
                        <a:gd name="connsiteY6" fmla="*/ 17175 h 51096"/>
                        <a:gd name="connsiteX7" fmla="*/ 9955 w 20734"/>
                        <a:gd name="connsiteY7" fmla="*/ 18800 h 51096"/>
                        <a:gd name="connsiteX8" fmla="*/ 6745 w 20734"/>
                        <a:gd name="connsiteY8" fmla="*/ 28999 h 51096"/>
                        <a:gd name="connsiteX9" fmla="*/ 6745 w 20734"/>
                        <a:gd name="connsiteY9" fmla="*/ 29710 h 51096"/>
                        <a:gd name="connsiteX10" fmla="*/ 8574 w 20734"/>
                        <a:gd name="connsiteY10" fmla="*/ 30502 h 51096"/>
                        <a:gd name="connsiteX11" fmla="*/ 8574 w 20734"/>
                        <a:gd name="connsiteY11" fmla="*/ 33062 h 51096"/>
                        <a:gd name="connsiteX12" fmla="*/ 11499 w 20734"/>
                        <a:gd name="connsiteY12" fmla="*/ 33753 h 51096"/>
                        <a:gd name="connsiteX13" fmla="*/ 9061 w 20734"/>
                        <a:gd name="connsiteY13" fmla="*/ 39685 h 51096"/>
                        <a:gd name="connsiteX14" fmla="*/ 4835 w 20734"/>
                        <a:gd name="connsiteY14" fmla="*/ 40356 h 51096"/>
                        <a:gd name="connsiteX15" fmla="*/ 3251 w 20734"/>
                        <a:gd name="connsiteY15" fmla="*/ 41087 h 51096"/>
                        <a:gd name="connsiteX16" fmla="*/ 0 w 20734"/>
                        <a:gd name="connsiteY16" fmla="*/ 50738 h 51096"/>
                        <a:gd name="connsiteX17" fmla="*/ 14811 w 20734"/>
                        <a:gd name="connsiteY17" fmla="*/ 45394 h 51096"/>
                        <a:gd name="connsiteX18" fmla="*/ 16700 w 20734"/>
                        <a:gd name="connsiteY18" fmla="*/ 42652 h 51096"/>
                        <a:gd name="connsiteX19" fmla="*/ 19646 w 20734"/>
                        <a:gd name="connsiteY19" fmla="*/ 18536 h 51096"/>
                        <a:gd name="connsiteX20" fmla="*/ 19687 w 20734"/>
                        <a:gd name="connsiteY20" fmla="*/ 5106 h 510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20734" h="51096">
                          <a:moveTo>
                            <a:pt x="19687" y="5086"/>
                          </a:moveTo>
                          <a:cubicBezTo>
                            <a:pt x="19992" y="3583"/>
                            <a:pt x="20175" y="2039"/>
                            <a:pt x="20418" y="555"/>
                          </a:cubicBezTo>
                          <a:cubicBezTo>
                            <a:pt x="16010" y="-481"/>
                            <a:pt x="15583" y="-359"/>
                            <a:pt x="14506" y="3481"/>
                          </a:cubicBezTo>
                          <a:cubicBezTo>
                            <a:pt x="13897" y="5655"/>
                            <a:pt x="13775" y="7951"/>
                            <a:pt x="13429" y="10267"/>
                          </a:cubicBezTo>
                          <a:cubicBezTo>
                            <a:pt x="14628" y="10551"/>
                            <a:pt x="15461" y="10754"/>
                            <a:pt x="16518" y="10998"/>
                          </a:cubicBezTo>
                          <a:cubicBezTo>
                            <a:pt x="16253" y="12075"/>
                            <a:pt x="15928" y="13050"/>
                            <a:pt x="15786" y="14025"/>
                          </a:cubicBezTo>
                          <a:cubicBezTo>
                            <a:pt x="15461" y="16220"/>
                            <a:pt x="14567" y="17439"/>
                            <a:pt x="12048" y="17175"/>
                          </a:cubicBezTo>
                          <a:cubicBezTo>
                            <a:pt x="11377" y="17114"/>
                            <a:pt x="10219" y="18068"/>
                            <a:pt x="9955" y="18800"/>
                          </a:cubicBezTo>
                          <a:cubicBezTo>
                            <a:pt x="8757" y="22152"/>
                            <a:pt x="7781" y="25586"/>
                            <a:pt x="6745" y="28999"/>
                          </a:cubicBezTo>
                          <a:cubicBezTo>
                            <a:pt x="6684" y="29202"/>
                            <a:pt x="6745" y="29446"/>
                            <a:pt x="6745" y="29710"/>
                          </a:cubicBezTo>
                          <a:cubicBezTo>
                            <a:pt x="7395" y="29994"/>
                            <a:pt x="8005" y="30259"/>
                            <a:pt x="8574" y="30502"/>
                          </a:cubicBezTo>
                          <a:lnTo>
                            <a:pt x="8574" y="33062"/>
                          </a:lnTo>
                          <a:cubicBezTo>
                            <a:pt x="9468" y="33265"/>
                            <a:pt x="10301" y="33469"/>
                            <a:pt x="11499" y="33753"/>
                          </a:cubicBezTo>
                          <a:cubicBezTo>
                            <a:pt x="10707" y="35866"/>
                            <a:pt x="10301" y="38101"/>
                            <a:pt x="9061" y="39685"/>
                          </a:cubicBezTo>
                          <a:cubicBezTo>
                            <a:pt x="8431" y="40498"/>
                            <a:pt x="6278" y="40112"/>
                            <a:pt x="4835" y="40356"/>
                          </a:cubicBezTo>
                          <a:cubicBezTo>
                            <a:pt x="4267" y="40458"/>
                            <a:pt x="3393" y="40681"/>
                            <a:pt x="3251" y="41087"/>
                          </a:cubicBezTo>
                          <a:cubicBezTo>
                            <a:pt x="2093" y="44236"/>
                            <a:pt x="1077" y="47446"/>
                            <a:pt x="0" y="50738"/>
                          </a:cubicBezTo>
                          <a:cubicBezTo>
                            <a:pt x="8899" y="51347"/>
                            <a:pt x="9386" y="51977"/>
                            <a:pt x="14811" y="45394"/>
                          </a:cubicBezTo>
                          <a:cubicBezTo>
                            <a:pt x="15522" y="44541"/>
                            <a:pt x="16091" y="43586"/>
                            <a:pt x="16700" y="42652"/>
                          </a:cubicBezTo>
                          <a:cubicBezTo>
                            <a:pt x="21576" y="35094"/>
                            <a:pt x="21312" y="26866"/>
                            <a:pt x="19646" y="18536"/>
                          </a:cubicBezTo>
                          <a:cubicBezTo>
                            <a:pt x="18732" y="14005"/>
                            <a:pt x="18752" y="9576"/>
                            <a:pt x="19687" y="5106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09" name="Vapaamuotoinen: Muoto 608">
                      <a:extLst>
                        <a:ext uri="{FF2B5EF4-FFF2-40B4-BE49-F238E27FC236}">
                          <a16:creationId xmlns:a16="http://schemas.microsoft.com/office/drawing/2014/main" id="{62572F0C-5199-2316-EC81-056357536F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3431" y="6532899"/>
                      <a:ext cx="21306" cy="51603"/>
                    </a:xfrm>
                    <a:custGeom>
                      <a:avLst/>
                      <a:gdLst>
                        <a:gd name="connsiteX0" fmla="*/ 6319 w 21306"/>
                        <a:gd name="connsiteY0" fmla="*/ 51542 h 51603"/>
                        <a:gd name="connsiteX1" fmla="*/ 2235 w 21306"/>
                        <a:gd name="connsiteY1" fmla="*/ 51319 h 51603"/>
                        <a:gd name="connsiteX2" fmla="*/ 305 w 21306"/>
                        <a:gd name="connsiteY2" fmla="*/ 51177 h 51603"/>
                        <a:gd name="connsiteX3" fmla="*/ 0 w 21306"/>
                        <a:gd name="connsiteY3" fmla="*/ 51177 h 51603"/>
                        <a:gd name="connsiteX4" fmla="*/ 102 w 21306"/>
                        <a:gd name="connsiteY4" fmla="*/ 50872 h 51603"/>
                        <a:gd name="connsiteX5" fmla="*/ 853 w 21306"/>
                        <a:gd name="connsiteY5" fmla="*/ 48556 h 51603"/>
                        <a:gd name="connsiteX6" fmla="*/ 3352 w 21306"/>
                        <a:gd name="connsiteY6" fmla="*/ 41221 h 51603"/>
                        <a:gd name="connsiteX7" fmla="*/ 5120 w 21306"/>
                        <a:gd name="connsiteY7" fmla="*/ 40348 h 51603"/>
                        <a:gd name="connsiteX8" fmla="*/ 6826 w 21306"/>
                        <a:gd name="connsiteY8" fmla="*/ 40246 h 51603"/>
                        <a:gd name="connsiteX9" fmla="*/ 9203 w 21306"/>
                        <a:gd name="connsiteY9" fmla="*/ 39779 h 51603"/>
                        <a:gd name="connsiteX10" fmla="*/ 10951 w 21306"/>
                        <a:gd name="connsiteY10" fmla="*/ 35817 h 51603"/>
                        <a:gd name="connsiteX11" fmla="*/ 11499 w 21306"/>
                        <a:gd name="connsiteY11" fmla="*/ 34151 h 51603"/>
                        <a:gd name="connsiteX12" fmla="*/ 8655 w 21306"/>
                        <a:gd name="connsiteY12" fmla="*/ 33481 h 51603"/>
                        <a:gd name="connsiteX13" fmla="*/ 8655 w 21306"/>
                        <a:gd name="connsiteY13" fmla="*/ 30880 h 51603"/>
                        <a:gd name="connsiteX14" fmla="*/ 6826 w 21306"/>
                        <a:gd name="connsiteY14" fmla="*/ 30088 h 51603"/>
                        <a:gd name="connsiteX15" fmla="*/ 6826 w 21306"/>
                        <a:gd name="connsiteY15" fmla="*/ 29925 h 51603"/>
                        <a:gd name="connsiteX16" fmla="*/ 6826 w 21306"/>
                        <a:gd name="connsiteY16" fmla="*/ 29702 h 51603"/>
                        <a:gd name="connsiteX17" fmla="*/ 6847 w 21306"/>
                        <a:gd name="connsiteY17" fmla="*/ 29153 h 51603"/>
                        <a:gd name="connsiteX18" fmla="*/ 7558 w 21306"/>
                        <a:gd name="connsiteY18" fmla="*/ 26776 h 51603"/>
                        <a:gd name="connsiteX19" fmla="*/ 10057 w 21306"/>
                        <a:gd name="connsiteY19" fmla="*/ 18954 h 51603"/>
                        <a:gd name="connsiteX20" fmla="*/ 12414 w 21306"/>
                        <a:gd name="connsiteY20" fmla="*/ 17187 h 51603"/>
                        <a:gd name="connsiteX21" fmla="*/ 15888 w 21306"/>
                        <a:gd name="connsiteY21" fmla="*/ 14241 h 51603"/>
                        <a:gd name="connsiteX22" fmla="*/ 16355 w 21306"/>
                        <a:gd name="connsiteY22" fmla="*/ 12189 h 51603"/>
                        <a:gd name="connsiteX23" fmla="*/ 16558 w 21306"/>
                        <a:gd name="connsiteY23" fmla="*/ 11417 h 51603"/>
                        <a:gd name="connsiteX24" fmla="*/ 13490 w 21306"/>
                        <a:gd name="connsiteY24" fmla="*/ 10685 h 51603"/>
                        <a:gd name="connsiteX25" fmla="*/ 13531 w 21306"/>
                        <a:gd name="connsiteY25" fmla="*/ 10462 h 51603"/>
                        <a:gd name="connsiteX26" fmla="*/ 13815 w 21306"/>
                        <a:gd name="connsiteY26" fmla="*/ 8308 h 51603"/>
                        <a:gd name="connsiteX27" fmla="*/ 14608 w 21306"/>
                        <a:gd name="connsiteY27" fmla="*/ 3656 h 51603"/>
                        <a:gd name="connsiteX28" fmla="*/ 20804 w 21306"/>
                        <a:gd name="connsiteY28" fmla="*/ 568 h 51603"/>
                        <a:gd name="connsiteX29" fmla="*/ 21028 w 21306"/>
                        <a:gd name="connsiteY29" fmla="*/ 629 h 51603"/>
                        <a:gd name="connsiteX30" fmla="*/ 20987 w 21306"/>
                        <a:gd name="connsiteY30" fmla="*/ 852 h 51603"/>
                        <a:gd name="connsiteX31" fmla="*/ 20784 w 21306"/>
                        <a:gd name="connsiteY31" fmla="*/ 2254 h 51603"/>
                        <a:gd name="connsiteX32" fmla="*/ 20256 w 21306"/>
                        <a:gd name="connsiteY32" fmla="*/ 5403 h 51603"/>
                        <a:gd name="connsiteX33" fmla="*/ 20256 w 21306"/>
                        <a:gd name="connsiteY33" fmla="*/ 5403 h 51603"/>
                        <a:gd name="connsiteX34" fmla="*/ 20215 w 21306"/>
                        <a:gd name="connsiteY34" fmla="*/ 18751 h 51603"/>
                        <a:gd name="connsiteX35" fmla="*/ 17249 w 21306"/>
                        <a:gd name="connsiteY35" fmla="*/ 43050 h 51603"/>
                        <a:gd name="connsiteX36" fmla="*/ 16964 w 21306"/>
                        <a:gd name="connsiteY36" fmla="*/ 43477 h 51603"/>
                        <a:gd name="connsiteX37" fmla="*/ 15339 w 21306"/>
                        <a:gd name="connsiteY37" fmla="*/ 45813 h 51603"/>
                        <a:gd name="connsiteX38" fmla="*/ 6319 w 21306"/>
                        <a:gd name="connsiteY38" fmla="*/ 51603 h 51603"/>
                        <a:gd name="connsiteX39" fmla="*/ 650 w 21306"/>
                        <a:gd name="connsiteY39" fmla="*/ 50730 h 51603"/>
                        <a:gd name="connsiteX40" fmla="*/ 2275 w 21306"/>
                        <a:gd name="connsiteY40" fmla="*/ 50851 h 51603"/>
                        <a:gd name="connsiteX41" fmla="*/ 14953 w 21306"/>
                        <a:gd name="connsiteY41" fmla="*/ 45447 h 51603"/>
                        <a:gd name="connsiteX42" fmla="*/ 16538 w 21306"/>
                        <a:gd name="connsiteY42" fmla="*/ 43172 h 51603"/>
                        <a:gd name="connsiteX43" fmla="*/ 16822 w 21306"/>
                        <a:gd name="connsiteY43" fmla="*/ 42745 h 51603"/>
                        <a:gd name="connsiteX44" fmla="*/ 19728 w 21306"/>
                        <a:gd name="connsiteY44" fmla="*/ 18812 h 51603"/>
                        <a:gd name="connsiteX45" fmla="*/ 19768 w 21306"/>
                        <a:gd name="connsiteY45" fmla="*/ 5281 h 51603"/>
                        <a:gd name="connsiteX46" fmla="*/ 19768 w 21306"/>
                        <a:gd name="connsiteY46" fmla="*/ 5281 h 51603"/>
                        <a:gd name="connsiteX47" fmla="*/ 20296 w 21306"/>
                        <a:gd name="connsiteY47" fmla="*/ 2152 h 51603"/>
                        <a:gd name="connsiteX48" fmla="*/ 20479 w 21306"/>
                        <a:gd name="connsiteY48" fmla="*/ 974 h 51603"/>
                        <a:gd name="connsiteX49" fmla="*/ 15075 w 21306"/>
                        <a:gd name="connsiteY49" fmla="*/ 3778 h 51603"/>
                        <a:gd name="connsiteX50" fmla="*/ 14283 w 21306"/>
                        <a:gd name="connsiteY50" fmla="*/ 8349 h 51603"/>
                        <a:gd name="connsiteX51" fmla="*/ 14039 w 21306"/>
                        <a:gd name="connsiteY51" fmla="*/ 10299 h 51603"/>
                        <a:gd name="connsiteX52" fmla="*/ 17147 w 21306"/>
                        <a:gd name="connsiteY52" fmla="*/ 11031 h 51603"/>
                        <a:gd name="connsiteX53" fmla="*/ 17086 w 21306"/>
                        <a:gd name="connsiteY53" fmla="*/ 11275 h 51603"/>
                        <a:gd name="connsiteX54" fmla="*/ 16822 w 21306"/>
                        <a:gd name="connsiteY54" fmla="*/ 12290 h 51603"/>
                        <a:gd name="connsiteX55" fmla="*/ 16355 w 21306"/>
                        <a:gd name="connsiteY55" fmla="*/ 14302 h 51603"/>
                        <a:gd name="connsiteX56" fmla="*/ 12353 w 21306"/>
                        <a:gd name="connsiteY56" fmla="*/ 17654 h 51603"/>
                        <a:gd name="connsiteX57" fmla="*/ 10504 w 21306"/>
                        <a:gd name="connsiteY57" fmla="*/ 19117 h 51603"/>
                        <a:gd name="connsiteX58" fmla="*/ 8005 w 21306"/>
                        <a:gd name="connsiteY58" fmla="*/ 26918 h 51603"/>
                        <a:gd name="connsiteX59" fmla="*/ 7294 w 21306"/>
                        <a:gd name="connsiteY59" fmla="*/ 29295 h 51603"/>
                        <a:gd name="connsiteX60" fmla="*/ 7294 w 21306"/>
                        <a:gd name="connsiteY60" fmla="*/ 29681 h 51603"/>
                        <a:gd name="connsiteX61" fmla="*/ 7294 w 21306"/>
                        <a:gd name="connsiteY61" fmla="*/ 29783 h 51603"/>
                        <a:gd name="connsiteX62" fmla="*/ 9122 w 21306"/>
                        <a:gd name="connsiteY62" fmla="*/ 30575 h 51603"/>
                        <a:gd name="connsiteX63" fmla="*/ 9122 w 21306"/>
                        <a:gd name="connsiteY63" fmla="*/ 33115 h 51603"/>
                        <a:gd name="connsiteX64" fmla="*/ 12129 w 21306"/>
                        <a:gd name="connsiteY64" fmla="*/ 33826 h 51603"/>
                        <a:gd name="connsiteX65" fmla="*/ 12028 w 21306"/>
                        <a:gd name="connsiteY65" fmla="*/ 34090 h 51603"/>
                        <a:gd name="connsiteX66" fmla="*/ 11398 w 21306"/>
                        <a:gd name="connsiteY66" fmla="*/ 35980 h 51603"/>
                        <a:gd name="connsiteX67" fmla="*/ 9569 w 21306"/>
                        <a:gd name="connsiteY67" fmla="*/ 40084 h 51603"/>
                        <a:gd name="connsiteX68" fmla="*/ 6826 w 21306"/>
                        <a:gd name="connsiteY68" fmla="*/ 40734 h 51603"/>
                        <a:gd name="connsiteX69" fmla="*/ 5201 w 21306"/>
                        <a:gd name="connsiteY69" fmla="*/ 40835 h 51603"/>
                        <a:gd name="connsiteX70" fmla="*/ 3820 w 21306"/>
                        <a:gd name="connsiteY70" fmla="*/ 41404 h 51603"/>
                        <a:gd name="connsiteX71" fmla="*/ 1341 w 21306"/>
                        <a:gd name="connsiteY71" fmla="*/ 48739 h 51603"/>
                        <a:gd name="connsiteX72" fmla="*/ 670 w 21306"/>
                        <a:gd name="connsiteY72" fmla="*/ 50750 h 516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</a:cxnLst>
                      <a:rect l="l" t="t" r="r" b="b"/>
                      <a:pathLst>
                        <a:path w="21306" h="51603">
                          <a:moveTo>
                            <a:pt x="6319" y="51542"/>
                          </a:moveTo>
                          <a:cubicBezTo>
                            <a:pt x="5201" y="51542"/>
                            <a:pt x="3901" y="51441"/>
                            <a:pt x="2235" y="51319"/>
                          </a:cubicBezTo>
                          <a:cubicBezTo>
                            <a:pt x="1646" y="51278"/>
                            <a:pt x="996" y="51217"/>
                            <a:pt x="305" y="51177"/>
                          </a:cubicBezTo>
                          <a:lnTo>
                            <a:pt x="0" y="51177"/>
                          </a:lnTo>
                          <a:cubicBezTo>
                            <a:pt x="0" y="51177"/>
                            <a:pt x="102" y="50872"/>
                            <a:pt x="102" y="50872"/>
                          </a:cubicBezTo>
                          <a:cubicBezTo>
                            <a:pt x="366" y="50100"/>
                            <a:pt x="610" y="49328"/>
                            <a:pt x="853" y="48556"/>
                          </a:cubicBezTo>
                          <a:cubicBezTo>
                            <a:pt x="1686" y="46016"/>
                            <a:pt x="2458" y="43619"/>
                            <a:pt x="3352" y="41221"/>
                          </a:cubicBezTo>
                          <a:cubicBezTo>
                            <a:pt x="3555" y="40693"/>
                            <a:pt x="4531" y="40449"/>
                            <a:pt x="5120" y="40348"/>
                          </a:cubicBezTo>
                          <a:cubicBezTo>
                            <a:pt x="5648" y="40266"/>
                            <a:pt x="6237" y="40246"/>
                            <a:pt x="6826" y="40246"/>
                          </a:cubicBezTo>
                          <a:cubicBezTo>
                            <a:pt x="7822" y="40246"/>
                            <a:pt x="8858" y="40226"/>
                            <a:pt x="9203" y="39779"/>
                          </a:cubicBezTo>
                          <a:cubicBezTo>
                            <a:pt x="10036" y="38702"/>
                            <a:pt x="10483" y="37300"/>
                            <a:pt x="10951" y="35817"/>
                          </a:cubicBezTo>
                          <a:cubicBezTo>
                            <a:pt x="11113" y="35269"/>
                            <a:pt x="11296" y="34720"/>
                            <a:pt x="11499" y="34151"/>
                          </a:cubicBezTo>
                          <a:lnTo>
                            <a:pt x="8655" y="33481"/>
                          </a:lnTo>
                          <a:lnTo>
                            <a:pt x="8655" y="30880"/>
                          </a:lnTo>
                          <a:lnTo>
                            <a:pt x="6826" y="30088"/>
                          </a:lnTo>
                          <a:lnTo>
                            <a:pt x="6826" y="29925"/>
                          </a:lnTo>
                          <a:cubicBezTo>
                            <a:pt x="6826" y="29925"/>
                            <a:pt x="6826" y="29763"/>
                            <a:pt x="6826" y="29702"/>
                          </a:cubicBezTo>
                          <a:cubicBezTo>
                            <a:pt x="6826" y="29519"/>
                            <a:pt x="6806" y="29336"/>
                            <a:pt x="6847" y="29153"/>
                          </a:cubicBezTo>
                          <a:cubicBezTo>
                            <a:pt x="7091" y="28361"/>
                            <a:pt x="7334" y="27569"/>
                            <a:pt x="7558" y="26776"/>
                          </a:cubicBezTo>
                          <a:cubicBezTo>
                            <a:pt x="8330" y="24196"/>
                            <a:pt x="9122" y="21534"/>
                            <a:pt x="10057" y="18954"/>
                          </a:cubicBezTo>
                          <a:cubicBezTo>
                            <a:pt x="10341" y="18162"/>
                            <a:pt x="11581" y="17105"/>
                            <a:pt x="12414" y="17187"/>
                          </a:cubicBezTo>
                          <a:cubicBezTo>
                            <a:pt x="14567" y="17410"/>
                            <a:pt x="15542" y="16577"/>
                            <a:pt x="15888" y="14241"/>
                          </a:cubicBezTo>
                          <a:cubicBezTo>
                            <a:pt x="15989" y="13550"/>
                            <a:pt x="16172" y="12880"/>
                            <a:pt x="16355" y="12189"/>
                          </a:cubicBezTo>
                          <a:cubicBezTo>
                            <a:pt x="16416" y="11945"/>
                            <a:pt x="16497" y="11681"/>
                            <a:pt x="16558" y="11417"/>
                          </a:cubicBezTo>
                          <a:lnTo>
                            <a:pt x="13490" y="10685"/>
                          </a:lnTo>
                          <a:lnTo>
                            <a:pt x="13531" y="10462"/>
                          </a:lnTo>
                          <a:cubicBezTo>
                            <a:pt x="13633" y="9751"/>
                            <a:pt x="13734" y="9019"/>
                            <a:pt x="13815" y="8308"/>
                          </a:cubicBezTo>
                          <a:cubicBezTo>
                            <a:pt x="13998" y="6764"/>
                            <a:pt x="14201" y="5159"/>
                            <a:pt x="14608" y="3656"/>
                          </a:cubicBezTo>
                          <a:cubicBezTo>
                            <a:pt x="15725" y="-387"/>
                            <a:pt x="16355" y="-489"/>
                            <a:pt x="20804" y="568"/>
                          </a:cubicBezTo>
                          <a:lnTo>
                            <a:pt x="21028" y="629"/>
                          </a:lnTo>
                          <a:lnTo>
                            <a:pt x="20987" y="852"/>
                          </a:lnTo>
                          <a:cubicBezTo>
                            <a:pt x="20906" y="1319"/>
                            <a:pt x="20845" y="1787"/>
                            <a:pt x="20784" y="2254"/>
                          </a:cubicBezTo>
                          <a:cubicBezTo>
                            <a:pt x="20642" y="3290"/>
                            <a:pt x="20479" y="4367"/>
                            <a:pt x="20256" y="5403"/>
                          </a:cubicBezTo>
                          <a:lnTo>
                            <a:pt x="20256" y="5403"/>
                          </a:lnTo>
                          <a:cubicBezTo>
                            <a:pt x="19321" y="9893"/>
                            <a:pt x="19321" y="14261"/>
                            <a:pt x="20215" y="18751"/>
                          </a:cubicBezTo>
                          <a:cubicBezTo>
                            <a:pt x="21617" y="25740"/>
                            <a:pt x="22552" y="34801"/>
                            <a:pt x="17249" y="43050"/>
                          </a:cubicBezTo>
                          <a:lnTo>
                            <a:pt x="16964" y="43477"/>
                          </a:lnTo>
                          <a:cubicBezTo>
                            <a:pt x="16457" y="44269"/>
                            <a:pt x="15949" y="45082"/>
                            <a:pt x="15339" y="45813"/>
                          </a:cubicBezTo>
                          <a:cubicBezTo>
                            <a:pt x="11438" y="50547"/>
                            <a:pt x="9996" y="51603"/>
                            <a:pt x="6319" y="51603"/>
                          </a:cubicBezTo>
                          <a:close/>
                          <a:moveTo>
                            <a:pt x="650" y="50730"/>
                          </a:moveTo>
                          <a:cubicBezTo>
                            <a:pt x="1219" y="50770"/>
                            <a:pt x="1768" y="50811"/>
                            <a:pt x="2275" y="50851"/>
                          </a:cubicBezTo>
                          <a:cubicBezTo>
                            <a:pt x="9305" y="51380"/>
                            <a:pt x="10036" y="51420"/>
                            <a:pt x="14953" y="45447"/>
                          </a:cubicBezTo>
                          <a:cubicBezTo>
                            <a:pt x="15542" y="44736"/>
                            <a:pt x="16050" y="43944"/>
                            <a:pt x="16538" y="43172"/>
                          </a:cubicBezTo>
                          <a:lnTo>
                            <a:pt x="16822" y="42745"/>
                          </a:lnTo>
                          <a:cubicBezTo>
                            <a:pt x="22023" y="34659"/>
                            <a:pt x="21109" y="25699"/>
                            <a:pt x="19728" y="18812"/>
                          </a:cubicBezTo>
                          <a:cubicBezTo>
                            <a:pt x="18813" y="14261"/>
                            <a:pt x="18834" y="9832"/>
                            <a:pt x="19768" y="5281"/>
                          </a:cubicBezTo>
                          <a:lnTo>
                            <a:pt x="19768" y="5281"/>
                          </a:lnTo>
                          <a:cubicBezTo>
                            <a:pt x="19992" y="4245"/>
                            <a:pt x="20134" y="3188"/>
                            <a:pt x="20296" y="2152"/>
                          </a:cubicBezTo>
                          <a:cubicBezTo>
                            <a:pt x="20357" y="1746"/>
                            <a:pt x="20418" y="1360"/>
                            <a:pt x="20479" y="974"/>
                          </a:cubicBezTo>
                          <a:cubicBezTo>
                            <a:pt x="16355" y="-1"/>
                            <a:pt x="16071" y="182"/>
                            <a:pt x="15075" y="3778"/>
                          </a:cubicBezTo>
                          <a:cubicBezTo>
                            <a:pt x="14669" y="5240"/>
                            <a:pt x="14486" y="6764"/>
                            <a:pt x="14283" y="8349"/>
                          </a:cubicBezTo>
                          <a:cubicBezTo>
                            <a:pt x="14201" y="8999"/>
                            <a:pt x="14120" y="9649"/>
                            <a:pt x="14039" y="10299"/>
                          </a:cubicBezTo>
                          <a:lnTo>
                            <a:pt x="17147" y="11031"/>
                          </a:lnTo>
                          <a:lnTo>
                            <a:pt x="17086" y="11275"/>
                          </a:lnTo>
                          <a:cubicBezTo>
                            <a:pt x="17005" y="11620"/>
                            <a:pt x="16904" y="11965"/>
                            <a:pt x="16822" y="12290"/>
                          </a:cubicBezTo>
                          <a:cubicBezTo>
                            <a:pt x="16639" y="12981"/>
                            <a:pt x="16457" y="13631"/>
                            <a:pt x="16355" y="14302"/>
                          </a:cubicBezTo>
                          <a:cubicBezTo>
                            <a:pt x="16111" y="16029"/>
                            <a:pt x="15420" y="17979"/>
                            <a:pt x="12353" y="17654"/>
                          </a:cubicBezTo>
                          <a:cubicBezTo>
                            <a:pt x="11824" y="17593"/>
                            <a:pt x="10727" y="18467"/>
                            <a:pt x="10504" y="19117"/>
                          </a:cubicBezTo>
                          <a:cubicBezTo>
                            <a:pt x="9589" y="21677"/>
                            <a:pt x="8777" y="24338"/>
                            <a:pt x="8005" y="26918"/>
                          </a:cubicBezTo>
                          <a:cubicBezTo>
                            <a:pt x="7761" y="27711"/>
                            <a:pt x="7538" y="28503"/>
                            <a:pt x="7294" y="29295"/>
                          </a:cubicBezTo>
                          <a:cubicBezTo>
                            <a:pt x="7273" y="29397"/>
                            <a:pt x="7273" y="29519"/>
                            <a:pt x="7294" y="29681"/>
                          </a:cubicBezTo>
                          <a:cubicBezTo>
                            <a:pt x="7294" y="29722"/>
                            <a:pt x="7294" y="29742"/>
                            <a:pt x="7294" y="29783"/>
                          </a:cubicBezTo>
                          <a:lnTo>
                            <a:pt x="9122" y="30575"/>
                          </a:lnTo>
                          <a:lnTo>
                            <a:pt x="9122" y="33115"/>
                          </a:lnTo>
                          <a:lnTo>
                            <a:pt x="12129" y="33826"/>
                          </a:lnTo>
                          <a:lnTo>
                            <a:pt x="12028" y="34090"/>
                          </a:lnTo>
                          <a:cubicBezTo>
                            <a:pt x="11784" y="34720"/>
                            <a:pt x="11581" y="35350"/>
                            <a:pt x="11398" y="35980"/>
                          </a:cubicBezTo>
                          <a:cubicBezTo>
                            <a:pt x="10910" y="37503"/>
                            <a:pt x="10463" y="38946"/>
                            <a:pt x="9569" y="40084"/>
                          </a:cubicBezTo>
                          <a:cubicBezTo>
                            <a:pt x="9082" y="40713"/>
                            <a:pt x="7984" y="40734"/>
                            <a:pt x="6826" y="40734"/>
                          </a:cubicBezTo>
                          <a:cubicBezTo>
                            <a:pt x="6258" y="40734"/>
                            <a:pt x="5689" y="40734"/>
                            <a:pt x="5201" y="40835"/>
                          </a:cubicBezTo>
                          <a:cubicBezTo>
                            <a:pt x="4368" y="40978"/>
                            <a:pt x="3881" y="41221"/>
                            <a:pt x="3820" y="41404"/>
                          </a:cubicBezTo>
                          <a:cubicBezTo>
                            <a:pt x="2946" y="43822"/>
                            <a:pt x="2154" y="46199"/>
                            <a:pt x="1341" y="48739"/>
                          </a:cubicBezTo>
                          <a:cubicBezTo>
                            <a:pt x="1117" y="49409"/>
                            <a:pt x="894" y="50079"/>
                            <a:pt x="670" y="50750"/>
                          </a:cubicBez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  <p:grpSp>
                <p:nvGrpSpPr>
                  <p:cNvPr id="610" name="Kuva 529">
                    <a:extLst>
                      <a:ext uri="{FF2B5EF4-FFF2-40B4-BE49-F238E27FC236}">
                        <a16:creationId xmlns:a16="http://schemas.microsoft.com/office/drawing/2014/main" id="{C6A7ACDC-3286-D9F5-275E-6F807DCF7050}"/>
                      </a:ext>
                    </a:extLst>
                  </p:cNvPr>
                  <p:cNvGrpSpPr/>
                  <p:nvPr/>
                </p:nvGrpSpPr>
                <p:grpSpPr>
                  <a:xfrm>
                    <a:off x="445004" y="6527054"/>
                    <a:ext cx="44723" cy="8566"/>
                    <a:chOff x="445004" y="6527054"/>
                    <a:chExt cx="44723" cy="8566"/>
                  </a:xfrm>
                </p:grpSpPr>
                <p:sp>
                  <p:nvSpPr>
                    <p:cNvPr id="611" name="Vapaamuotoinen: Muoto 610">
                      <a:extLst>
                        <a:ext uri="{FF2B5EF4-FFF2-40B4-BE49-F238E27FC236}">
                          <a16:creationId xmlns:a16="http://schemas.microsoft.com/office/drawing/2014/main" id="{8D323CC8-26CD-2E7B-393C-D74058604E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349" y="6527311"/>
                      <a:ext cx="44107" cy="8085"/>
                    </a:xfrm>
                    <a:custGeom>
                      <a:avLst/>
                      <a:gdLst>
                        <a:gd name="connsiteX0" fmla="*/ 44108 w 44107"/>
                        <a:gd name="connsiteY0" fmla="*/ 1037 h 8085"/>
                        <a:gd name="connsiteX1" fmla="*/ 0 w 44107"/>
                        <a:gd name="connsiteY1" fmla="*/ 3576 h 8085"/>
                        <a:gd name="connsiteX2" fmla="*/ 2032 w 44107"/>
                        <a:gd name="connsiteY2" fmla="*/ 6928 h 8085"/>
                        <a:gd name="connsiteX3" fmla="*/ 4795 w 44107"/>
                        <a:gd name="connsiteY3" fmla="*/ 7904 h 8085"/>
                        <a:gd name="connsiteX4" fmla="*/ 40755 w 44107"/>
                        <a:gd name="connsiteY4" fmla="*/ 4836 h 8085"/>
                        <a:gd name="connsiteX5" fmla="*/ 44087 w 44107"/>
                        <a:gd name="connsiteY5" fmla="*/ 1057 h 80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44107" h="8085">
                          <a:moveTo>
                            <a:pt x="44108" y="1037"/>
                          </a:moveTo>
                          <a:cubicBezTo>
                            <a:pt x="29419" y="-40"/>
                            <a:pt x="14730" y="-1442"/>
                            <a:pt x="0" y="3576"/>
                          </a:cubicBezTo>
                          <a:cubicBezTo>
                            <a:pt x="772" y="4836"/>
                            <a:pt x="1442" y="5852"/>
                            <a:pt x="2032" y="6928"/>
                          </a:cubicBezTo>
                          <a:cubicBezTo>
                            <a:pt x="2682" y="8107"/>
                            <a:pt x="3515" y="8290"/>
                            <a:pt x="4795" y="7904"/>
                          </a:cubicBezTo>
                          <a:cubicBezTo>
                            <a:pt x="16558" y="4247"/>
                            <a:pt x="28606" y="3861"/>
                            <a:pt x="40755" y="4836"/>
                          </a:cubicBezTo>
                          <a:cubicBezTo>
                            <a:pt x="43864" y="5080"/>
                            <a:pt x="44209" y="4693"/>
                            <a:pt x="44087" y="1057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12" name="Vapaamuotoinen: Muoto 611">
                      <a:extLst>
                        <a:ext uri="{FF2B5EF4-FFF2-40B4-BE49-F238E27FC236}">
                          <a16:creationId xmlns:a16="http://schemas.microsoft.com/office/drawing/2014/main" id="{CA9DFA69-E6DA-F7A1-0A2B-1357FF1DED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5004" y="6527054"/>
                      <a:ext cx="44723" cy="8566"/>
                    </a:xfrm>
                    <a:custGeom>
                      <a:avLst/>
                      <a:gdLst>
                        <a:gd name="connsiteX0" fmla="*/ 4104 w 44723"/>
                        <a:gd name="connsiteY0" fmla="*/ 8567 h 8566"/>
                        <a:gd name="connsiteX1" fmla="*/ 2194 w 44723"/>
                        <a:gd name="connsiteY1" fmla="*/ 7287 h 8566"/>
                        <a:gd name="connsiteX2" fmla="*/ 874 w 44723"/>
                        <a:gd name="connsiteY2" fmla="*/ 5072 h 8566"/>
                        <a:gd name="connsiteX3" fmla="*/ 163 w 44723"/>
                        <a:gd name="connsiteY3" fmla="*/ 3934 h 8566"/>
                        <a:gd name="connsiteX4" fmla="*/ 0 w 44723"/>
                        <a:gd name="connsiteY4" fmla="*/ 3670 h 8566"/>
                        <a:gd name="connsiteX5" fmla="*/ 284 w 44723"/>
                        <a:gd name="connsiteY5" fmla="*/ 3569 h 8566"/>
                        <a:gd name="connsiteX6" fmla="*/ 42421 w 44723"/>
                        <a:gd name="connsiteY6" fmla="*/ 867 h 8566"/>
                        <a:gd name="connsiteX7" fmla="*/ 44697 w 44723"/>
                        <a:gd name="connsiteY7" fmla="*/ 1029 h 8566"/>
                        <a:gd name="connsiteX8" fmla="*/ 44697 w 44723"/>
                        <a:gd name="connsiteY8" fmla="*/ 1253 h 8566"/>
                        <a:gd name="connsiteX9" fmla="*/ 44108 w 44723"/>
                        <a:gd name="connsiteY9" fmla="*/ 4849 h 8566"/>
                        <a:gd name="connsiteX10" fmla="*/ 41121 w 44723"/>
                        <a:gd name="connsiteY10" fmla="*/ 5275 h 8566"/>
                        <a:gd name="connsiteX11" fmla="*/ 5242 w 44723"/>
                        <a:gd name="connsiteY11" fmla="*/ 8343 h 8566"/>
                        <a:gd name="connsiteX12" fmla="*/ 4104 w 44723"/>
                        <a:gd name="connsiteY12" fmla="*/ 8546 h 8566"/>
                        <a:gd name="connsiteX13" fmla="*/ 731 w 44723"/>
                        <a:gd name="connsiteY13" fmla="*/ 3955 h 8566"/>
                        <a:gd name="connsiteX14" fmla="*/ 1280 w 44723"/>
                        <a:gd name="connsiteY14" fmla="*/ 4849 h 8566"/>
                        <a:gd name="connsiteX15" fmla="*/ 2621 w 44723"/>
                        <a:gd name="connsiteY15" fmla="*/ 7083 h 8566"/>
                        <a:gd name="connsiteX16" fmla="*/ 5100 w 44723"/>
                        <a:gd name="connsiteY16" fmla="*/ 7937 h 8566"/>
                        <a:gd name="connsiteX17" fmla="*/ 41162 w 44723"/>
                        <a:gd name="connsiteY17" fmla="*/ 4849 h 8566"/>
                        <a:gd name="connsiteX18" fmla="*/ 43783 w 44723"/>
                        <a:gd name="connsiteY18" fmla="*/ 4544 h 8566"/>
                        <a:gd name="connsiteX19" fmla="*/ 44250 w 44723"/>
                        <a:gd name="connsiteY19" fmla="*/ 1517 h 8566"/>
                        <a:gd name="connsiteX20" fmla="*/ 42401 w 44723"/>
                        <a:gd name="connsiteY20" fmla="*/ 1374 h 8566"/>
                        <a:gd name="connsiteX21" fmla="*/ 731 w 44723"/>
                        <a:gd name="connsiteY21" fmla="*/ 3955 h 85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</a:cxnLst>
                      <a:rect l="l" t="t" r="r" b="b"/>
                      <a:pathLst>
                        <a:path w="44723" h="8566">
                          <a:moveTo>
                            <a:pt x="4104" y="8567"/>
                          </a:moveTo>
                          <a:cubicBezTo>
                            <a:pt x="3271" y="8567"/>
                            <a:pt x="2662" y="8160"/>
                            <a:pt x="2194" y="7287"/>
                          </a:cubicBezTo>
                          <a:cubicBezTo>
                            <a:pt x="1788" y="6555"/>
                            <a:pt x="1341" y="5844"/>
                            <a:pt x="874" y="5072"/>
                          </a:cubicBezTo>
                          <a:cubicBezTo>
                            <a:pt x="650" y="4706"/>
                            <a:pt x="406" y="4320"/>
                            <a:pt x="163" y="3934"/>
                          </a:cubicBezTo>
                          <a:lnTo>
                            <a:pt x="0" y="3670"/>
                          </a:lnTo>
                          <a:lnTo>
                            <a:pt x="284" y="3569"/>
                          </a:lnTo>
                          <a:cubicBezTo>
                            <a:pt x="14364" y="-1206"/>
                            <a:pt x="28626" y="-149"/>
                            <a:pt x="42421" y="867"/>
                          </a:cubicBezTo>
                          <a:lnTo>
                            <a:pt x="44697" y="1029"/>
                          </a:lnTo>
                          <a:lnTo>
                            <a:pt x="44697" y="1253"/>
                          </a:lnTo>
                          <a:cubicBezTo>
                            <a:pt x="44778" y="3244"/>
                            <a:pt x="44697" y="4280"/>
                            <a:pt x="44108" y="4849"/>
                          </a:cubicBezTo>
                          <a:cubicBezTo>
                            <a:pt x="43559" y="5377"/>
                            <a:pt x="42665" y="5397"/>
                            <a:pt x="41121" y="5275"/>
                          </a:cubicBezTo>
                          <a:cubicBezTo>
                            <a:pt x="26960" y="4158"/>
                            <a:pt x="15563" y="5133"/>
                            <a:pt x="5242" y="8343"/>
                          </a:cubicBezTo>
                          <a:cubicBezTo>
                            <a:pt x="4815" y="8465"/>
                            <a:pt x="4449" y="8546"/>
                            <a:pt x="4104" y="8546"/>
                          </a:cubicBezTo>
                          <a:close/>
                          <a:moveTo>
                            <a:pt x="731" y="3955"/>
                          </a:moveTo>
                          <a:cubicBezTo>
                            <a:pt x="914" y="4259"/>
                            <a:pt x="1097" y="4544"/>
                            <a:pt x="1280" y="4849"/>
                          </a:cubicBezTo>
                          <a:cubicBezTo>
                            <a:pt x="1768" y="5621"/>
                            <a:pt x="2215" y="6332"/>
                            <a:pt x="2621" y="7083"/>
                          </a:cubicBezTo>
                          <a:cubicBezTo>
                            <a:pt x="3169" y="8099"/>
                            <a:pt x="3840" y="8323"/>
                            <a:pt x="5100" y="7937"/>
                          </a:cubicBezTo>
                          <a:cubicBezTo>
                            <a:pt x="15481" y="4706"/>
                            <a:pt x="26940" y="3731"/>
                            <a:pt x="41162" y="4849"/>
                          </a:cubicBezTo>
                          <a:cubicBezTo>
                            <a:pt x="42543" y="4950"/>
                            <a:pt x="43376" y="4950"/>
                            <a:pt x="43783" y="4544"/>
                          </a:cubicBezTo>
                          <a:cubicBezTo>
                            <a:pt x="44230" y="4117"/>
                            <a:pt x="44290" y="3183"/>
                            <a:pt x="44250" y="1517"/>
                          </a:cubicBezTo>
                          <a:lnTo>
                            <a:pt x="42401" y="1374"/>
                          </a:lnTo>
                          <a:cubicBezTo>
                            <a:pt x="28748" y="359"/>
                            <a:pt x="14628" y="-698"/>
                            <a:pt x="731" y="3955"/>
                          </a:cubicBez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  <p:grpSp>
                <p:nvGrpSpPr>
                  <p:cNvPr id="613" name="Kuva 529">
                    <a:extLst>
                      <a:ext uri="{FF2B5EF4-FFF2-40B4-BE49-F238E27FC236}">
                        <a16:creationId xmlns:a16="http://schemas.microsoft.com/office/drawing/2014/main" id="{26AEA856-B0CD-9C35-E3D9-69C209E3FCBB}"/>
                      </a:ext>
                    </a:extLst>
                  </p:cNvPr>
                  <p:cNvGrpSpPr/>
                  <p:nvPr/>
                </p:nvGrpSpPr>
                <p:grpSpPr>
                  <a:xfrm>
                    <a:off x="462170" y="6563780"/>
                    <a:ext cx="11646" cy="8817"/>
                    <a:chOff x="462170" y="6563780"/>
                    <a:chExt cx="11646" cy="8817"/>
                  </a:xfrm>
                </p:grpSpPr>
                <p:sp>
                  <p:nvSpPr>
                    <p:cNvPr id="614" name="Vapaamuotoinen: Muoto 613">
                      <a:extLst>
                        <a:ext uri="{FF2B5EF4-FFF2-40B4-BE49-F238E27FC236}">
                          <a16:creationId xmlns:a16="http://schemas.microsoft.com/office/drawing/2014/main" id="{18D0B6A0-1ED0-A9F2-6D9A-2A367F5BCB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414" y="6564023"/>
                      <a:ext cx="11157" cy="8336"/>
                    </a:xfrm>
                    <a:custGeom>
                      <a:avLst/>
                      <a:gdLst>
                        <a:gd name="connsiteX0" fmla="*/ 4187 w 11157"/>
                        <a:gd name="connsiteY0" fmla="*/ 0 h 8336"/>
                        <a:gd name="connsiteX1" fmla="*/ 2 w 11157"/>
                        <a:gd name="connsiteY1" fmla="*/ 4693 h 8336"/>
                        <a:gd name="connsiteX2" fmla="*/ 3171 w 11157"/>
                        <a:gd name="connsiteY2" fmla="*/ 5079 h 8336"/>
                        <a:gd name="connsiteX3" fmla="*/ 3171 w 11157"/>
                        <a:gd name="connsiteY3" fmla="*/ 7984 h 8336"/>
                        <a:gd name="connsiteX4" fmla="*/ 11156 w 11157"/>
                        <a:gd name="connsiteY4" fmla="*/ 3535 h 8336"/>
                        <a:gd name="connsiteX5" fmla="*/ 8657 w 11157"/>
                        <a:gd name="connsiteY5" fmla="*/ 3088 h 8336"/>
                        <a:gd name="connsiteX6" fmla="*/ 8657 w 11157"/>
                        <a:gd name="connsiteY6" fmla="*/ 0 h 8336"/>
                        <a:gd name="connsiteX7" fmla="*/ 4167 w 11157"/>
                        <a:gd name="connsiteY7" fmla="*/ 0 h 83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157" h="8336">
                          <a:moveTo>
                            <a:pt x="4187" y="0"/>
                          </a:moveTo>
                          <a:cubicBezTo>
                            <a:pt x="672" y="0"/>
                            <a:pt x="-39" y="752"/>
                            <a:pt x="2" y="4693"/>
                          </a:cubicBezTo>
                          <a:cubicBezTo>
                            <a:pt x="977" y="4815"/>
                            <a:pt x="1972" y="4937"/>
                            <a:pt x="3171" y="5079"/>
                          </a:cubicBezTo>
                          <a:lnTo>
                            <a:pt x="3171" y="7984"/>
                          </a:lnTo>
                          <a:cubicBezTo>
                            <a:pt x="9571" y="8960"/>
                            <a:pt x="11216" y="8045"/>
                            <a:pt x="11156" y="3535"/>
                          </a:cubicBezTo>
                          <a:cubicBezTo>
                            <a:pt x="10343" y="3393"/>
                            <a:pt x="9510" y="3230"/>
                            <a:pt x="8657" y="3088"/>
                          </a:cubicBezTo>
                          <a:lnTo>
                            <a:pt x="8657" y="0"/>
                          </a:lnTo>
                          <a:cubicBezTo>
                            <a:pt x="7133" y="0"/>
                            <a:pt x="5650" y="0"/>
                            <a:pt x="4167" y="0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15" name="Vapaamuotoinen: Muoto 614">
                      <a:extLst>
                        <a:ext uri="{FF2B5EF4-FFF2-40B4-BE49-F238E27FC236}">
                          <a16:creationId xmlns:a16="http://schemas.microsoft.com/office/drawing/2014/main" id="{07DEA727-0A16-5F23-F73F-A84B402CBA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2170" y="6563780"/>
                      <a:ext cx="11646" cy="8817"/>
                    </a:xfrm>
                    <a:custGeom>
                      <a:avLst/>
                      <a:gdLst>
                        <a:gd name="connsiteX0" fmla="*/ 7174 w 11646"/>
                        <a:gd name="connsiteY0" fmla="*/ 8817 h 8817"/>
                        <a:gd name="connsiteX1" fmla="*/ 3374 w 11646"/>
                        <a:gd name="connsiteY1" fmla="*/ 8472 h 8817"/>
                        <a:gd name="connsiteX2" fmla="*/ 3171 w 11646"/>
                        <a:gd name="connsiteY2" fmla="*/ 8431 h 8817"/>
                        <a:gd name="connsiteX3" fmla="*/ 3171 w 11646"/>
                        <a:gd name="connsiteY3" fmla="*/ 5526 h 8817"/>
                        <a:gd name="connsiteX4" fmla="*/ 2 w 11646"/>
                        <a:gd name="connsiteY4" fmla="*/ 5140 h 8817"/>
                        <a:gd name="connsiteX5" fmla="*/ 2 w 11646"/>
                        <a:gd name="connsiteY5" fmla="*/ 4937 h 8817"/>
                        <a:gd name="connsiteX6" fmla="*/ 896 w 11646"/>
                        <a:gd name="connsiteY6" fmla="*/ 874 h 8817"/>
                        <a:gd name="connsiteX7" fmla="*/ 4431 w 11646"/>
                        <a:gd name="connsiteY7" fmla="*/ 0 h 8817"/>
                        <a:gd name="connsiteX8" fmla="*/ 4431 w 11646"/>
                        <a:gd name="connsiteY8" fmla="*/ 0 h 8817"/>
                        <a:gd name="connsiteX9" fmla="*/ 7539 w 11646"/>
                        <a:gd name="connsiteY9" fmla="*/ 0 h 8817"/>
                        <a:gd name="connsiteX10" fmla="*/ 9144 w 11646"/>
                        <a:gd name="connsiteY10" fmla="*/ 0 h 8817"/>
                        <a:gd name="connsiteX11" fmla="*/ 9144 w 11646"/>
                        <a:gd name="connsiteY11" fmla="*/ 3129 h 8817"/>
                        <a:gd name="connsiteX12" fmla="*/ 11643 w 11646"/>
                        <a:gd name="connsiteY12" fmla="*/ 3576 h 8817"/>
                        <a:gd name="connsiteX13" fmla="*/ 11643 w 11646"/>
                        <a:gd name="connsiteY13" fmla="*/ 3779 h 8817"/>
                        <a:gd name="connsiteX14" fmla="*/ 10445 w 11646"/>
                        <a:gd name="connsiteY14" fmla="*/ 7924 h 8817"/>
                        <a:gd name="connsiteX15" fmla="*/ 7174 w 11646"/>
                        <a:gd name="connsiteY15" fmla="*/ 8817 h 8817"/>
                        <a:gd name="connsiteX16" fmla="*/ 3659 w 11646"/>
                        <a:gd name="connsiteY16" fmla="*/ 8025 h 8817"/>
                        <a:gd name="connsiteX17" fmla="*/ 10140 w 11646"/>
                        <a:gd name="connsiteY17" fmla="*/ 7558 h 8817"/>
                        <a:gd name="connsiteX18" fmla="*/ 11176 w 11646"/>
                        <a:gd name="connsiteY18" fmla="*/ 3962 h 8817"/>
                        <a:gd name="connsiteX19" fmla="*/ 8677 w 11646"/>
                        <a:gd name="connsiteY19" fmla="*/ 3515 h 8817"/>
                        <a:gd name="connsiteX20" fmla="*/ 8677 w 11646"/>
                        <a:gd name="connsiteY20" fmla="*/ 467 h 8817"/>
                        <a:gd name="connsiteX21" fmla="*/ 7539 w 11646"/>
                        <a:gd name="connsiteY21" fmla="*/ 467 h 8817"/>
                        <a:gd name="connsiteX22" fmla="*/ 4431 w 11646"/>
                        <a:gd name="connsiteY22" fmla="*/ 467 h 8817"/>
                        <a:gd name="connsiteX23" fmla="*/ 4370 w 11646"/>
                        <a:gd name="connsiteY23" fmla="*/ 467 h 8817"/>
                        <a:gd name="connsiteX24" fmla="*/ 1261 w 11646"/>
                        <a:gd name="connsiteY24" fmla="*/ 1199 h 8817"/>
                        <a:gd name="connsiteX25" fmla="*/ 510 w 11646"/>
                        <a:gd name="connsiteY25" fmla="*/ 4713 h 8817"/>
                        <a:gd name="connsiteX26" fmla="*/ 3679 w 11646"/>
                        <a:gd name="connsiteY26" fmla="*/ 5100 h 8817"/>
                        <a:gd name="connsiteX27" fmla="*/ 3679 w 11646"/>
                        <a:gd name="connsiteY27" fmla="*/ 8025 h 8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</a:cxnLst>
                      <a:rect l="l" t="t" r="r" b="b"/>
                      <a:pathLst>
                        <a:path w="11646" h="8817">
                          <a:moveTo>
                            <a:pt x="7174" y="8817"/>
                          </a:moveTo>
                          <a:cubicBezTo>
                            <a:pt x="6158" y="8817"/>
                            <a:pt x="4918" y="8696"/>
                            <a:pt x="3374" y="8472"/>
                          </a:cubicBezTo>
                          <a:lnTo>
                            <a:pt x="3171" y="8431"/>
                          </a:lnTo>
                          <a:lnTo>
                            <a:pt x="3171" y="5526"/>
                          </a:lnTo>
                          <a:lnTo>
                            <a:pt x="2" y="5140"/>
                          </a:lnTo>
                          <a:lnTo>
                            <a:pt x="2" y="4937"/>
                          </a:lnTo>
                          <a:cubicBezTo>
                            <a:pt x="-19" y="3007"/>
                            <a:pt x="124" y="1646"/>
                            <a:pt x="896" y="874"/>
                          </a:cubicBezTo>
                          <a:cubicBezTo>
                            <a:pt x="1607" y="142"/>
                            <a:pt x="2826" y="0"/>
                            <a:pt x="4431" y="0"/>
                          </a:cubicBezTo>
                          <a:lnTo>
                            <a:pt x="4431" y="0"/>
                          </a:lnTo>
                          <a:cubicBezTo>
                            <a:pt x="5467" y="0"/>
                            <a:pt x="6483" y="0"/>
                            <a:pt x="7539" y="0"/>
                          </a:cubicBezTo>
                          <a:lnTo>
                            <a:pt x="9144" y="0"/>
                          </a:lnTo>
                          <a:cubicBezTo>
                            <a:pt x="9144" y="0"/>
                            <a:pt x="9144" y="3129"/>
                            <a:pt x="9144" y="3129"/>
                          </a:cubicBezTo>
                          <a:lnTo>
                            <a:pt x="11643" y="3576"/>
                          </a:lnTo>
                          <a:lnTo>
                            <a:pt x="11643" y="3779"/>
                          </a:lnTo>
                          <a:cubicBezTo>
                            <a:pt x="11684" y="5933"/>
                            <a:pt x="11318" y="7172"/>
                            <a:pt x="10445" y="7924"/>
                          </a:cubicBezTo>
                          <a:cubicBezTo>
                            <a:pt x="9754" y="8533"/>
                            <a:pt x="8738" y="8817"/>
                            <a:pt x="7174" y="8817"/>
                          </a:cubicBezTo>
                          <a:close/>
                          <a:moveTo>
                            <a:pt x="3659" y="8025"/>
                          </a:moveTo>
                          <a:cubicBezTo>
                            <a:pt x="7275" y="8553"/>
                            <a:pt x="9144" y="8431"/>
                            <a:pt x="10140" y="7558"/>
                          </a:cubicBezTo>
                          <a:cubicBezTo>
                            <a:pt x="10871" y="6928"/>
                            <a:pt x="11176" y="5851"/>
                            <a:pt x="11176" y="3962"/>
                          </a:cubicBezTo>
                          <a:lnTo>
                            <a:pt x="8677" y="3515"/>
                          </a:lnTo>
                          <a:lnTo>
                            <a:pt x="8677" y="467"/>
                          </a:lnTo>
                          <a:lnTo>
                            <a:pt x="7539" y="467"/>
                          </a:lnTo>
                          <a:cubicBezTo>
                            <a:pt x="6483" y="467"/>
                            <a:pt x="5467" y="467"/>
                            <a:pt x="4431" y="467"/>
                          </a:cubicBezTo>
                          <a:lnTo>
                            <a:pt x="4370" y="467"/>
                          </a:lnTo>
                          <a:cubicBezTo>
                            <a:pt x="2643" y="467"/>
                            <a:pt x="1769" y="670"/>
                            <a:pt x="1261" y="1199"/>
                          </a:cubicBezTo>
                          <a:cubicBezTo>
                            <a:pt x="713" y="1747"/>
                            <a:pt x="510" y="2743"/>
                            <a:pt x="510" y="4713"/>
                          </a:cubicBezTo>
                          <a:lnTo>
                            <a:pt x="3679" y="5100"/>
                          </a:lnTo>
                          <a:lnTo>
                            <a:pt x="3679" y="8025"/>
                          </a:ln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  <p:grpSp>
                <p:nvGrpSpPr>
                  <p:cNvPr id="616" name="Kuva 529">
                    <a:extLst>
                      <a:ext uri="{FF2B5EF4-FFF2-40B4-BE49-F238E27FC236}">
                        <a16:creationId xmlns:a16="http://schemas.microsoft.com/office/drawing/2014/main" id="{5C379A27-DAFC-8D84-674D-B0E972ACB854}"/>
                      </a:ext>
                    </a:extLst>
                  </p:cNvPr>
                  <p:cNvGrpSpPr/>
                  <p:nvPr/>
                </p:nvGrpSpPr>
                <p:grpSpPr>
                  <a:xfrm>
                    <a:off x="469953" y="6541285"/>
                    <a:ext cx="9406" cy="8394"/>
                    <a:chOff x="469953" y="6541285"/>
                    <a:chExt cx="9406" cy="8394"/>
                  </a:xfrm>
                </p:grpSpPr>
                <p:sp>
                  <p:nvSpPr>
                    <p:cNvPr id="617" name="Vapaamuotoinen: Muoto 616">
                      <a:extLst>
                        <a:ext uri="{FF2B5EF4-FFF2-40B4-BE49-F238E27FC236}">
                          <a16:creationId xmlns:a16="http://schemas.microsoft.com/office/drawing/2014/main" id="{D28448D3-DF6F-1708-0C8C-44DCEDAA1B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0217" y="6541550"/>
                      <a:ext cx="8919" cy="7908"/>
                    </a:xfrm>
                    <a:custGeom>
                      <a:avLst/>
                      <a:gdLst>
                        <a:gd name="connsiteX0" fmla="*/ 0 w 8919"/>
                        <a:gd name="connsiteY0" fmla="*/ 4391 h 7908"/>
                        <a:gd name="connsiteX1" fmla="*/ 2682 w 8919"/>
                        <a:gd name="connsiteY1" fmla="*/ 4920 h 7908"/>
                        <a:gd name="connsiteX2" fmla="*/ 2682 w 8919"/>
                        <a:gd name="connsiteY2" fmla="*/ 7520 h 7908"/>
                        <a:gd name="connsiteX3" fmla="*/ 8919 w 8919"/>
                        <a:gd name="connsiteY3" fmla="*/ 3294 h 7908"/>
                        <a:gd name="connsiteX4" fmla="*/ 6014 w 8919"/>
                        <a:gd name="connsiteY4" fmla="*/ 2685 h 7908"/>
                        <a:gd name="connsiteX5" fmla="*/ 6156 w 8919"/>
                        <a:gd name="connsiteY5" fmla="*/ 348 h 7908"/>
                        <a:gd name="connsiteX6" fmla="*/ 0 w 8919"/>
                        <a:gd name="connsiteY6" fmla="*/ 4391 h 79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919" h="7908">
                          <a:moveTo>
                            <a:pt x="0" y="4391"/>
                          </a:moveTo>
                          <a:cubicBezTo>
                            <a:pt x="874" y="4554"/>
                            <a:pt x="1768" y="4737"/>
                            <a:pt x="2682" y="4920"/>
                          </a:cubicBezTo>
                          <a:lnTo>
                            <a:pt x="2682" y="7520"/>
                          </a:lnTo>
                          <a:cubicBezTo>
                            <a:pt x="7700" y="8495"/>
                            <a:pt x="8655" y="7825"/>
                            <a:pt x="8919" y="3294"/>
                          </a:cubicBezTo>
                          <a:cubicBezTo>
                            <a:pt x="7964" y="3091"/>
                            <a:pt x="7009" y="2908"/>
                            <a:pt x="6014" y="2685"/>
                          </a:cubicBezTo>
                          <a:cubicBezTo>
                            <a:pt x="6075" y="1852"/>
                            <a:pt x="6115" y="1161"/>
                            <a:pt x="6156" y="348"/>
                          </a:cubicBezTo>
                          <a:cubicBezTo>
                            <a:pt x="975" y="-546"/>
                            <a:pt x="20" y="104"/>
                            <a:pt x="0" y="4391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18" name="Vapaamuotoinen: Muoto 617">
                      <a:extLst>
                        <a:ext uri="{FF2B5EF4-FFF2-40B4-BE49-F238E27FC236}">
                          <a16:creationId xmlns:a16="http://schemas.microsoft.com/office/drawing/2014/main" id="{281A2A9B-EDCF-9F27-5849-515E35F64C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69953" y="6541285"/>
                      <a:ext cx="9406" cy="8394"/>
                    </a:xfrm>
                    <a:custGeom>
                      <a:avLst/>
                      <a:gdLst>
                        <a:gd name="connsiteX0" fmla="*/ 6014 w 9406"/>
                        <a:gd name="connsiteY0" fmla="*/ 8395 h 8394"/>
                        <a:gd name="connsiteX1" fmla="*/ 2885 w 9406"/>
                        <a:gd name="connsiteY1" fmla="*/ 8009 h 8394"/>
                        <a:gd name="connsiteX2" fmla="*/ 2682 w 9406"/>
                        <a:gd name="connsiteY2" fmla="*/ 7968 h 8394"/>
                        <a:gd name="connsiteX3" fmla="*/ 2682 w 9406"/>
                        <a:gd name="connsiteY3" fmla="*/ 5368 h 8394"/>
                        <a:gd name="connsiteX4" fmla="*/ 0 w 9406"/>
                        <a:gd name="connsiteY4" fmla="*/ 4839 h 8394"/>
                        <a:gd name="connsiteX5" fmla="*/ 0 w 9406"/>
                        <a:gd name="connsiteY5" fmla="*/ 4636 h 8394"/>
                        <a:gd name="connsiteX6" fmla="*/ 1056 w 9406"/>
                        <a:gd name="connsiteY6" fmla="*/ 614 h 8394"/>
                        <a:gd name="connsiteX7" fmla="*/ 6440 w 9406"/>
                        <a:gd name="connsiteY7" fmla="*/ 349 h 8394"/>
                        <a:gd name="connsiteX8" fmla="*/ 6644 w 9406"/>
                        <a:gd name="connsiteY8" fmla="*/ 390 h 8394"/>
                        <a:gd name="connsiteX9" fmla="*/ 6501 w 9406"/>
                        <a:gd name="connsiteY9" fmla="*/ 2726 h 8394"/>
                        <a:gd name="connsiteX10" fmla="*/ 9407 w 9406"/>
                        <a:gd name="connsiteY10" fmla="*/ 3336 h 8394"/>
                        <a:gd name="connsiteX11" fmla="*/ 9407 w 9406"/>
                        <a:gd name="connsiteY11" fmla="*/ 3539 h 8394"/>
                        <a:gd name="connsiteX12" fmla="*/ 8066 w 9406"/>
                        <a:gd name="connsiteY12" fmla="*/ 7826 h 8394"/>
                        <a:gd name="connsiteX13" fmla="*/ 5993 w 9406"/>
                        <a:gd name="connsiteY13" fmla="*/ 8395 h 8394"/>
                        <a:gd name="connsiteX14" fmla="*/ 3169 w 9406"/>
                        <a:gd name="connsiteY14" fmla="*/ 7562 h 8394"/>
                        <a:gd name="connsiteX15" fmla="*/ 7781 w 9406"/>
                        <a:gd name="connsiteY15" fmla="*/ 7440 h 8394"/>
                        <a:gd name="connsiteX16" fmla="*/ 8899 w 9406"/>
                        <a:gd name="connsiteY16" fmla="*/ 3722 h 8394"/>
                        <a:gd name="connsiteX17" fmla="*/ 5993 w 9406"/>
                        <a:gd name="connsiteY17" fmla="*/ 3112 h 8394"/>
                        <a:gd name="connsiteX18" fmla="*/ 6136 w 9406"/>
                        <a:gd name="connsiteY18" fmla="*/ 796 h 8394"/>
                        <a:gd name="connsiteX19" fmla="*/ 1361 w 9406"/>
                        <a:gd name="connsiteY19" fmla="*/ 979 h 8394"/>
                        <a:gd name="connsiteX20" fmla="*/ 488 w 9406"/>
                        <a:gd name="connsiteY20" fmla="*/ 4433 h 8394"/>
                        <a:gd name="connsiteX21" fmla="*/ 3169 w 9406"/>
                        <a:gd name="connsiteY21" fmla="*/ 4961 h 8394"/>
                        <a:gd name="connsiteX22" fmla="*/ 3169 w 9406"/>
                        <a:gd name="connsiteY22" fmla="*/ 7562 h 83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9406" h="8394">
                          <a:moveTo>
                            <a:pt x="6014" y="8395"/>
                          </a:moveTo>
                          <a:cubicBezTo>
                            <a:pt x="5160" y="8395"/>
                            <a:pt x="4124" y="8232"/>
                            <a:pt x="2885" y="8009"/>
                          </a:cubicBezTo>
                          <a:lnTo>
                            <a:pt x="2682" y="7968"/>
                          </a:lnTo>
                          <a:lnTo>
                            <a:pt x="2682" y="5368"/>
                          </a:lnTo>
                          <a:lnTo>
                            <a:pt x="0" y="4839"/>
                          </a:lnTo>
                          <a:lnTo>
                            <a:pt x="0" y="4636"/>
                          </a:lnTo>
                          <a:cubicBezTo>
                            <a:pt x="0" y="2747"/>
                            <a:pt x="183" y="1345"/>
                            <a:pt x="1056" y="614"/>
                          </a:cubicBezTo>
                          <a:cubicBezTo>
                            <a:pt x="2032" y="-219"/>
                            <a:pt x="3779" y="-98"/>
                            <a:pt x="6440" y="349"/>
                          </a:cubicBezTo>
                          <a:lnTo>
                            <a:pt x="6644" y="390"/>
                          </a:lnTo>
                          <a:lnTo>
                            <a:pt x="6501" y="2726"/>
                          </a:lnTo>
                          <a:lnTo>
                            <a:pt x="9407" y="3336"/>
                          </a:lnTo>
                          <a:lnTo>
                            <a:pt x="9407" y="3539"/>
                          </a:lnTo>
                          <a:cubicBezTo>
                            <a:pt x="9285" y="5632"/>
                            <a:pt x="9021" y="7095"/>
                            <a:pt x="8066" y="7826"/>
                          </a:cubicBezTo>
                          <a:cubicBezTo>
                            <a:pt x="7558" y="8232"/>
                            <a:pt x="6867" y="8395"/>
                            <a:pt x="5993" y="8395"/>
                          </a:cubicBezTo>
                          <a:close/>
                          <a:moveTo>
                            <a:pt x="3169" y="7562"/>
                          </a:moveTo>
                          <a:cubicBezTo>
                            <a:pt x="5790" y="8049"/>
                            <a:pt x="7050" y="8029"/>
                            <a:pt x="7781" y="7440"/>
                          </a:cubicBezTo>
                          <a:cubicBezTo>
                            <a:pt x="8452" y="6912"/>
                            <a:pt x="8777" y="5876"/>
                            <a:pt x="8899" y="3722"/>
                          </a:cubicBezTo>
                          <a:lnTo>
                            <a:pt x="5993" y="3112"/>
                          </a:lnTo>
                          <a:lnTo>
                            <a:pt x="6136" y="796"/>
                          </a:lnTo>
                          <a:cubicBezTo>
                            <a:pt x="3373" y="329"/>
                            <a:pt x="2072" y="390"/>
                            <a:pt x="1361" y="979"/>
                          </a:cubicBezTo>
                          <a:cubicBezTo>
                            <a:pt x="752" y="1487"/>
                            <a:pt x="508" y="2462"/>
                            <a:pt x="488" y="4433"/>
                          </a:cubicBezTo>
                          <a:lnTo>
                            <a:pt x="3169" y="4961"/>
                          </a:lnTo>
                          <a:lnTo>
                            <a:pt x="3169" y="7562"/>
                          </a:ln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  <p:grpSp>
                <p:nvGrpSpPr>
                  <p:cNvPr id="619" name="Kuva 529">
                    <a:extLst>
                      <a:ext uri="{FF2B5EF4-FFF2-40B4-BE49-F238E27FC236}">
                        <a16:creationId xmlns:a16="http://schemas.microsoft.com/office/drawing/2014/main" id="{A1C00440-EE89-57B5-4122-A28252E85AFC}"/>
                      </a:ext>
                    </a:extLst>
                  </p:cNvPr>
                  <p:cNvGrpSpPr/>
                  <p:nvPr/>
                </p:nvGrpSpPr>
                <p:grpSpPr>
                  <a:xfrm>
                    <a:off x="400666" y="6538384"/>
                    <a:ext cx="6222" cy="8654"/>
                    <a:chOff x="400666" y="6538384"/>
                    <a:chExt cx="6222" cy="8654"/>
                  </a:xfrm>
                </p:grpSpPr>
                <p:sp>
                  <p:nvSpPr>
                    <p:cNvPr id="620" name="Vapaamuotoinen: Muoto 619">
                      <a:extLst>
                        <a:ext uri="{FF2B5EF4-FFF2-40B4-BE49-F238E27FC236}">
                          <a16:creationId xmlns:a16="http://schemas.microsoft.com/office/drawing/2014/main" id="{E6BFB52B-317D-278F-EF19-FD7404F8C6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898" y="6538607"/>
                      <a:ext cx="5739" cy="8163"/>
                    </a:xfrm>
                    <a:custGeom>
                      <a:avLst/>
                      <a:gdLst>
                        <a:gd name="connsiteX0" fmla="*/ 39 w 5739"/>
                        <a:gd name="connsiteY0" fmla="*/ 4226 h 8163"/>
                        <a:gd name="connsiteX1" fmla="*/ 2782 w 5739"/>
                        <a:gd name="connsiteY1" fmla="*/ 8147 h 8163"/>
                        <a:gd name="connsiteX2" fmla="*/ 5687 w 5739"/>
                        <a:gd name="connsiteY2" fmla="*/ 5262 h 8163"/>
                        <a:gd name="connsiteX3" fmla="*/ 5707 w 5739"/>
                        <a:gd name="connsiteY3" fmla="*/ 2926 h 8163"/>
                        <a:gd name="connsiteX4" fmla="*/ 2660 w 5739"/>
                        <a:gd name="connsiteY4" fmla="*/ 0 h 8163"/>
                        <a:gd name="connsiteX5" fmla="*/ 19 w 5739"/>
                        <a:gd name="connsiteY5" fmla="*/ 2824 h 8163"/>
                        <a:gd name="connsiteX6" fmla="*/ 19 w 5739"/>
                        <a:gd name="connsiteY6" fmla="*/ 4226 h 81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5739" h="8163">
                          <a:moveTo>
                            <a:pt x="39" y="4226"/>
                          </a:moveTo>
                          <a:cubicBezTo>
                            <a:pt x="19" y="8107"/>
                            <a:pt x="39" y="7964"/>
                            <a:pt x="2782" y="8147"/>
                          </a:cubicBezTo>
                          <a:cubicBezTo>
                            <a:pt x="5037" y="8290"/>
                            <a:pt x="5951" y="7497"/>
                            <a:pt x="5687" y="5262"/>
                          </a:cubicBezTo>
                          <a:cubicBezTo>
                            <a:pt x="5606" y="4490"/>
                            <a:pt x="5626" y="3698"/>
                            <a:pt x="5707" y="2926"/>
                          </a:cubicBezTo>
                          <a:cubicBezTo>
                            <a:pt x="5951" y="590"/>
                            <a:pt x="4793" y="21"/>
                            <a:pt x="2660" y="0"/>
                          </a:cubicBezTo>
                          <a:cubicBezTo>
                            <a:pt x="527" y="-20"/>
                            <a:pt x="-124" y="894"/>
                            <a:pt x="19" y="2824"/>
                          </a:cubicBezTo>
                          <a:cubicBezTo>
                            <a:pt x="59" y="3292"/>
                            <a:pt x="19" y="3759"/>
                            <a:pt x="19" y="4226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21" name="Vapaamuotoinen: Muoto 620">
                      <a:extLst>
                        <a:ext uri="{FF2B5EF4-FFF2-40B4-BE49-F238E27FC236}">
                          <a16:creationId xmlns:a16="http://schemas.microsoft.com/office/drawing/2014/main" id="{DB6AF350-4500-9282-9E0B-D4D45CEF8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0666" y="6538384"/>
                      <a:ext cx="6222" cy="8654"/>
                    </a:xfrm>
                    <a:custGeom>
                      <a:avLst/>
                      <a:gdLst>
                        <a:gd name="connsiteX0" fmla="*/ 3522 w 6222"/>
                        <a:gd name="connsiteY0" fmla="*/ 8635 h 8654"/>
                        <a:gd name="connsiteX1" fmla="*/ 2993 w 6222"/>
                        <a:gd name="connsiteY1" fmla="*/ 8635 h 8654"/>
                        <a:gd name="connsiteX2" fmla="*/ 2729 w 6222"/>
                        <a:gd name="connsiteY2" fmla="*/ 8635 h 8654"/>
                        <a:gd name="connsiteX3" fmla="*/ 27 w 6222"/>
                        <a:gd name="connsiteY3" fmla="*/ 4470 h 8654"/>
                        <a:gd name="connsiteX4" fmla="*/ 27 w 6222"/>
                        <a:gd name="connsiteY4" fmla="*/ 4023 h 8654"/>
                        <a:gd name="connsiteX5" fmla="*/ 27 w 6222"/>
                        <a:gd name="connsiteY5" fmla="*/ 3088 h 8654"/>
                        <a:gd name="connsiteX6" fmla="*/ 576 w 6222"/>
                        <a:gd name="connsiteY6" fmla="*/ 731 h 8654"/>
                        <a:gd name="connsiteX7" fmla="*/ 2892 w 6222"/>
                        <a:gd name="connsiteY7" fmla="*/ 0 h 8654"/>
                        <a:gd name="connsiteX8" fmla="*/ 5675 w 6222"/>
                        <a:gd name="connsiteY8" fmla="*/ 853 h 8654"/>
                        <a:gd name="connsiteX9" fmla="*/ 6183 w 6222"/>
                        <a:gd name="connsiteY9" fmla="*/ 3190 h 8654"/>
                        <a:gd name="connsiteX10" fmla="*/ 6163 w 6222"/>
                        <a:gd name="connsiteY10" fmla="*/ 5465 h 8654"/>
                        <a:gd name="connsiteX11" fmla="*/ 5635 w 6222"/>
                        <a:gd name="connsiteY11" fmla="*/ 7964 h 8654"/>
                        <a:gd name="connsiteX12" fmla="*/ 3522 w 6222"/>
                        <a:gd name="connsiteY12" fmla="*/ 8655 h 8654"/>
                        <a:gd name="connsiteX13" fmla="*/ 2831 w 6222"/>
                        <a:gd name="connsiteY13" fmla="*/ 467 h 8654"/>
                        <a:gd name="connsiteX14" fmla="*/ 941 w 6222"/>
                        <a:gd name="connsiteY14" fmla="*/ 1036 h 8654"/>
                        <a:gd name="connsiteX15" fmla="*/ 515 w 6222"/>
                        <a:gd name="connsiteY15" fmla="*/ 3027 h 8654"/>
                        <a:gd name="connsiteX16" fmla="*/ 515 w 6222"/>
                        <a:gd name="connsiteY16" fmla="*/ 4002 h 8654"/>
                        <a:gd name="connsiteX17" fmla="*/ 515 w 6222"/>
                        <a:gd name="connsiteY17" fmla="*/ 4449 h 8654"/>
                        <a:gd name="connsiteX18" fmla="*/ 515 w 6222"/>
                        <a:gd name="connsiteY18" fmla="*/ 4449 h 8654"/>
                        <a:gd name="connsiteX19" fmla="*/ 2770 w 6222"/>
                        <a:gd name="connsiteY19" fmla="*/ 8127 h 8654"/>
                        <a:gd name="connsiteX20" fmla="*/ 3034 w 6222"/>
                        <a:gd name="connsiteY20" fmla="*/ 8127 h 8654"/>
                        <a:gd name="connsiteX21" fmla="*/ 5289 w 6222"/>
                        <a:gd name="connsiteY21" fmla="*/ 7619 h 8654"/>
                        <a:gd name="connsiteX22" fmla="*/ 5696 w 6222"/>
                        <a:gd name="connsiteY22" fmla="*/ 5506 h 8654"/>
                        <a:gd name="connsiteX23" fmla="*/ 5716 w 6222"/>
                        <a:gd name="connsiteY23" fmla="*/ 3108 h 8654"/>
                        <a:gd name="connsiteX24" fmla="*/ 5330 w 6222"/>
                        <a:gd name="connsiteY24" fmla="*/ 1138 h 8654"/>
                        <a:gd name="connsiteX25" fmla="*/ 2912 w 6222"/>
                        <a:gd name="connsiteY25" fmla="*/ 447 h 8654"/>
                        <a:gd name="connsiteX26" fmla="*/ 2831 w 6222"/>
                        <a:gd name="connsiteY26" fmla="*/ 447 h 86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6222" h="8654">
                          <a:moveTo>
                            <a:pt x="3522" y="8635"/>
                          </a:moveTo>
                          <a:cubicBezTo>
                            <a:pt x="3359" y="8635"/>
                            <a:pt x="3176" y="8635"/>
                            <a:pt x="2993" y="8635"/>
                          </a:cubicBezTo>
                          <a:lnTo>
                            <a:pt x="2729" y="8635"/>
                          </a:lnTo>
                          <a:cubicBezTo>
                            <a:pt x="7" y="8431"/>
                            <a:pt x="7" y="8208"/>
                            <a:pt x="27" y="4470"/>
                          </a:cubicBezTo>
                          <a:cubicBezTo>
                            <a:pt x="27" y="4327"/>
                            <a:pt x="27" y="4165"/>
                            <a:pt x="27" y="4023"/>
                          </a:cubicBezTo>
                          <a:cubicBezTo>
                            <a:pt x="27" y="3698"/>
                            <a:pt x="27" y="3393"/>
                            <a:pt x="27" y="3088"/>
                          </a:cubicBezTo>
                          <a:cubicBezTo>
                            <a:pt x="-74" y="1991"/>
                            <a:pt x="108" y="1239"/>
                            <a:pt x="576" y="731"/>
                          </a:cubicBezTo>
                          <a:cubicBezTo>
                            <a:pt x="1043" y="223"/>
                            <a:pt x="1795" y="0"/>
                            <a:pt x="2892" y="0"/>
                          </a:cubicBezTo>
                          <a:cubicBezTo>
                            <a:pt x="4294" y="0"/>
                            <a:pt x="5147" y="284"/>
                            <a:pt x="5675" y="853"/>
                          </a:cubicBezTo>
                          <a:cubicBezTo>
                            <a:pt x="6143" y="1361"/>
                            <a:pt x="6305" y="2133"/>
                            <a:pt x="6183" y="3190"/>
                          </a:cubicBezTo>
                          <a:cubicBezTo>
                            <a:pt x="6082" y="4063"/>
                            <a:pt x="6082" y="4815"/>
                            <a:pt x="6163" y="5465"/>
                          </a:cubicBezTo>
                          <a:cubicBezTo>
                            <a:pt x="6305" y="6623"/>
                            <a:pt x="6122" y="7436"/>
                            <a:pt x="5635" y="7964"/>
                          </a:cubicBezTo>
                          <a:cubicBezTo>
                            <a:pt x="5188" y="8431"/>
                            <a:pt x="4517" y="8655"/>
                            <a:pt x="3522" y="8655"/>
                          </a:cubicBezTo>
                          <a:close/>
                          <a:moveTo>
                            <a:pt x="2831" y="467"/>
                          </a:moveTo>
                          <a:cubicBezTo>
                            <a:pt x="1917" y="467"/>
                            <a:pt x="1287" y="650"/>
                            <a:pt x="941" y="1036"/>
                          </a:cubicBezTo>
                          <a:cubicBezTo>
                            <a:pt x="576" y="1422"/>
                            <a:pt x="434" y="2072"/>
                            <a:pt x="515" y="3027"/>
                          </a:cubicBezTo>
                          <a:cubicBezTo>
                            <a:pt x="535" y="3352"/>
                            <a:pt x="515" y="3698"/>
                            <a:pt x="515" y="4002"/>
                          </a:cubicBezTo>
                          <a:cubicBezTo>
                            <a:pt x="515" y="4145"/>
                            <a:pt x="515" y="4287"/>
                            <a:pt x="515" y="4449"/>
                          </a:cubicBezTo>
                          <a:lnTo>
                            <a:pt x="515" y="4449"/>
                          </a:lnTo>
                          <a:cubicBezTo>
                            <a:pt x="515" y="6806"/>
                            <a:pt x="1267" y="8031"/>
                            <a:pt x="2770" y="8127"/>
                          </a:cubicBezTo>
                          <a:lnTo>
                            <a:pt x="3034" y="8127"/>
                          </a:lnTo>
                          <a:cubicBezTo>
                            <a:pt x="4151" y="8228"/>
                            <a:pt x="4883" y="8045"/>
                            <a:pt x="5289" y="7619"/>
                          </a:cubicBezTo>
                          <a:cubicBezTo>
                            <a:pt x="5675" y="7212"/>
                            <a:pt x="5817" y="6522"/>
                            <a:pt x="5696" y="5506"/>
                          </a:cubicBezTo>
                          <a:cubicBezTo>
                            <a:pt x="5614" y="4815"/>
                            <a:pt x="5614" y="4023"/>
                            <a:pt x="5716" y="3108"/>
                          </a:cubicBezTo>
                          <a:cubicBezTo>
                            <a:pt x="5817" y="2194"/>
                            <a:pt x="5675" y="1544"/>
                            <a:pt x="5330" y="1138"/>
                          </a:cubicBezTo>
                          <a:cubicBezTo>
                            <a:pt x="4924" y="670"/>
                            <a:pt x="4172" y="467"/>
                            <a:pt x="2912" y="447"/>
                          </a:cubicBezTo>
                          <a:cubicBezTo>
                            <a:pt x="2892" y="447"/>
                            <a:pt x="2872" y="447"/>
                            <a:pt x="2831" y="447"/>
                          </a:cubicBez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  <p:grpSp>
                <p:nvGrpSpPr>
                  <p:cNvPr id="622" name="Kuva 529">
                    <a:extLst>
                      <a:ext uri="{FF2B5EF4-FFF2-40B4-BE49-F238E27FC236}">
                        <a16:creationId xmlns:a16="http://schemas.microsoft.com/office/drawing/2014/main" id="{A65DAD04-A58F-AE22-0A1C-5DA3CF9B7310}"/>
                      </a:ext>
                    </a:extLst>
                  </p:cNvPr>
                  <p:cNvGrpSpPr/>
                  <p:nvPr/>
                </p:nvGrpSpPr>
                <p:grpSpPr>
                  <a:xfrm>
                    <a:off x="411418" y="6538297"/>
                    <a:ext cx="6079" cy="8294"/>
                    <a:chOff x="411418" y="6538297"/>
                    <a:chExt cx="6079" cy="8294"/>
                  </a:xfrm>
                </p:grpSpPr>
                <p:sp>
                  <p:nvSpPr>
                    <p:cNvPr id="623" name="Vapaamuotoinen: Muoto 622">
                      <a:extLst>
                        <a:ext uri="{FF2B5EF4-FFF2-40B4-BE49-F238E27FC236}">
                          <a16:creationId xmlns:a16="http://schemas.microsoft.com/office/drawing/2014/main" id="{7BC6E441-B735-3785-903D-7373307011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651" y="6538540"/>
                      <a:ext cx="5601" cy="7798"/>
                    </a:xfrm>
                    <a:custGeom>
                      <a:avLst/>
                      <a:gdLst>
                        <a:gd name="connsiteX0" fmla="*/ 95 w 5601"/>
                        <a:gd name="connsiteY0" fmla="*/ 4130 h 7798"/>
                        <a:gd name="connsiteX1" fmla="*/ 3752 w 5601"/>
                        <a:gd name="connsiteY1" fmla="*/ 7686 h 7798"/>
                        <a:gd name="connsiteX2" fmla="*/ 5600 w 5601"/>
                        <a:gd name="connsiteY2" fmla="*/ 4151 h 7798"/>
                        <a:gd name="connsiteX3" fmla="*/ 2025 w 5601"/>
                        <a:gd name="connsiteY3" fmla="*/ 128 h 7798"/>
                        <a:gd name="connsiteX4" fmla="*/ 95 w 5601"/>
                        <a:gd name="connsiteY4" fmla="*/ 4130 h 77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601" h="7798">
                          <a:moveTo>
                            <a:pt x="95" y="4130"/>
                          </a:moveTo>
                          <a:cubicBezTo>
                            <a:pt x="-48" y="8011"/>
                            <a:pt x="34" y="7970"/>
                            <a:pt x="3752" y="7686"/>
                          </a:cubicBezTo>
                          <a:cubicBezTo>
                            <a:pt x="6637" y="7462"/>
                            <a:pt x="5113" y="5268"/>
                            <a:pt x="5600" y="4151"/>
                          </a:cubicBezTo>
                          <a:cubicBezTo>
                            <a:pt x="5621" y="87"/>
                            <a:pt x="5275" y="-278"/>
                            <a:pt x="2025" y="128"/>
                          </a:cubicBezTo>
                          <a:cubicBezTo>
                            <a:pt x="-718" y="473"/>
                            <a:pt x="135" y="2607"/>
                            <a:pt x="95" y="4130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24" name="Vapaamuotoinen: Muoto 623">
                      <a:extLst>
                        <a:ext uri="{FF2B5EF4-FFF2-40B4-BE49-F238E27FC236}">
                          <a16:creationId xmlns:a16="http://schemas.microsoft.com/office/drawing/2014/main" id="{5D972AC9-2547-2BED-0268-45F237F735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11418" y="6538297"/>
                      <a:ext cx="6079" cy="8294"/>
                    </a:xfrm>
                    <a:custGeom>
                      <a:avLst/>
                      <a:gdLst>
                        <a:gd name="connsiteX0" fmla="*/ 2014 w 6079"/>
                        <a:gd name="connsiteY0" fmla="*/ 8294 h 8294"/>
                        <a:gd name="connsiteX1" fmla="*/ 531 w 6079"/>
                        <a:gd name="connsiteY1" fmla="*/ 7888 h 8294"/>
                        <a:gd name="connsiteX2" fmla="*/ 84 w 6079"/>
                        <a:gd name="connsiteY2" fmla="*/ 4373 h 8294"/>
                        <a:gd name="connsiteX3" fmla="*/ 43 w 6079"/>
                        <a:gd name="connsiteY3" fmla="*/ 3418 h 8294"/>
                        <a:gd name="connsiteX4" fmla="*/ 2237 w 6079"/>
                        <a:gd name="connsiteY4" fmla="*/ 127 h 8294"/>
                        <a:gd name="connsiteX5" fmla="*/ 5346 w 6079"/>
                        <a:gd name="connsiteY5" fmla="*/ 432 h 8294"/>
                        <a:gd name="connsiteX6" fmla="*/ 6077 w 6079"/>
                        <a:gd name="connsiteY6" fmla="*/ 4393 h 8294"/>
                        <a:gd name="connsiteX7" fmla="*/ 6077 w 6079"/>
                        <a:gd name="connsiteY7" fmla="*/ 4495 h 8294"/>
                        <a:gd name="connsiteX8" fmla="*/ 6016 w 6079"/>
                        <a:gd name="connsiteY8" fmla="*/ 5633 h 8294"/>
                        <a:gd name="connsiteX9" fmla="*/ 5711 w 6079"/>
                        <a:gd name="connsiteY9" fmla="*/ 7502 h 8294"/>
                        <a:gd name="connsiteX10" fmla="*/ 4025 w 6079"/>
                        <a:gd name="connsiteY10" fmla="*/ 8172 h 8294"/>
                        <a:gd name="connsiteX11" fmla="*/ 3883 w 6079"/>
                        <a:gd name="connsiteY11" fmla="*/ 8172 h 8294"/>
                        <a:gd name="connsiteX12" fmla="*/ 2034 w 6079"/>
                        <a:gd name="connsiteY12" fmla="*/ 8294 h 8294"/>
                        <a:gd name="connsiteX13" fmla="*/ 3822 w 6079"/>
                        <a:gd name="connsiteY13" fmla="*/ 493 h 8294"/>
                        <a:gd name="connsiteX14" fmla="*/ 2278 w 6079"/>
                        <a:gd name="connsiteY14" fmla="*/ 615 h 8294"/>
                        <a:gd name="connsiteX15" fmla="*/ 510 w 6079"/>
                        <a:gd name="connsiteY15" fmla="*/ 3378 h 8294"/>
                        <a:gd name="connsiteX16" fmla="*/ 551 w 6079"/>
                        <a:gd name="connsiteY16" fmla="*/ 4373 h 8294"/>
                        <a:gd name="connsiteX17" fmla="*/ 551 w 6079"/>
                        <a:gd name="connsiteY17" fmla="*/ 4373 h 8294"/>
                        <a:gd name="connsiteX18" fmla="*/ 856 w 6079"/>
                        <a:gd name="connsiteY18" fmla="*/ 7522 h 8294"/>
                        <a:gd name="connsiteX19" fmla="*/ 3822 w 6079"/>
                        <a:gd name="connsiteY19" fmla="*/ 7685 h 8294"/>
                        <a:gd name="connsiteX20" fmla="*/ 3964 w 6079"/>
                        <a:gd name="connsiteY20" fmla="*/ 7685 h 8294"/>
                        <a:gd name="connsiteX21" fmla="*/ 5325 w 6079"/>
                        <a:gd name="connsiteY21" fmla="*/ 7177 h 8294"/>
                        <a:gd name="connsiteX22" fmla="*/ 5529 w 6079"/>
                        <a:gd name="connsiteY22" fmla="*/ 5653 h 8294"/>
                        <a:gd name="connsiteX23" fmla="*/ 5589 w 6079"/>
                        <a:gd name="connsiteY23" fmla="*/ 4332 h 8294"/>
                        <a:gd name="connsiteX24" fmla="*/ 5021 w 6079"/>
                        <a:gd name="connsiteY24" fmla="*/ 777 h 8294"/>
                        <a:gd name="connsiteX25" fmla="*/ 3822 w 6079"/>
                        <a:gd name="connsiteY25" fmla="*/ 472 h 82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</a:cxnLst>
                      <a:rect l="l" t="t" r="r" b="b"/>
                      <a:pathLst>
                        <a:path w="6079" h="8294">
                          <a:moveTo>
                            <a:pt x="2014" y="8294"/>
                          </a:moveTo>
                          <a:cubicBezTo>
                            <a:pt x="1303" y="8294"/>
                            <a:pt x="835" y="8193"/>
                            <a:pt x="531" y="7888"/>
                          </a:cubicBezTo>
                          <a:cubicBezTo>
                            <a:pt x="2" y="7380"/>
                            <a:pt x="2" y="6445"/>
                            <a:pt x="84" y="4373"/>
                          </a:cubicBezTo>
                          <a:cubicBezTo>
                            <a:pt x="84" y="4068"/>
                            <a:pt x="84" y="3764"/>
                            <a:pt x="43" y="3418"/>
                          </a:cubicBezTo>
                          <a:cubicBezTo>
                            <a:pt x="-59" y="2098"/>
                            <a:pt x="-180" y="432"/>
                            <a:pt x="2237" y="127"/>
                          </a:cubicBezTo>
                          <a:cubicBezTo>
                            <a:pt x="3842" y="-76"/>
                            <a:pt x="4777" y="-76"/>
                            <a:pt x="5346" y="432"/>
                          </a:cubicBezTo>
                          <a:cubicBezTo>
                            <a:pt x="5996" y="1001"/>
                            <a:pt x="6097" y="2118"/>
                            <a:pt x="6077" y="4393"/>
                          </a:cubicBezTo>
                          <a:lnTo>
                            <a:pt x="6077" y="4495"/>
                          </a:lnTo>
                          <a:cubicBezTo>
                            <a:pt x="5935" y="4779"/>
                            <a:pt x="5975" y="5186"/>
                            <a:pt x="6016" y="5633"/>
                          </a:cubicBezTo>
                          <a:cubicBezTo>
                            <a:pt x="6077" y="6263"/>
                            <a:pt x="6138" y="6974"/>
                            <a:pt x="5711" y="7502"/>
                          </a:cubicBezTo>
                          <a:cubicBezTo>
                            <a:pt x="5386" y="7888"/>
                            <a:pt x="4838" y="8111"/>
                            <a:pt x="4025" y="8172"/>
                          </a:cubicBezTo>
                          <a:lnTo>
                            <a:pt x="3883" y="8172"/>
                          </a:lnTo>
                          <a:cubicBezTo>
                            <a:pt x="3131" y="8233"/>
                            <a:pt x="2522" y="8294"/>
                            <a:pt x="2034" y="8294"/>
                          </a:cubicBezTo>
                          <a:close/>
                          <a:moveTo>
                            <a:pt x="3822" y="493"/>
                          </a:moveTo>
                          <a:cubicBezTo>
                            <a:pt x="3416" y="493"/>
                            <a:pt x="2887" y="533"/>
                            <a:pt x="2278" y="615"/>
                          </a:cubicBezTo>
                          <a:cubicBezTo>
                            <a:pt x="307" y="858"/>
                            <a:pt x="409" y="2037"/>
                            <a:pt x="510" y="3378"/>
                          </a:cubicBezTo>
                          <a:cubicBezTo>
                            <a:pt x="531" y="3723"/>
                            <a:pt x="571" y="4068"/>
                            <a:pt x="551" y="4373"/>
                          </a:cubicBezTo>
                          <a:lnTo>
                            <a:pt x="551" y="4373"/>
                          </a:lnTo>
                          <a:cubicBezTo>
                            <a:pt x="490" y="6181"/>
                            <a:pt x="470" y="7157"/>
                            <a:pt x="856" y="7522"/>
                          </a:cubicBezTo>
                          <a:cubicBezTo>
                            <a:pt x="1221" y="7888"/>
                            <a:pt x="2156" y="7807"/>
                            <a:pt x="3822" y="7685"/>
                          </a:cubicBezTo>
                          <a:lnTo>
                            <a:pt x="3964" y="7685"/>
                          </a:lnTo>
                          <a:cubicBezTo>
                            <a:pt x="4635" y="7624"/>
                            <a:pt x="5082" y="7461"/>
                            <a:pt x="5325" y="7177"/>
                          </a:cubicBezTo>
                          <a:cubicBezTo>
                            <a:pt x="5630" y="6811"/>
                            <a:pt x="5589" y="6242"/>
                            <a:pt x="5529" y="5653"/>
                          </a:cubicBezTo>
                          <a:cubicBezTo>
                            <a:pt x="5488" y="5186"/>
                            <a:pt x="5447" y="4718"/>
                            <a:pt x="5589" y="4332"/>
                          </a:cubicBezTo>
                          <a:cubicBezTo>
                            <a:pt x="5589" y="2321"/>
                            <a:pt x="5508" y="1224"/>
                            <a:pt x="5021" y="777"/>
                          </a:cubicBezTo>
                          <a:cubicBezTo>
                            <a:pt x="4777" y="554"/>
                            <a:pt x="4391" y="472"/>
                            <a:pt x="3822" y="472"/>
                          </a:cubicBez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  <p:grpSp>
                <p:nvGrpSpPr>
                  <p:cNvPr id="625" name="Kuva 529">
                    <a:extLst>
                      <a:ext uri="{FF2B5EF4-FFF2-40B4-BE49-F238E27FC236}">
                        <a16:creationId xmlns:a16="http://schemas.microsoft.com/office/drawing/2014/main" id="{A43B4E2A-49E1-EB2C-B29B-769BFC338CD1}"/>
                      </a:ext>
                    </a:extLst>
                  </p:cNvPr>
                  <p:cNvGrpSpPr/>
                  <p:nvPr/>
                </p:nvGrpSpPr>
                <p:grpSpPr>
                  <a:xfrm>
                    <a:off x="356925" y="6535107"/>
                    <a:ext cx="6549" cy="8070"/>
                    <a:chOff x="356925" y="6535107"/>
                    <a:chExt cx="6549" cy="8070"/>
                  </a:xfrm>
                </p:grpSpPr>
                <p:sp>
                  <p:nvSpPr>
                    <p:cNvPr id="626" name="Vapaamuotoinen: Muoto 625">
                      <a:extLst>
                        <a:ext uri="{FF2B5EF4-FFF2-40B4-BE49-F238E27FC236}">
                          <a16:creationId xmlns:a16="http://schemas.microsoft.com/office/drawing/2014/main" id="{38749F68-9462-9F6F-9F7A-3255E4CB0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7168" y="6535349"/>
                      <a:ext cx="6079" cy="7545"/>
                    </a:xfrm>
                    <a:custGeom>
                      <a:avLst/>
                      <a:gdLst>
                        <a:gd name="connsiteX0" fmla="*/ 2546 w 6079"/>
                        <a:gd name="connsiteY0" fmla="*/ 6976 h 7545"/>
                        <a:gd name="connsiteX1" fmla="*/ 6061 w 6079"/>
                        <a:gd name="connsiteY1" fmla="*/ 7545 h 7545"/>
                        <a:gd name="connsiteX2" fmla="*/ 6020 w 6079"/>
                        <a:gd name="connsiteY2" fmla="*/ 2121 h 7545"/>
                        <a:gd name="connsiteX3" fmla="*/ 5126 w 6079"/>
                        <a:gd name="connsiteY3" fmla="*/ 922 h 7545"/>
                        <a:gd name="connsiteX4" fmla="*/ 7 w 6079"/>
                        <a:gd name="connsiteY4" fmla="*/ 3949 h 7545"/>
                        <a:gd name="connsiteX5" fmla="*/ 2546 w 6079"/>
                        <a:gd name="connsiteY5" fmla="*/ 6976 h 75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6079" h="7545">
                          <a:moveTo>
                            <a:pt x="2546" y="6976"/>
                          </a:moveTo>
                          <a:cubicBezTo>
                            <a:pt x="3542" y="7037"/>
                            <a:pt x="4537" y="7281"/>
                            <a:pt x="6061" y="7545"/>
                          </a:cubicBezTo>
                          <a:cubicBezTo>
                            <a:pt x="6061" y="5493"/>
                            <a:pt x="6122" y="3807"/>
                            <a:pt x="6020" y="2121"/>
                          </a:cubicBezTo>
                          <a:cubicBezTo>
                            <a:pt x="6000" y="1694"/>
                            <a:pt x="5533" y="1145"/>
                            <a:pt x="5126" y="922"/>
                          </a:cubicBezTo>
                          <a:cubicBezTo>
                            <a:pt x="1530" y="-927"/>
                            <a:pt x="149" y="-33"/>
                            <a:pt x="7" y="3949"/>
                          </a:cubicBezTo>
                          <a:cubicBezTo>
                            <a:pt x="-75" y="5920"/>
                            <a:pt x="576" y="6875"/>
                            <a:pt x="2546" y="6976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27" name="Vapaamuotoinen: Muoto 626">
                      <a:extLst>
                        <a:ext uri="{FF2B5EF4-FFF2-40B4-BE49-F238E27FC236}">
                          <a16:creationId xmlns:a16="http://schemas.microsoft.com/office/drawing/2014/main" id="{A7D439DD-66E9-6CCF-2E80-C4AF2E904A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6925" y="6535107"/>
                      <a:ext cx="6549" cy="8070"/>
                    </a:xfrm>
                    <a:custGeom>
                      <a:avLst/>
                      <a:gdLst>
                        <a:gd name="connsiteX0" fmla="*/ 6547 w 6549"/>
                        <a:gd name="connsiteY0" fmla="*/ 8051 h 8070"/>
                        <a:gd name="connsiteX1" fmla="*/ 6263 w 6549"/>
                        <a:gd name="connsiteY1" fmla="*/ 8010 h 8070"/>
                        <a:gd name="connsiteX2" fmla="*/ 4861 w 6549"/>
                        <a:gd name="connsiteY2" fmla="*/ 7766 h 8070"/>
                        <a:gd name="connsiteX3" fmla="*/ 2768 w 6549"/>
                        <a:gd name="connsiteY3" fmla="*/ 7462 h 8070"/>
                        <a:gd name="connsiteX4" fmla="*/ 2768 w 6549"/>
                        <a:gd name="connsiteY4" fmla="*/ 7462 h 8070"/>
                        <a:gd name="connsiteX5" fmla="*/ 5 w 6549"/>
                        <a:gd name="connsiteY5" fmla="*/ 4191 h 8070"/>
                        <a:gd name="connsiteX6" fmla="*/ 1407 w 6549"/>
                        <a:gd name="connsiteY6" fmla="*/ 269 h 8070"/>
                        <a:gd name="connsiteX7" fmla="*/ 5471 w 6549"/>
                        <a:gd name="connsiteY7" fmla="*/ 940 h 8070"/>
                        <a:gd name="connsiteX8" fmla="*/ 6486 w 6549"/>
                        <a:gd name="connsiteY8" fmla="*/ 2321 h 8070"/>
                        <a:gd name="connsiteX9" fmla="*/ 6547 w 6549"/>
                        <a:gd name="connsiteY9" fmla="*/ 6141 h 8070"/>
                        <a:gd name="connsiteX10" fmla="*/ 6547 w 6549"/>
                        <a:gd name="connsiteY10" fmla="*/ 7787 h 8070"/>
                        <a:gd name="connsiteX11" fmla="*/ 6547 w 6549"/>
                        <a:gd name="connsiteY11" fmla="*/ 8071 h 8070"/>
                        <a:gd name="connsiteX12" fmla="*/ 2504 w 6549"/>
                        <a:gd name="connsiteY12" fmla="*/ 452 h 8070"/>
                        <a:gd name="connsiteX13" fmla="*/ 1671 w 6549"/>
                        <a:gd name="connsiteY13" fmla="*/ 655 h 8070"/>
                        <a:gd name="connsiteX14" fmla="*/ 493 w 6549"/>
                        <a:gd name="connsiteY14" fmla="*/ 4170 h 8070"/>
                        <a:gd name="connsiteX15" fmla="*/ 2809 w 6549"/>
                        <a:gd name="connsiteY15" fmla="*/ 6954 h 8070"/>
                        <a:gd name="connsiteX16" fmla="*/ 2809 w 6549"/>
                        <a:gd name="connsiteY16" fmla="*/ 6954 h 8070"/>
                        <a:gd name="connsiteX17" fmla="*/ 4963 w 6549"/>
                        <a:gd name="connsiteY17" fmla="*/ 7279 h 8070"/>
                        <a:gd name="connsiteX18" fmla="*/ 6080 w 6549"/>
                        <a:gd name="connsiteY18" fmla="*/ 7482 h 8070"/>
                        <a:gd name="connsiteX19" fmla="*/ 6080 w 6549"/>
                        <a:gd name="connsiteY19" fmla="*/ 6121 h 8070"/>
                        <a:gd name="connsiteX20" fmla="*/ 6019 w 6549"/>
                        <a:gd name="connsiteY20" fmla="*/ 2342 h 8070"/>
                        <a:gd name="connsiteX21" fmla="*/ 5267 w 6549"/>
                        <a:gd name="connsiteY21" fmla="*/ 1346 h 8070"/>
                        <a:gd name="connsiteX22" fmla="*/ 2504 w 6549"/>
                        <a:gd name="connsiteY22" fmla="*/ 452 h 8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6549" h="8070">
                          <a:moveTo>
                            <a:pt x="6547" y="8051"/>
                          </a:moveTo>
                          <a:lnTo>
                            <a:pt x="6263" y="8010"/>
                          </a:lnTo>
                          <a:cubicBezTo>
                            <a:pt x="5735" y="7929"/>
                            <a:pt x="5288" y="7848"/>
                            <a:pt x="4861" y="7766"/>
                          </a:cubicBezTo>
                          <a:cubicBezTo>
                            <a:pt x="4048" y="7624"/>
                            <a:pt x="3419" y="7502"/>
                            <a:pt x="2768" y="7462"/>
                          </a:cubicBezTo>
                          <a:lnTo>
                            <a:pt x="2768" y="7462"/>
                          </a:lnTo>
                          <a:cubicBezTo>
                            <a:pt x="757" y="7340"/>
                            <a:pt x="-76" y="6364"/>
                            <a:pt x="5" y="4191"/>
                          </a:cubicBezTo>
                          <a:cubicBezTo>
                            <a:pt x="87" y="2037"/>
                            <a:pt x="534" y="798"/>
                            <a:pt x="1407" y="269"/>
                          </a:cubicBezTo>
                          <a:cubicBezTo>
                            <a:pt x="2281" y="-239"/>
                            <a:pt x="3581" y="-35"/>
                            <a:pt x="5471" y="940"/>
                          </a:cubicBezTo>
                          <a:cubicBezTo>
                            <a:pt x="5938" y="1184"/>
                            <a:pt x="6466" y="1813"/>
                            <a:pt x="6486" y="2321"/>
                          </a:cubicBezTo>
                          <a:cubicBezTo>
                            <a:pt x="6568" y="3540"/>
                            <a:pt x="6547" y="4800"/>
                            <a:pt x="6547" y="6141"/>
                          </a:cubicBezTo>
                          <a:cubicBezTo>
                            <a:pt x="6547" y="6669"/>
                            <a:pt x="6547" y="7197"/>
                            <a:pt x="6547" y="7787"/>
                          </a:cubicBezTo>
                          <a:lnTo>
                            <a:pt x="6547" y="8071"/>
                          </a:lnTo>
                          <a:close/>
                          <a:moveTo>
                            <a:pt x="2504" y="452"/>
                          </a:moveTo>
                          <a:cubicBezTo>
                            <a:pt x="2179" y="452"/>
                            <a:pt x="1895" y="513"/>
                            <a:pt x="1671" y="655"/>
                          </a:cubicBezTo>
                          <a:cubicBezTo>
                            <a:pt x="940" y="1082"/>
                            <a:pt x="574" y="2199"/>
                            <a:pt x="493" y="4170"/>
                          </a:cubicBezTo>
                          <a:cubicBezTo>
                            <a:pt x="432" y="6100"/>
                            <a:pt x="1042" y="6852"/>
                            <a:pt x="2809" y="6954"/>
                          </a:cubicBezTo>
                          <a:lnTo>
                            <a:pt x="2809" y="6954"/>
                          </a:lnTo>
                          <a:cubicBezTo>
                            <a:pt x="3480" y="6994"/>
                            <a:pt x="4130" y="7116"/>
                            <a:pt x="4963" y="7279"/>
                          </a:cubicBezTo>
                          <a:cubicBezTo>
                            <a:pt x="5308" y="7340"/>
                            <a:pt x="5674" y="7401"/>
                            <a:pt x="6080" y="7482"/>
                          </a:cubicBezTo>
                          <a:cubicBezTo>
                            <a:pt x="6080" y="7015"/>
                            <a:pt x="6080" y="6568"/>
                            <a:pt x="6080" y="6121"/>
                          </a:cubicBezTo>
                          <a:cubicBezTo>
                            <a:pt x="6080" y="4739"/>
                            <a:pt x="6100" y="3561"/>
                            <a:pt x="6019" y="2342"/>
                          </a:cubicBezTo>
                          <a:cubicBezTo>
                            <a:pt x="6019" y="2037"/>
                            <a:pt x="5613" y="1529"/>
                            <a:pt x="5267" y="1346"/>
                          </a:cubicBezTo>
                          <a:cubicBezTo>
                            <a:pt x="4109" y="757"/>
                            <a:pt x="3195" y="452"/>
                            <a:pt x="2504" y="452"/>
                          </a:cubicBez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  <p:grpSp>
                <p:nvGrpSpPr>
                  <p:cNvPr id="628" name="Kuva 529">
                    <a:extLst>
                      <a:ext uri="{FF2B5EF4-FFF2-40B4-BE49-F238E27FC236}">
                        <a16:creationId xmlns:a16="http://schemas.microsoft.com/office/drawing/2014/main" id="{C45EF2FA-7DC6-CC37-EC35-B907E30FECC4}"/>
                      </a:ext>
                    </a:extLst>
                  </p:cNvPr>
                  <p:cNvGrpSpPr/>
                  <p:nvPr/>
                </p:nvGrpSpPr>
                <p:grpSpPr>
                  <a:xfrm>
                    <a:off x="367522" y="6537141"/>
                    <a:ext cx="5972" cy="7642"/>
                    <a:chOff x="367522" y="6537141"/>
                    <a:chExt cx="5972" cy="7642"/>
                  </a:xfrm>
                </p:grpSpPr>
                <p:sp>
                  <p:nvSpPr>
                    <p:cNvPr id="629" name="Vapaamuotoinen: Muoto 628">
                      <a:extLst>
                        <a:ext uri="{FF2B5EF4-FFF2-40B4-BE49-F238E27FC236}">
                          <a16:creationId xmlns:a16="http://schemas.microsoft.com/office/drawing/2014/main" id="{6C9DBDA7-2A13-0F81-1CEE-E337DACD16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776" y="6537369"/>
                      <a:ext cx="5503" cy="7149"/>
                    </a:xfrm>
                    <a:custGeom>
                      <a:avLst/>
                      <a:gdLst>
                        <a:gd name="connsiteX0" fmla="*/ 4331 w 5503"/>
                        <a:gd name="connsiteY0" fmla="*/ 7150 h 7149"/>
                        <a:gd name="connsiteX1" fmla="*/ 5428 w 5503"/>
                        <a:gd name="connsiteY1" fmla="*/ 7008 h 7149"/>
                        <a:gd name="connsiteX2" fmla="*/ 5327 w 5503"/>
                        <a:gd name="connsiteY2" fmla="*/ 1624 h 7149"/>
                        <a:gd name="connsiteX3" fmla="*/ 3051 w 5503"/>
                        <a:gd name="connsiteY3" fmla="*/ 19 h 7149"/>
                        <a:gd name="connsiteX4" fmla="*/ 634 w 5503"/>
                        <a:gd name="connsiteY4" fmla="*/ 974 h 7149"/>
                        <a:gd name="connsiteX5" fmla="*/ 4352 w 5503"/>
                        <a:gd name="connsiteY5" fmla="*/ 7150 h 71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5503" h="7149">
                          <a:moveTo>
                            <a:pt x="4331" y="7150"/>
                          </a:moveTo>
                          <a:cubicBezTo>
                            <a:pt x="4555" y="7150"/>
                            <a:pt x="4778" y="7089"/>
                            <a:pt x="5428" y="7008"/>
                          </a:cubicBezTo>
                          <a:cubicBezTo>
                            <a:pt x="5428" y="5118"/>
                            <a:pt x="5652" y="3310"/>
                            <a:pt x="5327" y="1624"/>
                          </a:cubicBezTo>
                          <a:cubicBezTo>
                            <a:pt x="5205" y="933"/>
                            <a:pt x="3905" y="161"/>
                            <a:pt x="3051" y="19"/>
                          </a:cubicBezTo>
                          <a:cubicBezTo>
                            <a:pt x="2279" y="-103"/>
                            <a:pt x="898" y="385"/>
                            <a:pt x="634" y="974"/>
                          </a:cubicBezTo>
                          <a:cubicBezTo>
                            <a:pt x="-951" y="4549"/>
                            <a:pt x="491" y="6825"/>
                            <a:pt x="4352" y="7150"/>
                          </a:cubicBezTo>
                          <a:close/>
                        </a:path>
                      </a:pathLst>
                    </a:custGeom>
                    <a:solidFill>
                      <a:srgbClr val="DBB042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  <p:sp>
                  <p:nvSpPr>
                    <p:cNvPr id="630" name="Vapaamuotoinen: Muoto 629">
                      <a:extLst>
                        <a:ext uri="{FF2B5EF4-FFF2-40B4-BE49-F238E27FC236}">
                          <a16:creationId xmlns:a16="http://schemas.microsoft.com/office/drawing/2014/main" id="{7AAD5B83-E94B-3313-0BC5-BD291E0083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7522" y="6537141"/>
                      <a:ext cx="5972" cy="7642"/>
                    </a:xfrm>
                    <a:custGeom>
                      <a:avLst/>
                      <a:gdLst>
                        <a:gd name="connsiteX0" fmla="*/ 4666 w 5972"/>
                        <a:gd name="connsiteY0" fmla="*/ 7622 h 7642"/>
                        <a:gd name="connsiteX1" fmla="*/ 4565 w 5972"/>
                        <a:gd name="connsiteY1" fmla="*/ 7622 h 7642"/>
                        <a:gd name="connsiteX2" fmla="*/ 461 w 5972"/>
                        <a:gd name="connsiteY2" fmla="*/ 5610 h 7642"/>
                        <a:gd name="connsiteX3" fmla="*/ 644 w 5972"/>
                        <a:gd name="connsiteY3" fmla="*/ 1120 h 7642"/>
                        <a:gd name="connsiteX4" fmla="*/ 3326 w 5972"/>
                        <a:gd name="connsiteY4" fmla="*/ 23 h 7642"/>
                        <a:gd name="connsiteX5" fmla="*/ 5784 w 5972"/>
                        <a:gd name="connsiteY5" fmla="*/ 1811 h 7642"/>
                        <a:gd name="connsiteX6" fmla="*/ 5926 w 5972"/>
                        <a:gd name="connsiteY6" fmla="*/ 5631 h 7642"/>
                        <a:gd name="connsiteX7" fmla="*/ 5886 w 5972"/>
                        <a:gd name="connsiteY7" fmla="*/ 7256 h 7642"/>
                        <a:gd name="connsiteX8" fmla="*/ 5886 w 5972"/>
                        <a:gd name="connsiteY8" fmla="*/ 7459 h 7642"/>
                        <a:gd name="connsiteX9" fmla="*/ 5682 w 5972"/>
                        <a:gd name="connsiteY9" fmla="*/ 7459 h 7642"/>
                        <a:gd name="connsiteX10" fmla="*/ 5113 w 5972"/>
                        <a:gd name="connsiteY10" fmla="*/ 7581 h 7642"/>
                        <a:gd name="connsiteX11" fmla="*/ 4626 w 5972"/>
                        <a:gd name="connsiteY11" fmla="*/ 7642 h 7642"/>
                        <a:gd name="connsiteX12" fmla="*/ 3041 w 5972"/>
                        <a:gd name="connsiteY12" fmla="*/ 470 h 7642"/>
                        <a:gd name="connsiteX13" fmla="*/ 1091 w 5972"/>
                        <a:gd name="connsiteY13" fmla="*/ 1303 h 7642"/>
                        <a:gd name="connsiteX14" fmla="*/ 888 w 5972"/>
                        <a:gd name="connsiteY14" fmla="*/ 5367 h 7642"/>
                        <a:gd name="connsiteX15" fmla="*/ 4606 w 5972"/>
                        <a:gd name="connsiteY15" fmla="*/ 7154 h 7642"/>
                        <a:gd name="connsiteX16" fmla="*/ 4606 w 5972"/>
                        <a:gd name="connsiteY16" fmla="*/ 7154 h 7642"/>
                        <a:gd name="connsiteX17" fmla="*/ 5053 w 5972"/>
                        <a:gd name="connsiteY17" fmla="*/ 7093 h 7642"/>
                        <a:gd name="connsiteX18" fmla="*/ 5418 w 5972"/>
                        <a:gd name="connsiteY18" fmla="*/ 7033 h 7642"/>
                        <a:gd name="connsiteX19" fmla="*/ 5459 w 5972"/>
                        <a:gd name="connsiteY19" fmla="*/ 5610 h 7642"/>
                        <a:gd name="connsiteX20" fmla="*/ 5317 w 5972"/>
                        <a:gd name="connsiteY20" fmla="*/ 1892 h 7642"/>
                        <a:gd name="connsiteX21" fmla="*/ 3244 w 5972"/>
                        <a:gd name="connsiteY21" fmla="*/ 491 h 7642"/>
                        <a:gd name="connsiteX22" fmla="*/ 3021 w 5972"/>
                        <a:gd name="connsiteY22" fmla="*/ 491 h 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5972" h="7642">
                          <a:moveTo>
                            <a:pt x="4666" y="7622"/>
                          </a:moveTo>
                          <a:cubicBezTo>
                            <a:pt x="4666" y="7622"/>
                            <a:pt x="4606" y="7622"/>
                            <a:pt x="4565" y="7622"/>
                          </a:cubicBezTo>
                          <a:cubicBezTo>
                            <a:pt x="2574" y="7459"/>
                            <a:pt x="1152" y="6768"/>
                            <a:pt x="461" y="5610"/>
                          </a:cubicBezTo>
                          <a:cubicBezTo>
                            <a:pt x="-210" y="4473"/>
                            <a:pt x="-149" y="2908"/>
                            <a:pt x="644" y="1120"/>
                          </a:cubicBezTo>
                          <a:cubicBezTo>
                            <a:pt x="949" y="409"/>
                            <a:pt x="2472" y="-119"/>
                            <a:pt x="3326" y="23"/>
                          </a:cubicBezTo>
                          <a:cubicBezTo>
                            <a:pt x="4199" y="165"/>
                            <a:pt x="5621" y="978"/>
                            <a:pt x="5784" y="1811"/>
                          </a:cubicBezTo>
                          <a:cubicBezTo>
                            <a:pt x="6028" y="3050"/>
                            <a:pt x="5987" y="4310"/>
                            <a:pt x="5926" y="5631"/>
                          </a:cubicBezTo>
                          <a:cubicBezTo>
                            <a:pt x="5926" y="6159"/>
                            <a:pt x="5886" y="6707"/>
                            <a:pt x="5886" y="7256"/>
                          </a:cubicBezTo>
                          <a:lnTo>
                            <a:pt x="5886" y="7459"/>
                          </a:lnTo>
                          <a:lnTo>
                            <a:pt x="5682" y="7459"/>
                          </a:lnTo>
                          <a:cubicBezTo>
                            <a:pt x="5439" y="7520"/>
                            <a:pt x="5256" y="7561"/>
                            <a:pt x="5113" y="7581"/>
                          </a:cubicBezTo>
                          <a:cubicBezTo>
                            <a:pt x="4910" y="7622"/>
                            <a:pt x="4768" y="7642"/>
                            <a:pt x="4626" y="7642"/>
                          </a:cubicBezTo>
                          <a:close/>
                          <a:moveTo>
                            <a:pt x="3041" y="470"/>
                          </a:moveTo>
                          <a:cubicBezTo>
                            <a:pt x="2310" y="470"/>
                            <a:pt x="1274" y="897"/>
                            <a:pt x="1091" y="1303"/>
                          </a:cubicBezTo>
                          <a:cubicBezTo>
                            <a:pt x="359" y="2949"/>
                            <a:pt x="278" y="4371"/>
                            <a:pt x="888" y="5367"/>
                          </a:cubicBezTo>
                          <a:cubicBezTo>
                            <a:pt x="1497" y="6382"/>
                            <a:pt x="2777" y="6992"/>
                            <a:pt x="4606" y="7154"/>
                          </a:cubicBezTo>
                          <a:lnTo>
                            <a:pt x="4606" y="7154"/>
                          </a:lnTo>
                          <a:cubicBezTo>
                            <a:pt x="4707" y="7154"/>
                            <a:pt x="4829" y="7154"/>
                            <a:pt x="5053" y="7093"/>
                          </a:cubicBezTo>
                          <a:cubicBezTo>
                            <a:pt x="5154" y="7093"/>
                            <a:pt x="5276" y="7053"/>
                            <a:pt x="5418" y="7033"/>
                          </a:cubicBezTo>
                          <a:cubicBezTo>
                            <a:pt x="5418" y="6545"/>
                            <a:pt x="5439" y="6078"/>
                            <a:pt x="5459" y="5610"/>
                          </a:cubicBezTo>
                          <a:cubicBezTo>
                            <a:pt x="5499" y="4310"/>
                            <a:pt x="5540" y="3071"/>
                            <a:pt x="5317" y="1892"/>
                          </a:cubicBezTo>
                          <a:cubicBezTo>
                            <a:pt x="5215" y="1344"/>
                            <a:pt x="4016" y="612"/>
                            <a:pt x="3244" y="491"/>
                          </a:cubicBezTo>
                          <a:cubicBezTo>
                            <a:pt x="3183" y="491"/>
                            <a:pt x="3102" y="491"/>
                            <a:pt x="3021" y="491"/>
                          </a:cubicBezTo>
                          <a:close/>
                        </a:path>
                      </a:pathLst>
                    </a:custGeom>
                    <a:solidFill>
                      <a:srgbClr val="0A5CA7"/>
                    </a:solidFill>
                    <a:ln w="20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fi-FI"/>
                    </a:p>
                  </p:txBody>
                </p:sp>
              </p:grpSp>
            </p:grpSp>
          </p:grpSp>
        </p:grpSp>
        <p:grpSp>
          <p:nvGrpSpPr>
            <p:cNvPr id="631" name="Kuva 529">
              <a:extLst>
                <a:ext uri="{FF2B5EF4-FFF2-40B4-BE49-F238E27FC236}">
                  <a16:creationId xmlns:a16="http://schemas.microsoft.com/office/drawing/2014/main" id="{998E81B7-C2A4-1651-ADAD-5F98933A0EF5}"/>
                </a:ext>
              </a:extLst>
            </p:cNvPr>
            <p:cNvGrpSpPr/>
            <p:nvPr/>
          </p:nvGrpSpPr>
          <p:grpSpPr>
            <a:xfrm>
              <a:off x="758389" y="6435947"/>
              <a:ext cx="1615627" cy="207982"/>
              <a:chOff x="758389" y="6435947"/>
              <a:chExt cx="1615627" cy="207982"/>
            </a:xfrm>
            <a:solidFill>
              <a:schemeClr val="bg1"/>
            </a:solidFill>
          </p:grpSpPr>
          <p:sp>
            <p:nvSpPr>
              <p:cNvPr id="632" name="Vapaamuotoinen: Muoto 631">
                <a:extLst>
                  <a:ext uri="{FF2B5EF4-FFF2-40B4-BE49-F238E27FC236}">
                    <a16:creationId xmlns:a16="http://schemas.microsoft.com/office/drawing/2014/main" id="{110EE856-0C58-6D53-7D2F-503EC89F0894}"/>
                  </a:ext>
                </a:extLst>
              </p:cNvPr>
              <p:cNvSpPr/>
              <p:nvPr/>
            </p:nvSpPr>
            <p:spPr>
              <a:xfrm>
                <a:off x="758389" y="6442245"/>
                <a:ext cx="48882" cy="68568"/>
              </a:xfrm>
              <a:custGeom>
                <a:avLst/>
                <a:gdLst>
                  <a:gd name="connsiteX0" fmla="*/ 37159 w 48882"/>
                  <a:gd name="connsiteY0" fmla="*/ 68549 h 68568"/>
                  <a:gd name="connsiteX1" fmla="*/ 8939 w 48882"/>
                  <a:gd name="connsiteY1" fmla="*/ 37261 h 68568"/>
                  <a:gd name="connsiteX2" fmla="*/ 8939 w 48882"/>
                  <a:gd name="connsiteY2" fmla="*/ 68549 h 68568"/>
                  <a:gd name="connsiteX3" fmla="*/ 0 w 48882"/>
                  <a:gd name="connsiteY3" fmla="*/ 68549 h 68568"/>
                  <a:gd name="connsiteX4" fmla="*/ 0 w 48882"/>
                  <a:gd name="connsiteY4" fmla="*/ 0 h 68568"/>
                  <a:gd name="connsiteX5" fmla="*/ 8939 w 48882"/>
                  <a:gd name="connsiteY5" fmla="*/ 0 h 68568"/>
                  <a:gd name="connsiteX6" fmla="*/ 8939 w 48882"/>
                  <a:gd name="connsiteY6" fmla="*/ 31775 h 68568"/>
                  <a:gd name="connsiteX7" fmla="*/ 37261 w 48882"/>
                  <a:gd name="connsiteY7" fmla="*/ 0 h 68568"/>
                  <a:gd name="connsiteX8" fmla="*/ 48577 w 48882"/>
                  <a:gd name="connsiteY8" fmla="*/ 0 h 68568"/>
                  <a:gd name="connsiteX9" fmla="*/ 17493 w 48882"/>
                  <a:gd name="connsiteY9" fmla="*/ 34335 h 68568"/>
                  <a:gd name="connsiteX10" fmla="*/ 48882 w 48882"/>
                  <a:gd name="connsiteY10" fmla="*/ 68569 h 68568"/>
                  <a:gd name="connsiteX11" fmla="*/ 37180 w 48882"/>
                  <a:gd name="connsiteY11" fmla="*/ 68569 h 6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8882" h="68568">
                    <a:moveTo>
                      <a:pt x="37159" y="68549"/>
                    </a:moveTo>
                    <a:lnTo>
                      <a:pt x="8939" y="37261"/>
                    </a:lnTo>
                    <a:lnTo>
                      <a:pt x="8939" y="68549"/>
                    </a:lnTo>
                    <a:lnTo>
                      <a:pt x="0" y="68549"/>
                    </a:lnTo>
                    <a:lnTo>
                      <a:pt x="0" y="0"/>
                    </a:lnTo>
                    <a:lnTo>
                      <a:pt x="8939" y="0"/>
                    </a:lnTo>
                    <a:lnTo>
                      <a:pt x="8939" y="31775"/>
                    </a:lnTo>
                    <a:lnTo>
                      <a:pt x="37261" y="0"/>
                    </a:lnTo>
                    <a:lnTo>
                      <a:pt x="48577" y="0"/>
                    </a:lnTo>
                    <a:lnTo>
                      <a:pt x="17493" y="34335"/>
                    </a:lnTo>
                    <a:lnTo>
                      <a:pt x="48882" y="68569"/>
                    </a:lnTo>
                    <a:lnTo>
                      <a:pt x="37180" y="68569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33" name="Vapaamuotoinen: Muoto 632">
                <a:extLst>
                  <a:ext uri="{FF2B5EF4-FFF2-40B4-BE49-F238E27FC236}">
                    <a16:creationId xmlns:a16="http://schemas.microsoft.com/office/drawing/2014/main" id="{17F029D0-29E1-3055-0E79-78DA8B7C1104}"/>
                  </a:ext>
                </a:extLst>
              </p:cNvPr>
              <p:cNvSpPr/>
              <p:nvPr/>
            </p:nvSpPr>
            <p:spPr>
              <a:xfrm>
                <a:off x="813956" y="6456020"/>
                <a:ext cx="52518" cy="55667"/>
              </a:xfrm>
              <a:custGeom>
                <a:avLst/>
                <a:gdLst>
                  <a:gd name="connsiteX0" fmla="*/ 52214 w 52518"/>
                  <a:gd name="connsiteY0" fmla="*/ 31186 h 55667"/>
                  <a:gd name="connsiteX1" fmla="*/ 9122 w 52518"/>
                  <a:gd name="connsiteY1" fmla="*/ 31186 h 55667"/>
                  <a:gd name="connsiteX2" fmla="*/ 14587 w 52518"/>
                  <a:gd name="connsiteY2" fmla="*/ 43620 h 55667"/>
                  <a:gd name="connsiteX3" fmla="*/ 26635 w 52518"/>
                  <a:gd name="connsiteY3" fmla="*/ 48090 h 55667"/>
                  <a:gd name="connsiteX4" fmla="*/ 36326 w 52518"/>
                  <a:gd name="connsiteY4" fmla="*/ 45388 h 55667"/>
                  <a:gd name="connsiteX5" fmla="*/ 41792 w 52518"/>
                  <a:gd name="connsiteY5" fmla="*/ 38155 h 55667"/>
                  <a:gd name="connsiteX6" fmla="*/ 51422 w 52518"/>
                  <a:gd name="connsiteY6" fmla="*/ 38155 h 55667"/>
                  <a:gd name="connsiteX7" fmla="*/ 42767 w 52518"/>
                  <a:gd name="connsiteY7" fmla="*/ 50792 h 55667"/>
                  <a:gd name="connsiteX8" fmla="*/ 26635 w 52518"/>
                  <a:gd name="connsiteY8" fmla="*/ 55668 h 55667"/>
                  <a:gd name="connsiteX9" fmla="*/ 12921 w 52518"/>
                  <a:gd name="connsiteY9" fmla="*/ 52234 h 55667"/>
                  <a:gd name="connsiteX10" fmla="*/ 3434 w 52518"/>
                  <a:gd name="connsiteY10" fmla="*/ 42442 h 55667"/>
                  <a:gd name="connsiteX11" fmla="*/ 0 w 52518"/>
                  <a:gd name="connsiteY11" fmla="*/ 27732 h 55667"/>
                  <a:gd name="connsiteX12" fmla="*/ 3352 w 52518"/>
                  <a:gd name="connsiteY12" fmla="*/ 13084 h 55667"/>
                  <a:gd name="connsiteX13" fmla="*/ 12739 w 52518"/>
                  <a:gd name="connsiteY13" fmla="*/ 3393 h 55667"/>
                  <a:gd name="connsiteX14" fmla="*/ 26656 w 52518"/>
                  <a:gd name="connsiteY14" fmla="*/ 0 h 55667"/>
                  <a:gd name="connsiteX15" fmla="*/ 40227 w 52518"/>
                  <a:gd name="connsiteY15" fmla="*/ 3352 h 55667"/>
                  <a:gd name="connsiteX16" fmla="*/ 49329 w 52518"/>
                  <a:gd name="connsiteY16" fmla="*/ 12556 h 55667"/>
                  <a:gd name="connsiteX17" fmla="*/ 52519 w 52518"/>
                  <a:gd name="connsiteY17" fmla="*/ 25782 h 55667"/>
                  <a:gd name="connsiteX18" fmla="*/ 52214 w 52518"/>
                  <a:gd name="connsiteY18" fmla="*/ 31186 h 55667"/>
                  <a:gd name="connsiteX19" fmla="*/ 40999 w 52518"/>
                  <a:gd name="connsiteY19" fmla="*/ 15095 h 55667"/>
                  <a:gd name="connsiteX20" fmla="*/ 34843 w 52518"/>
                  <a:gd name="connsiteY20" fmla="*/ 9488 h 55667"/>
                  <a:gd name="connsiteX21" fmla="*/ 26229 w 52518"/>
                  <a:gd name="connsiteY21" fmla="*/ 7578 h 55667"/>
                  <a:gd name="connsiteX22" fmla="*/ 14669 w 52518"/>
                  <a:gd name="connsiteY22" fmla="*/ 11906 h 55667"/>
                  <a:gd name="connsiteX23" fmla="*/ 9203 w 52518"/>
                  <a:gd name="connsiteY23" fmla="*/ 23913 h 55667"/>
                  <a:gd name="connsiteX24" fmla="*/ 43234 w 52518"/>
                  <a:gd name="connsiteY24" fmla="*/ 23913 h 55667"/>
                  <a:gd name="connsiteX25" fmla="*/ 40979 w 52518"/>
                  <a:gd name="connsiteY25" fmla="*/ 15116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2518" h="55667">
                    <a:moveTo>
                      <a:pt x="52214" y="31186"/>
                    </a:moveTo>
                    <a:lnTo>
                      <a:pt x="9122" y="31186"/>
                    </a:lnTo>
                    <a:cubicBezTo>
                      <a:pt x="9447" y="36489"/>
                      <a:pt x="11276" y="40654"/>
                      <a:pt x="14587" y="43620"/>
                    </a:cubicBezTo>
                    <a:cubicBezTo>
                      <a:pt x="17899" y="46607"/>
                      <a:pt x="21922" y="48090"/>
                      <a:pt x="26635" y="48090"/>
                    </a:cubicBezTo>
                    <a:cubicBezTo>
                      <a:pt x="30516" y="48090"/>
                      <a:pt x="33726" y="47196"/>
                      <a:pt x="36326" y="45388"/>
                    </a:cubicBezTo>
                    <a:cubicBezTo>
                      <a:pt x="38907" y="43579"/>
                      <a:pt x="40735" y="41182"/>
                      <a:pt x="41792" y="38155"/>
                    </a:cubicBezTo>
                    <a:lnTo>
                      <a:pt x="51422" y="38155"/>
                    </a:lnTo>
                    <a:cubicBezTo>
                      <a:pt x="49979" y="43336"/>
                      <a:pt x="47094" y="47541"/>
                      <a:pt x="42767" y="50792"/>
                    </a:cubicBezTo>
                    <a:cubicBezTo>
                      <a:pt x="38439" y="54042"/>
                      <a:pt x="33055" y="55668"/>
                      <a:pt x="26635" y="55668"/>
                    </a:cubicBezTo>
                    <a:cubicBezTo>
                      <a:pt x="21515" y="55668"/>
                      <a:pt x="16944" y="54530"/>
                      <a:pt x="12921" y="52234"/>
                    </a:cubicBezTo>
                    <a:cubicBezTo>
                      <a:pt x="8878" y="49939"/>
                      <a:pt x="5729" y="46688"/>
                      <a:pt x="3434" y="42442"/>
                    </a:cubicBezTo>
                    <a:cubicBezTo>
                      <a:pt x="1138" y="38216"/>
                      <a:pt x="0" y="33319"/>
                      <a:pt x="0" y="27732"/>
                    </a:cubicBezTo>
                    <a:cubicBezTo>
                      <a:pt x="0" y="22145"/>
                      <a:pt x="1117" y="17269"/>
                      <a:pt x="3352" y="13084"/>
                    </a:cubicBezTo>
                    <a:cubicBezTo>
                      <a:pt x="5587" y="8899"/>
                      <a:pt x="8716" y="5668"/>
                      <a:pt x="12739" y="3393"/>
                    </a:cubicBezTo>
                    <a:cubicBezTo>
                      <a:pt x="16761" y="1138"/>
                      <a:pt x="21414" y="0"/>
                      <a:pt x="26656" y="0"/>
                    </a:cubicBezTo>
                    <a:cubicBezTo>
                      <a:pt x="31897" y="0"/>
                      <a:pt x="36306" y="1117"/>
                      <a:pt x="40227" y="3352"/>
                    </a:cubicBezTo>
                    <a:cubicBezTo>
                      <a:pt x="44148" y="5587"/>
                      <a:pt x="47196" y="8655"/>
                      <a:pt x="49329" y="12556"/>
                    </a:cubicBezTo>
                    <a:cubicBezTo>
                      <a:pt x="51462" y="16457"/>
                      <a:pt x="52519" y="20865"/>
                      <a:pt x="52519" y="25782"/>
                    </a:cubicBezTo>
                    <a:cubicBezTo>
                      <a:pt x="52519" y="27489"/>
                      <a:pt x="52417" y="29297"/>
                      <a:pt x="52214" y="31186"/>
                    </a:cubicBezTo>
                    <a:close/>
                    <a:moveTo>
                      <a:pt x="40999" y="15095"/>
                    </a:moveTo>
                    <a:cubicBezTo>
                      <a:pt x="39496" y="12637"/>
                      <a:pt x="37444" y="10768"/>
                      <a:pt x="34843" y="9488"/>
                    </a:cubicBezTo>
                    <a:cubicBezTo>
                      <a:pt x="32243" y="8208"/>
                      <a:pt x="29378" y="7578"/>
                      <a:pt x="26229" y="7578"/>
                    </a:cubicBezTo>
                    <a:cubicBezTo>
                      <a:pt x="21698" y="7578"/>
                      <a:pt x="17858" y="9021"/>
                      <a:pt x="14669" y="11906"/>
                    </a:cubicBezTo>
                    <a:cubicBezTo>
                      <a:pt x="11479" y="14791"/>
                      <a:pt x="9671" y="18793"/>
                      <a:pt x="9203" y="23913"/>
                    </a:cubicBezTo>
                    <a:lnTo>
                      <a:pt x="43234" y="23913"/>
                    </a:lnTo>
                    <a:cubicBezTo>
                      <a:pt x="43234" y="20500"/>
                      <a:pt x="42482" y="17574"/>
                      <a:pt x="40979" y="15116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34" name="Vapaamuotoinen: Muoto 633">
                <a:extLst>
                  <a:ext uri="{FF2B5EF4-FFF2-40B4-BE49-F238E27FC236}">
                    <a16:creationId xmlns:a16="http://schemas.microsoft.com/office/drawing/2014/main" id="{DF2BDE1D-126A-B51D-775E-E795F95A4964}"/>
                  </a:ext>
                </a:extLst>
              </p:cNvPr>
              <p:cNvSpPr/>
              <p:nvPr/>
            </p:nvSpPr>
            <p:spPr>
              <a:xfrm>
                <a:off x="875332" y="6456020"/>
                <a:ext cx="41730" cy="55667"/>
              </a:xfrm>
              <a:custGeom>
                <a:avLst/>
                <a:gdLst>
                  <a:gd name="connsiteX0" fmla="*/ 10910 w 41730"/>
                  <a:gd name="connsiteY0" fmla="*/ 53555 h 55667"/>
                  <a:gd name="connsiteX1" fmla="*/ 3149 w 41730"/>
                  <a:gd name="connsiteY1" fmla="*/ 47643 h 55667"/>
                  <a:gd name="connsiteX2" fmla="*/ 0 w 41730"/>
                  <a:gd name="connsiteY2" fmla="*/ 38947 h 55667"/>
                  <a:gd name="connsiteX3" fmla="*/ 9244 w 41730"/>
                  <a:gd name="connsiteY3" fmla="*/ 38947 h 55667"/>
                  <a:gd name="connsiteX4" fmla="*/ 13043 w 41730"/>
                  <a:gd name="connsiteY4" fmla="*/ 45530 h 55667"/>
                  <a:gd name="connsiteX5" fmla="*/ 21942 w 41730"/>
                  <a:gd name="connsiteY5" fmla="*/ 48090 h 55667"/>
                  <a:gd name="connsiteX6" fmla="*/ 30008 w 41730"/>
                  <a:gd name="connsiteY6" fmla="*/ 45835 h 55667"/>
                  <a:gd name="connsiteX7" fmla="*/ 32954 w 41730"/>
                  <a:gd name="connsiteY7" fmla="*/ 40126 h 55667"/>
                  <a:gd name="connsiteX8" fmla="*/ 29805 w 41730"/>
                  <a:gd name="connsiteY8" fmla="*/ 34863 h 55667"/>
                  <a:gd name="connsiteX9" fmla="*/ 20073 w 41730"/>
                  <a:gd name="connsiteY9" fmla="*/ 31471 h 55667"/>
                  <a:gd name="connsiteX10" fmla="*/ 10280 w 41730"/>
                  <a:gd name="connsiteY10" fmla="*/ 28281 h 55667"/>
                  <a:gd name="connsiteX11" fmla="*/ 3779 w 41730"/>
                  <a:gd name="connsiteY11" fmla="*/ 23466 h 55667"/>
                  <a:gd name="connsiteX12" fmla="*/ 1077 w 41730"/>
                  <a:gd name="connsiteY12" fmla="*/ 15055 h 55667"/>
                  <a:gd name="connsiteX13" fmla="*/ 3535 w 41730"/>
                  <a:gd name="connsiteY13" fmla="*/ 7477 h 55667"/>
                  <a:gd name="connsiteX14" fmla="*/ 10524 w 41730"/>
                  <a:gd name="connsiteY14" fmla="*/ 2011 h 55667"/>
                  <a:gd name="connsiteX15" fmla="*/ 20845 w 41730"/>
                  <a:gd name="connsiteY15" fmla="*/ 0 h 55667"/>
                  <a:gd name="connsiteX16" fmla="*/ 35310 w 41730"/>
                  <a:gd name="connsiteY16" fmla="*/ 4531 h 55667"/>
                  <a:gd name="connsiteX17" fmla="*/ 41223 w 41730"/>
                  <a:gd name="connsiteY17" fmla="*/ 16924 h 55667"/>
                  <a:gd name="connsiteX18" fmla="*/ 32263 w 41730"/>
                  <a:gd name="connsiteY18" fmla="*/ 16924 h 55667"/>
                  <a:gd name="connsiteX19" fmla="*/ 28870 w 41730"/>
                  <a:gd name="connsiteY19" fmla="*/ 10138 h 55667"/>
                  <a:gd name="connsiteX20" fmla="*/ 20561 w 41730"/>
                  <a:gd name="connsiteY20" fmla="*/ 7578 h 55667"/>
                  <a:gd name="connsiteX21" fmla="*/ 12881 w 41730"/>
                  <a:gd name="connsiteY21" fmla="*/ 9650 h 55667"/>
                  <a:gd name="connsiteX22" fmla="*/ 10036 w 41730"/>
                  <a:gd name="connsiteY22" fmla="*/ 15055 h 55667"/>
                  <a:gd name="connsiteX23" fmla="*/ 11763 w 41730"/>
                  <a:gd name="connsiteY23" fmla="*/ 19423 h 55667"/>
                  <a:gd name="connsiteX24" fmla="*/ 16091 w 41730"/>
                  <a:gd name="connsiteY24" fmla="*/ 22186 h 55667"/>
                  <a:gd name="connsiteX25" fmla="*/ 23324 w 41730"/>
                  <a:gd name="connsiteY25" fmla="*/ 24502 h 55667"/>
                  <a:gd name="connsiteX26" fmla="*/ 32771 w 41730"/>
                  <a:gd name="connsiteY26" fmla="*/ 27590 h 55667"/>
                  <a:gd name="connsiteX27" fmla="*/ 39028 w 41730"/>
                  <a:gd name="connsiteY27" fmla="*/ 32161 h 55667"/>
                  <a:gd name="connsiteX28" fmla="*/ 41731 w 41730"/>
                  <a:gd name="connsiteY28" fmla="*/ 40126 h 55667"/>
                  <a:gd name="connsiteX29" fmla="*/ 39272 w 41730"/>
                  <a:gd name="connsiteY29" fmla="*/ 48090 h 55667"/>
                  <a:gd name="connsiteX30" fmla="*/ 32344 w 41730"/>
                  <a:gd name="connsiteY30" fmla="*/ 53656 h 55667"/>
                  <a:gd name="connsiteX31" fmla="*/ 22064 w 41730"/>
                  <a:gd name="connsiteY31" fmla="*/ 55668 h 55667"/>
                  <a:gd name="connsiteX32" fmla="*/ 10951 w 41730"/>
                  <a:gd name="connsiteY32" fmla="*/ 53555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730" h="55667">
                    <a:moveTo>
                      <a:pt x="10910" y="53555"/>
                    </a:moveTo>
                    <a:cubicBezTo>
                      <a:pt x="7639" y="52153"/>
                      <a:pt x="5039" y="50182"/>
                      <a:pt x="3149" y="47643"/>
                    </a:cubicBezTo>
                    <a:cubicBezTo>
                      <a:pt x="1239" y="45123"/>
                      <a:pt x="203" y="42218"/>
                      <a:pt x="0" y="38947"/>
                    </a:cubicBezTo>
                    <a:lnTo>
                      <a:pt x="9244" y="38947"/>
                    </a:lnTo>
                    <a:cubicBezTo>
                      <a:pt x="9508" y="41629"/>
                      <a:pt x="10768" y="43823"/>
                      <a:pt x="13043" y="45530"/>
                    </a:cubicBezTo>
                    <a:cubicBezTo>
                      <a:pt x="15298" y="47236"/>
                      <a:pt x="18265" y="48090"/>
                      <a:pt x="21942" y="48090"/>
                    </a:cubicBezTo>
                    <a:cubicBezTo>
                      <a:pt x="25355" y="48090"/>
                      <a:pt x="28037" y="47338"/>
                      <a:pt x="30008" y="45835"/>
                    </a:cubicBezTo>
                    <a:cubicBezTo>
                      <a:pt x="31979" y="44331"/>
                      <a:pt x="32954" y="42421"/>
                      <a:pt x="32954" y="40126"/>
                    </a:cubicBezTo>
                    <a:cubicBezTo>
                      <a:pt x="32954" y="37830"/>
                      <a:pt x="31897" y="36001"/>
                      <a:pt x="29805" y="34863"/>
                    </a:cubicBezTo>
                    <a:cubicBezTo>
                      <a:pt x="27712" y="33705"/>
                      <a:pt x="24461" y="32588"/>
                      <a:pt x="20073" y="31471"/>
                    </a:cubicBezTo>
                    <a:cubicBezTo>
                      <a:pt x="16071" y="30414"/>
                      <a:pt x="12800" y="29358"/>
                      <a:pt x="10280" y="28281"/>
                    </a:cubicBezTo>
                    <a:cubicBezTo>
                      <a:pt x="7761" y="27204"/>
                      <a:pt x="5587" y="25599"/>
                      <a:pt x="3779" y="23466"/>
                    </a:cubicBezTo>
                    <a:cubicBezTo>
                      <a:pt x="1971" y="21333"/>
                      <a:pt x="1077" y="18529"/>
                      <a:pt x="1077" y="15055"/>
                    </a:cubicBezTo>
                    <a:cubicBezTo>
                      <a:pt x="1077" y="12292"/>
                      <a:pt x="1890" y="9772"/>
                      <a:pt x="3535" y="7477"/>
                    </a:cubicBezTo>
                    <a:cubicBezTo>
                      <a:pt x="5181" y="5181"/>
                      <a:pt x="7497" y="3352"/>
                      <a:pt x="10524" y="2011"/>
                    </a:cubicBezTo>
                    <a:cubicBezTo>
                      <a:pt x="13531" y="670"/>
                      <a:pt x="16985" y="0"/>
                      <a:pt x="20845" y="0"/>
                    </a:cubicBezTo>
                    <a:cubicBezTo>
                      <a:pt x="26818" y="0"/>
                      <a:pt x="31633" y="1503"/>
                      <a:pt x="35310" y="4531"/>
                    </a:cubicBezTo>
                    <a:cubicBezTo>
                      <a:pt x="38988" y="7558"/>
                      <a:pt x="40959" y="11682"/>
                      <a:pt x="41223" y="16924"/>
                    </a:cubicBezTo>
                    <a:lnTo>
                      <a:pt x="32263" y="16924"/>
                    </a:lnTo>
                    <a:cubicBezTo>
                      <a:pt x="32060" y="14100"/>
                      <a:pt x="30942" y="11845"/>
                      <a:pt x="28870" y="10138"/>
                    </a:cubicBezTo>
                    <a:cubicBezTo>
                      <a:pt x="26798" y="8431"/>
                      <a:pt x="24035" y="7578"/>
                      <a:pt x="20561" y="7578"/>
                    </a:cubicBezTo>
                    <a:cubicBezTo>
                      <a:pt x="17351" y="7578"/>
                      <a:pt x="14791" y="8269"/>
                      <a:pt x="12881" y="9650"/>
                    </a:cubicBezTo>
                    <a:cubicBezTo>
                      <a:pt x="10971" y="11032"/>
                      <a:pt x="10036" y="12840"/>
                      <a:pt x="10036" y="15055"/>
                    </a:cubicBezTo>
                    <a:cubicBezTo>
                      <a:pt x="10036" y="16822"/>
                      <a:pt x="10605" y="18285"/>
                      <a:pt x="11763" y="19423"/>
                    </a:cubicBezTo>
                    <a:cubicBezTo>
                      <a:pt x="12921" y="20581"/>
                      <a:pt x="14344" y="21495"/>
                      <a:pt x="16091" y="22186"/>
                    </a:cubicBezTo>
                    <a:cubicBezTo>
                      <a:pt x="17838" y="22877"/>
                      <a:pt x="20236" y="23649"/>
                      <a:pt x="23324" y="24502"/>
                    </a:cubicBezTo>
                    <a:cubicBezTo>
                      <a:pt x="27184" y="25558"/>
                      <a:pt x="30333" y="26574"/>
                      <a:pt x="32771" y="27590"/>
                    </a:cubicBezTo>
                    <a:cubicBezTo>
                      <a:pt x="35209" y="28606"/>
                      <a:pt x="37281" y="30130"/>
                      <a:pt x="39028" y="32161"/>
                    </a:cubicBezTo>
                    <a:cubicBezTo>
                      <a:pt x="40755" y="34193"/>
                      <a:pt x="41670" y="36855"/>
                      <a:pt x="41731" y="40126"/>
                    </a:cubicBezTo>
                    <a:cubicBezTo>
                      <a:pt x="41731" y="43071"/>
                      <a:pt x="40898" y="45733"/>
                      <a:pt x="39272" y="48090"/>
                    </a:cubicBezTo>
                    <a:cubicBezTo>
                      <a:pt x="37627" y="50446"/>
                      <a:pt x="35331" y="52295"/>
                      <a:pt x="32344" y="53656"/>
                    </a:cubicBezTo>
                    <a:cubicBezTo>
                      <a:pt x="29358" y="54997"/>
                      <a:pt x="25924" y="55668"/>
                      <a:pt x="22064" y="55668"/>
                    </a:cubicBezTo>
                    <a:cubicBezTo>
                      <a:pt x="17940" y="55668"/>
                      <a:pt x="14222" y="54957"/>
                      <a:pt x="10951" y="53555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35" name="Vapaamuotoinen: Muoto 634">
                <a:extLst>
                  <a:ext uri="{FF2B5EF4-FFF2-40B4-BE49-F238E27FC236}">
                    <a16:creationId xmlns:a16="http://schemas.microsoft.com/office/drawing/2014/main" id="{2132C3BC-6D31-947F-3425-5B88B5D46973}"/>
                  </a:ext>
                </a:extLst>
              </p:cNvPr>
              <p:cNvSpPr/>
              <p:nvPr/>
            </p:nvSpPr>
            <p:spPr>
              <a:xfrm>
                <a:off x="929598" y="6437999"/>
                <a:ext cx="42299" cy="72794"/>
              </a:xfrm>
              <a:custGeom>
                <a:avLst/>
                <a:gdLst>
                  <a:gd name="connsiteX0" fmla="*/ 30109 w 42299"/>
                  <a:gd name="connsiteY0" fmla="*/ 72795 h 72794"/>
                  <a:gd name="connsiteX1" fmla="*/ 8960 w 42299"/>
                  <a:gd name="connsiteY1" fmla="*/ 48984 h 72794"/>
                  <a:gd name="connsiteX2" fmla="*/ 8960 w 42299"/>
                  <a:gd name="connsiteY2" fmla="*/ 72795 h 72794"/>
                  <a:gd name="connsiteX3" fmla="*/ 0 w 42299"/>
                  <a:gd name="connsiteY3" fmla="*/ 72795 h 72794"/>
                  <a:gd name="connsiteX4" fmla="*/ 0 w 42299"/>
                  <a:gd name="connsiteY4" fmla="*/ 0 h 72794"/>
                  <a:gd name="connsiteX5" fmla="*/ 8960 w 42299"/>
                  <a:gd name="connsiteY5" fmla="*/ 0 h 72794"/>
                  <a:gd name="connsiteX6" fmla="*/ 8960 w 42299"/>
                  <a:gd name="connsiteY6" fmla="*/ 42787 h 72794"/>
                  <a:gd name="connsiteX7" fmla="*/ 29703 w 42299"/>
                  <a:gd name="connsiteY7" fmla="*/ 18874 h 72794"/>
                  <a:gd name="connsiteX8" fmla="*/ 42198 w 42299"/>
                  <a:gd name="connsiteY8" fmla="*/ 18874 h 72794"/>
                  <a:gd name="connsiteX9" fmla="*/ 16822 w 42299"/>
                  <a:gd name="connsiteY9" fmla="*/ 45733 h 72794"/>
                  <a:gd name="connsiteX10" fmla="*/ 42299 w 42299"/>
                  <a:gd name="connsiteY10" fmla="*/ 72775 h 72794"/>
                  <a:gd name="connsiteX11" fmla="*/ 30109 w 42299"/>
                  <a:gd name="connsiteY11" fmla="*/ 72775 h 7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99" h="72794">
                    <a:moveTo>
                      <a:pt x="30109" y="72795"/>
                    </a:moveTo>
                    <a:lnTo>
                      <a:pt x="8960" y="48984"/>
                    </a:lnTo>
                    <a:lnTo>
                      <a:pt x="8960" y="72795"/>
                    </a:lnTo>
                    <a:lnTo>
                      <a:pt x="0" y="72795"/>
                    </a:lnTo>
                    <a:lnTo>
                      <a:pt x="0" y="0"/>
                    </a:lnTo>
                    <a:lnTo>
                      <a:pt x="8960" y="0"/>
                    </a:lnTo>
                    <a:lnTo>
                      <a:pt x="8960" y="42787"/>
                    </a:lnTo>
                    <a:lnTo>
                      <a:pt x="29703" y="18874"/>
                    </a:lnTo>
                    <a:lnTo>
                      <a:pt x="42198" y="18874"/>
                    </a:lnTo>
                    <a:lnTo>
                      <a:pt x="16822" y="45733"/>
                    </a:lnTo>
                    <a:lnTo>
                      <a:pt x="42299" y="72775"/>
                    </a:lnTo>
                    <a:lnTo>
                      <a:pt x="30109" y="72775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36" name="Vapaamuotoinen: Muoto 635">
                <a:extLst>
                  <a:ext uri="{FF2B5EF4-FFF2-40B4-BE49-F238E27FC236}">
                    <a16:creationId xmlns:a16="http://schemas.microsoft.com/office/drawing/2014/main" id="{33972B1C-B294-9D04-0770-BF1E4898013B}"/>
                  </a:ext>
                </a:extLst>
              </p:cNvPr>
              <p:cNvSpPr/>
              <p:nvPr/>
            </p:nvSpPr>
            <p:spPr>
              <a:xfrm>
                <a:off x="978806" y="6435947"/>
                <a:ext cx="12007" cy="74846"/>
              </a:xfrm>
              <a:custGeom>
                <a:avLst/>
                <a:gdLst>
                  <a:gd name="connsiteX0" fmla="*/ 1768 w 12007"/>
                  <a:gd name="connsiteY0" fmla="*/ 10422 h 74846"/>
                  <a:gd name="connsiteX1" fmla="*/ 0 w 12007"/>
                  <a:gd name="connsiteY1" fmla="*/ 6095 h 74846"/>
                  <a:gd name="connsiteX2" fmla="*/ 1768 w 12007"/>
                  <a:gd name="connsiteY2" fmla="*/ 1768 h 74846"/>
                  <a:gd name="connsiteX3" fmla="*/ 6095 w 12007"/>
                  <a:gd name="connsiteY3" fmla="*/ 0 h 74846"/>
                  <a:gd name="connsiteX4" fmla="*/ 10280 w 12007"/>
                  <a:gd name="connsiteY4" fmla="*/ 1768 h 74846"/>
                  <a:gd name="connsiteX5" fmla="*/ 12007 w 12007"/>
                  <a:gd name="connsiteY5" fmla="*/ 6095 h 74846"/>
                  <a:gd name="connsiteX6" fmla="*/ 10280 w 12007"/>
                  <a:gd name="connsiteY6" fmla="*/ 10422 h 74846"/>
                  <a:gd name="connsiteX7" fmla="*/ 6095 w 12007"/>
                  <a:gd name="connsiteY7" fmla="*/ 12190 h 74846"/>
                  <a:gd name="connsiteX8" fmla="*/ 1768 w 12007"/>
                  <a:gd name="connsiteY8" fmla="*/ 10422 h 74846"/>
                  <a:gd name="connsiteX9" fmla="*/ 10422 w 12007"/>
                  <a:gd name="connsiteY9" fmla="*/ 20947 h 74846"/>
                  <a:gd name="connsiteX10" fmla="*/ 10422 w 12007"/>
                  <a:gd name="connsiteY10" fmla="*/ 74847 h 74846"/>
                  <a:gd name="connsiteX11" fmla="*/ 1483 w 12007"/>
                  <a:gd name="connsiteY11" fmla="*/ 74847 h 74846"/>
                  <a:gd name="connsiteX12" fmla="*/ 1483 w 12007"/>
                  <a:gd name="connsiteY12" fmla="*/ 20947 h 74846"/>
                  <a:gd name="connsiteX13" fmla="*/ 10422 w 12007"/>
                  <a:gd name="connsiteY13" fmla="*/ 20947 h 7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7" h="74846">
                    <a:moveTo>
                      <a:pt x="1768" y="10422"/>
                    </a:moveTo>
                    <a:cubicBezTo>
                      <a:pt x="589" y="9244"/>
                      <a:pt x="0" y="7802"/>
                      <a:pt x="0" y="6095"/>
                    </a:cubicBezTo>
                    <a:cubicBezTo>
                      <a:pt x="0" y="4388"/>
                      <a:pt x="589" y="2946"/>
                      <a:pt x="1768" y="1768"/>
                    </a:cubicBezTo>
                    <a:cubicBezTo>
                      <a:pt x="2946" y="589"/>
                      <a:pt x="4388" y="0"/>
                      <a:pt x="6095" y="0"/>
                    </a:cubicBezTo>
                    <a:cubicBezTo>
                      <a:pt x="7802" y="0"/>
                      <a:pt x="9122" y="589"/>
                      <a:pt x="10280" y="1768"/>
                    </a:cubicBezTo>
                    <a:cubicBezTo>
                      <a:pt x="11438" y="2946"/>
                      <a:pt x="12007" y="4388"/>
                      <a:pt x="12007" y="6095"/>
                    </a:cubicBezTo>
                    <a:cubicBezTo>
                      <a:pt x="12007" y="7802"/>
                      <a:pt x="11438" y="9244"/>
                      <a:pt x="10280" y="10422"/>
                    </a:cubicBezTo>
                    <a:cubicBezTo>
                      <a:pt x="9122" y="11601"/>
                      <a:pt x="7741" y="12190"/>
                      <a:pt x="6095" y="12190"/>
                    </a:cubicBezTo>
                    <a:cubicBezTo>
                      <a:pt x="4449" y="12190"/>
                      <a:pt x="2946" y="11601"/>
                      <a:pt x="1768" y="10422"/>
                    </a:cubicBezTo>
                    <a:close/>
                    <a:moveTo>
                      <a:pt x="10422" y="20947"/>
                    </a:moveTo>
                    <a:lnTo>
                      <a:pt x="10422" y="74847"/>
                    </a:lnTo>
                    <a:lnTo>
                      <a:pt x="1483" y="74847"/>
                    </a:lnTo>
                    <a:lnTo>
                      <a:pt x="1483" y="20947"/>
                    </a:lnTo>
                    <a:lnTo>
                      <a:pt x="10422" y="20947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37" name="Vapaamuotoinen: Muoto 636">
                <a:extLst>
                  <a:ext uri="{FF2B5EF4-FFF2-40B4-BE49-F238E27FC236}">
                    <a16:creationId xmlns:a16="http://schemas.microsoft.com/office/drawing/2014/main" id="{A9B39CAB-6767-3FED-3B22-216416E7D3FB}"/>
                  </a:ext>
                </a:extLst>
              </p:cNvPr>
              <p:cNvSpPr/>
              <p:nvPr/>
            </p:nvSpPr>
            <p:spPr>
              <a:xfrm>
                <a:off x="1002596" y="6470973"/>
                <a:ext cx="39251" cy="7578"/>
              </a:xfrm>
              <a:custGeom>
                <a:avLst/>
                <a:gdLst>
                  <a:gd name="connsiteX0" fmla="*/ 39252 w 39251"/>
                  <a:gd name="connsiteY0" fmla="*/ 0 h 7578"/>
                  <a:gd name="connsiteX1" fmla="*/ 39252 w 39251"/>
                  <a:gd name="connsiteY1" fmla="*/ 7578 h 7578"/>
                  <a:gd name="connsiteX2" fmla="*/ 0 w 39251"/>
                  <a:gd name="connsiteY2" fmla="*/ 7578 h 7578"/>
                  <a:gd name="connsiteX3" fmla="*/ 0 w 39251"/>
                  <a:gd name="connsiteY3" fmla="*/ 0 h 7578"/>
                  <a:gd name="connsiteX4" fmla="*/ 39252 w 39251"/>
                  <a:gd name="connsiteY4" fmla="*/ 0 h 7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251" h="7578">
                    <a:moveTo>
                      <a:pt x="39252" y="0"/>
                    </a:moveTo>
                    <a:lnTo>
                      <a:pt x="39252" y="7578"/>
                    </a:lnTo>
                    <a:lnTo>
                      <a:pt x="0" y="7578"/>
                    </a:lnTo>
                    <a:lnTo>
                      <a:pt x="0" y="0"/>
                    </a:lnTo>
                    <a:lnTo>
                      <a:pt x="39252" y="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38" name="Vapaamuotoinen: Muoto 637">
                <a:extLst>
                  <a:ext uri="{FF2B5EF4-FFF2-40B4-BE49-F238E27FC236}">
                    <a16:creationId xmlns:a16="http://schemas.microsoft.com/office/drawing/2014/main" id="{A3CA807B-B9E1-5BBC-892E-619946EAB270}"/>
                  </a:ext>
                </a:extLst>
              </p:cNvPr>
              <p:cNvSpPr/>
              <p:nvPr/>
            </p:nvSpPr>
            <p:spPr>
              <a:xfrm>
                <a:off x="1058488" y="6442245"/>
                <a:ext cx="51604" cy="69219"/>
              </a:xfrm>
              <a:custGeom>
                <a:avLst/>
                <a:gdLst>
                  <a:gd name="connsiteX0" fmla="*/ 8939 w 51604"/>
                  <a:gd name="connsiteY0" fmla="*/ 0 h 69219"/>
                  <a:gd name="connsiteX1" fmla="*/ 8939 w 51604"/>
                  <a:gd name="connsiteY1" fmla="*/ 43376 h 69219"/>
                  <a:gd name="connsiteX2" fmla="*/ 13409 w 51604"/>
                  <a:gd name="connsiteY2" fmla="*/ 56948 h 69219"/>
                  <a:gd name="connsiteX3" fmla="*/ 25843 w 51604"/>
                  <a:gd name="connsiteY3" fmla="*/ 61377 h 69219"/>
                  <a:gd name="connsiteX4" fmla="*/ 38195 w 51604"/>
                  <a:gd name="connsiteY4" fmla="*/ 56948 h 69219"/>
                  <a:gd name="connsiteX5" fmla="*/ 42665 w 51604"/>
                  <a:gd name="connsiteY5" fmla="*/ 43376 h 69219"/>
                  <a:gd name="connsiteX6" fmla="*/ 42665 w 51604"/>
                  <a:gd name="connsiteY6" fmla="*/ 0 h 69219"/>
                  <a:gd name="connsiteX7" fmla="*/ 51604 w 51604"/>
                  <a:gd name="connsiteY7" fmla="*/ 0 h 69219"/>
                  <a:gd name="connsiteX8" fmla="*/ 51604 w 51604"/>
                  <a:gd name="connsiteY8" fmla="*/ 43275 h 69219"/>
                  <a:gd name="connsiteX9" fmla="*/ 48171 w 51604"/>
                  <a:gd name="connsiteY9" fmla="*/ 57679 h 69219"/>
                  <a:gd name="connsiteX10" fmla="*/ 38886 w 51604"/>
                  <a:gd name="connsiteY10" fmla="*/ 66375 h 69219"/>
                  <a:gd name="connsiteX11" fmla="*/ 25762 w 51604"/>
                  <a:gd name="connsiteY11" fmla="*/ 69219 h 69219"/>
                  <a:gd name="connsiteX12" fmla="*/ 12637 w 51604"/>
                  <a:gd name="connsiteY12" fmla="*/ 66375 h 69219"/>
                  <a:gd name="connsiteX13" fmla="*/ 3393 w 51604"/>
                  <a:gd name="connsiteY13" fmla="*/ 57679 h 69219"/>
                  <a:gd name="connsiteX14" fmla="*/ 0 w 51604"/>
                  <a:gd name="connsiteY14" fmla="*/ 43275 h 69219"/>
                  <a:gd name="connsiteX15" fmla="*/ 0 w 51604"/>
                  <a:gd name="connsiteY15" fmla="*/ 0 h 69219"/>
                  <a:gd name="connsiteX16" fmla="*/ 8939 w 51604"/>
                  <a:gd name="connsiteY16" fmla="*/ 0 h 6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1604" h="69219">
                    <a:moveTo>
                      <a:pt x="8939" y="0"/>
                    </a:moveTo>
                    <a:lnTo>
                      <a:pt x="8939" y="43376"/>
                    </a:lnTo>
                    <a:cubicBezTo>
                      <a:pt x="8939" y="49471"/>
                      <a:pt x="10422" y="54002"/>
                      <a:pt x="13409" y="56948"/>
                    </a:cubicBezTo>
                    <a:cubicBezTo>
                      <a:pt x="16396" y="59894"/>
                      <a:pt x="20540" y="61377"/>
                      <a:pt x="25843" y="61377"/>
                    </a:cubicBezTo>
                    <a:cubicBezTo>
                      <a:pt x="31146" y="61377"/>
                      <a:pt x="35209" y="59914"/>
                      <a:pt x="38195" y="56948"/>
                    </a:cubicBezTo>
                    <a:cubicBezTo>
                      <a:pt x="41182" y="54002"/>
                      <a:pt x="42665" y="49471"/>
                      <a:pt x="42665" y="43376"/>
                    </a:cubicBezTo>
                    <a:lnTo>
                      <a:pt x="42665" y="0"/>
                    </a:lnTo>
                    <a:lnTo>
                      <a:pt x="51604" y="0"/>
                    </a:lnTo>
                    <a:lnTo>
                      <a:pt x="51604" y="43275"/>
                    </a:lnTo>
                    <a:cubicBezTo>
                      <a:pt x="51604" y="48984"/>
                      <a:pt x="50467" y="53778"/>
                      <a:pt x="48171" y="57679"/>
                    </a:cubicBezTo>
                    <a:cubicBezTo>
                      <a:pt x="45875" y="61580"/>
                      <a:pt x="42767" y="64485"/>
                      <a:pt x="38886" y="66375"/>
                    </a:cubicBezTo>
                    <a:cubicBezTo>
                      <a:pt x="34985" y="68285"/>
                      <a:pt x="30597" y="69219"/>
                      <a:pt x="25762" y="69219"/>
                    </a:cubicBezTo>
                    <a:cubicBezTo>
                      <a:pt x="20926" y="69219"/>
                      <a:pt x="16538" y="68264"/>
                      <a:pt x="12637" y="66375"/>
                    </a:cubicBezTo>
                    <a:cubicBezTo>
                      <a:pt x="8736" y="64485"/>
                      <a:pt x="5648" y="61580"/>
                      <a:pt x="3393" y="57679"/>
                    </a:cubicBezTo>
                    <a:cubicBezTo>
                      <a:pt x="1138" y="53778"/>
                      <a:pt x="0" y="48984"/>
                      <a:pt x="0" y="43275"/>
                    </a:cubicBezTo>
                    <a:lnTo>
                      <a:pt x="0" y="0"/>
                    </a:lnTo>
                    <a:lnTo>
                      <a:pt x="8939" y="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39" name="Vapaamuotoinen: Muoto 638">
                <a:extLst>
                  <a:ext uri="{FF2B5EF4-FFF2-40B4-BE49-F238E27FC236}">
                    <a16:creationId xmlns:a16="http://schemas.microsoft.com/office/drawing/2014/main" id="{451700CC-6DB6-A187-EE7F-09B70CB2E330}"/>
                  </a:ext>
                </a:extLst>
              </p:cNvPr>
              <p:cNvSpPr/>
              <p:nvPr/>
            </p:nvSpPr>
            <p:spPr>
              <a:xfrm>
                <a:off x="1124558" y="6456893"/>
                <a:ext cx="48313" cy="54692"/>
              </a:xfrm>
              <a:custGeom>
                <a:avLst/>
                <a:gdLst>
                  <a:gd name="connsiteX0" fmla="*/ 48313 w 48313"/>
                  <a:gd name="connsiteY0" fmla="*/ 0 h 54692"/>
                  <a:gd name="connsiteX1" fmla="*/ 48313 w 48313"/>
                  <a:gd name="connsiteY1" fmla="*/ 53900 h 54692"/>
                  <a:gd name="connsiteX2" fmla="*/ 39354 w 48313"/>
                  <a:gd name="connsiteY2" fmla="*/ 53900 h 54692"/>
                  <a:gd name="connsiteX3" fmla="*/ 39354 w 48313"/>
                  <a:gd name="connsiteY3" fmla="*/ 45936 h 54692"/>
                  <a:gd name="connsiteX4" fmla="*/ 32222 w 48313"/>
                  <a:gd name="connsiteY4" fmla="*/ 52377 h 54692"/>
                  <a:gd name="connsiteX5" fmla="*/ 22145 w 48313"/>
                  <a:gd name="connsiteY5" fmla="*/ 54693 h 54692"/>
                  <a:gd name="connsiteX6" fmla="*/ 10829 w 48313"/>
                  <a:gd name="connsiteY6" fmla="*/ 52092 h 54692"/>
                  <a:gd name="connsiteX7" fmla="*/ 2905 w 48313"/>
                  <a:gd name="connsiteY7" fmla="*/ 44270 h 54692"/>
                  <a:gd name="connsiteX8" fmla="*/ 0 w 48313"/>
                  <a:gd name="connsiteY8" fmla="*/ 31572 h 54692"/>
                  <a:gd name="connsiteX9" fmla="*/ 0 w 48313"/>
                  <a:gd name="connsiteY9" fmla="*/ 0 h 54692"/>
                  <a:gd name="connsiteX10" fmla="*/ 8858 w 48313"/>
                  <a:gd name="connsiteY10" fmla="*/ 0 h 54692"/>
                  <a:gd name="connsiteX11" fmla="*/ 8858 w 48313"/>
                  <a:gd name="connsiteY11" fmla="*/ 30394 h 54692"/>
                  <a:gd name="connsiteX12" fmla="*/ 12881 w 48313"/>
                  <a:gd name="connsiteY12" fmla="*/ 42645 h 54692"/>
                  <a:gd name="connsiteX13" fmla="*/ 23892 w 48313"/>
                  <a:gd name="connsiteY13" fmla="*/ 46932 h 54692"/>
                  <a:gd name="connsiteX14" fmla="*/ 35209 w 48313"/>
                  <a:gd name="connsiteY14" fmla="*/ 42503 h 54692"/>
                  <a:gd name="connsiteX15" fmla="*/ 39333 w 48313"/>
                  <a:gd name="connsiteY15" fmla="*/ 29622 h 54692"/>
                  <a:gd name="connsiteX16" fmla="*/ 39333 w 48313"/>
                  <a:gd name="connsiteY16" fmla="*/ 20 h 54692"/>
                  <a:gd name="connsiteX17" fmla="*/ 48293 w 48313"/>
                  <a:gd name="connsiteY17" fmla="*/ 20 h 5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313" h="54692">
                    <a:moveTo>
                      <a:pt x="48313" y="0"/>
                    </a:moveTo>
                    <a:lnTo>
                      <a:pt x="48313" y="53900"/>
                    </a:lnTo>
                    <a:lnTo>
                      <a:pt x="39354" y="53900"/>
                    </a:lnTo>
                    <a:lnTo>
                      <a:pt x="39354" y="45936"/>
                    </a:lnTo>
                    <a:cubicBezTo>
                      <a:pt x="37647" y="48699"/>
                      <a:pt x="35270" y="50832"/>
                      <a:pt x="32222" y="52377"/>
                    </a:cubicBezTo>
                    <a:cubicBezTo>
                      <a:pt x="29175" y="53921"/>
                      <a:pt x="25823" y="54693"/>
                      <a:pt x="22145" y="54693"/>
                    </a:cubicBezTo>
                    <a:cubicBezTo>
                      <a:pt x="17960" y="54693"/>
                      <a:pt x="14181" y="53819"/>
                      <a:pt x="10829" y="52092"/>
                    </a:cubicBezTo>
                    <a:cubicBezTo>
                      <a:pt x="7477" y="50365"/>
                      <a:pt x="4835" y="47744"/>
                      <a:pt x="2905" y="44270"/>
                    </a:cubicBezTo>
                    <a:cubicBezTo>
                      <a:pt x="975" y="40796"/>
                      <a:pt x="0" y="36570"/>
                      <a:pt x="0" y="31572"/>
                    </a:cubicBezTo>
                    <a:lnTo>
                      <a:pt x="0" y="0"/>
                    </a:lnTo>
                    <a:lnTo>
                      <a:pt x="8858" y="0"/>
                    </a:lnTo>
                    <a:lnTo>
                      <a:pt x="8858" y="30394"/>
                    </a:lnTo>
                    <a:cubicBezTo>
                      <a:pt x="8858" y="35696"/>
                      <a:pt x="10199" y="39780"/>
                      <a:pt x="12881" y="42645"/>
                    </a:cubicBezTo>
                    <a:cubicBezTo>
                      <a:pt x="15563" y="45489"/>
                      <a:pt x="19240" y="46932"/>
                      <a:pt x="23892" y="46932"/>
                    </a:cubicBezTo>
                    <a:cubicBezTo>
                      <a:pt x="28545" y="46932"/>
                      <a:pt x="32446" y="45469"/>
                      <a:pt x="35209" y="42503"/>
                    </a:cubicBezTo>
                    <a:cubicBezTo>
                      <a:pt x="37972" y="39557"/>
                      <a:pt x="39333" y="35250"/>
                      <a:pt x="39333" y="29622"/>
                    </a:cubicBezTo>
                    <a:lnTo>
                      <a:pt x="39333" y="20"/>
                    </a:lnTo>
                    <a:lnTo>
                      <a:pt x="48293" y="2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0" name="Vapaamuotoinen: Muoto 639">
                <a:extLst>
                  <a:ext uri="{FF2B5EF4-FFF2-40B4-BE49-F238E27FC236}">
                    <a16:creationId xmlns:a16="http://schemas.microsoft.com/office/drawing/2014/main" id="{FAEF55B2-5CEF-6013-DB21-528859237EAC}"/>
                  </a:ext>
                </a:extLst>
              </p:cNvPr>
              <p:cNvSpPr/>
              <p:nvPr/>
            </p:nvSpPr>
            <p:spPr>
              <a:xfrm>
                <a:off x="1184695" y="6437999"/>
                <a:ext cx="54651" cy="73668"/>
              </a:xfrm>
              <a:custGeom>
                <a:avLst/>
                <a:gdLst>
                  <a:gd name="connsiteX0" fmla="*/ 3312 w 54651"/>
                  <a:gd name="connsiteY0" fmla="*/ 31146 h 73668"/>
                  <a:gd name="connsiteX1" fmla="*/ 12515 w 54651"/>
                  <a:gd name="connsiteY1" fmla="*/ 21454 h 73668"/>
                  <a:gd name="connsiteX2" fmla="*/ 25640 w 54651"/>
                  <a:gd name="connsiteY2" fmla="*/ 18001 h 73668"/>
                  <a:gd name="connsiteX3" fmla="*/ 37342 w 54651"/>
                  <a:gd name="connsiteY3" fmla="*/ 20906 h 73668"/>
                  <a:gd name="connsiteX4" fmla="*/ 45611 w 54651"/>
                  <a:gd name="connsiteY4" fmla="*/ 28525 h 73668"/>
                  <a:gd name="connsiteX5" fmla="*/ 45611 w 54651"/>
                  <a:gd name="connsiteY5" fmla="*/ 0 h 73668"/>
                  <a:gd name="connsiteX6" fmla="*/ 54652 w 54651"/>
                  <a:gd name="connsiteY6" fmla="*/ 0 h 73668"/>
                  <a:gd name="connsiteX7" fmla="*/ 54652 w 54651"/>
                  <a:gd name="connsiteY7" fmla="*/ 72795 h 73668"/>
                  <a:gd name="connsiteX8" fmla="*/ 45611 w 54651"/>
                  <a:gd name="connsiteY8" fmla="*/ 72795 h 73668"/>
                  <a:gd name="connsiteX9" fmla="*/ 45611 w 54651"/>
                  <a:gd name="connsiteY9" fmla="*/ 62657 h 73668"/>
                  <a:gd name="connsiteX10" fmla="*/ 37749 w 54651"/>
                  <a:gd name="connsiteY10" fmla="*/ 70580 h 73668"/>
                  <a:gd name="connsiteX11" fmla="*/ 25558 w 54651"/>
                  <a:gd name="connsiteY11" fmla="*/ 73668 h 73668"/>
                  <a:gd name="connsiteX12" fmla="*/ 12535 w 54651"/>
                  <a:gd name="connsiteY12" fmla="*/ 70133 h 73668"/>
                  <a:gd name="connsiteX13" fmla="*/ 3332 w 54651"/>
                  <a:gd name="connsiteY13" fmla="*/ 60198 h 73668"/>
                  <a:gd name="connsiteX14" fmla="*/ 0 w 54651"/>
                  <a:gd name="connsiteY14" fmla="*/ 45631 h 73668"/>
                  <a:gd name="connsiteX15" fmla="*/ 3332 w 54651"/>
                  <a:gd name="connsiteY15" fmla="*/ 31125 h 73668"/>
                  <a:gd name="connsiteX16" fmla="*/ 43153 w 54651"/>
                  <a:gd name="connsiteY16" fmla="*/ 35128 h 73668"/>
                  <a:gd name="connsiteX17" fmla="*/ 36509 w 54651"/>
                  <a:gd name="connsiteY17" fmla="*/ 28200 h 73668"/>
                  <a:gd name="connsiteX18" fmla="*/ 27306 w 54651"/>
                  <a:gd name="connsiteY18" fmla="*/ 25782 h 73668"/>
                  <a:gd name="connsiteX19" fmla="*/ 18163 w 54651"/>
                  <a:gd name="connsiteY19" fmla="*/ 28139 h 73668"/>
                  <a:gd name="connsiteX20" fmla="*/ 11581 w 54651"/>
                  <a:gd name="connsiteY20" fmla="*/ 35026 h 73668"/>
                  <a:gd name="connsiteX21" fmla="*/ 9122 w 54651"/>
                  <a:gd name="connsiteY21" fmla="*/ 45652 h 73668"/>
                  <a:gd name="connsiteX22" fmla="*/ 11581 w 54651"/>
                  <a:gd name="connsiteY22" fmla="*/ 56420 h 73668"/>
                  <a:gd name="connsiteX23" fmla="*/ 18163 w 54651"/>
                  <a:gd name="connsiteY23" fmla="*/ 63409 h 73668"/>
                  <a:gd name="connsiteX24" fmla="*/ 27306 w 54651"/>
                  <a:gd name="connsiteY24" fmla="*/ 65826 h 73668"/>
                  <a:gd name="connsiteX25" fmla="*/ 36509 w 54651"/>
                  <a:gd name="connsiteY25" fmla="*/ 63409 h 73668"/>
                  <a:gd name="connsiteX26" fmla="*/ 43153 w 54651"/>
                  <a:gd name="connsiteY26" fmla="*/ 56420 h 73668"/>
                  <a:gd name="connsiteX27" fmla="*/ 45611 w 54651"/>
                  <a:gd name="connsiteY27" fmla="*/ 45753 h 73668"/>
                  <a:gd name="connsiteX28" fmla="*/ 43153 w 54651"/>
                  <a:gd name="connsiteY28" fmla="*/ 35128 h 73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651" h="73668">
                    <a:moveTo>
                      <a:pt x="3312" y="31146"/>
                    </a:moveTo>
                    <a:cubicBezTo>
                      <a:pt x="5546" y="26981"/>
                      <a:pt x="8614" y="23750"/>
                      <a:pt x="12515" y="21454"/>
                    </a:cubicBezTo>
                    <a:cubicBezTo>
                      <a:pt x="16416" y="19159"/>
                      <a:pt x="20784" y="18001"/>
                      <a:pt x="25640" y="18001"/>
                    </a:cubicBezTo>
                    <a:cubicBezTo>
                      <a:pt x="29825" y="18001"/>
                      <a:pt x="33746" y="18976"/>
                      <a:pt x="37342" y="20906"/>
                    </a:cubicBezTo>
                    <a:cubicBezTo>
                      <a:pt x="40938" y="22836"/>
                      <a:pt x="43701" y="25376"/>
                      <a:pt x="45611" y="28525"/>
                    </a:cubicBezTo>
                    <a:lnTo>
                      <a:pt x="45611" y="0"/>
                    </a:lnTo>
                    <a:lnTo>
                      <a:pt x="54652" y="0"/>
                    </a:lnTo>
                    <a:lnTo>
                      <a:pt x="54652" y="72795"/>
                    </a:lnTo>
                    <a:lnTo>
                      <a:pt x="45611" y="72795"/>
                    </a:lnTo>
                    <a:lnTo>
                      <a:pt x="45611" y="62657"/>
                    </a:lnTo>
                    <a:cubicBezTo>
                      <a:pt x="43844" y="65867"/>
                      <a:pt x="41223" y="68508"/>
                      <a:pt x="37749" y="70580"/>
                    </a:cubicBezTo>
                    <a:cubicBezTo>
                      <a:pt x="34274" y="72653"/>
                      <a:pt x="30211" y="73668"/>
                      <a:pt x="25558" y="73668"/>
                    </a:cubicBezTo>
                    <a:cubicBezTo>
                      <a:pt x="20906" y="73668"/>
                      <a:pt x="16436" y="72490"/>
                      <a:pt x="12535" y="70133"/>
                    </a:cubicBezTo>
                    <a:cubicBezTo>
                      <a:pt x="8635" y="67777"/>
                      <a:pt x="5567" y="64465"/>
                      <a:pt x="3332" y="60198"/>
                    </a:cubicBezTo>
                    <a:cubicBezTo>
                      <a:pt x="1097" y="55932"/>
                      <a:pt x="0" y="51076"/>
                      <a:pt x="0" y="45631"/>
                    </a:cubicBezTo>
                    <a:cubicBezTo>
                      <a:pt x="0" y="40186"/>
                      <a:pt x="1117" y="35290"/>
                      <a:pt x="3332" y="31125"/>
                    </a:cubicBezTo>
                    <a:close/>
                    <a:moveTo>
                      <a:pt x="43153" y="35128"/>
                    </a:moveTo>
                    <a:cubicBezTo>
                      <a:pt x="41507" y="32100"/>
                      <a:pt x="39292" y="29805"/>
                      <a:pt x="36509" y="28200"/>
                    </a:cubicBezTo>
                    <a:cubicBezTo>
                      <a:pt x="33726" y="26595"/>
                      <a:pt x="30658" y="25782"/>
                      <a:pt x="27306" y="25782"/>
                    </a:cubicBezTo>
                    <a:cubicBezTo>
                      <a:pt x="23953" y="25782"/>
                      <a:pt x="20906" y="26574"/>
                      <a:pt x="18163" y="28139"/>
                    </a:cubicBezTo>
                    <a:cubicBezTo>
                      <a:pt x="15420" y="29703"/>
                      <a:pt x="13206" y="32019"/>
                      <a:pt x="11581" y="35026"/>
                    </a:cubicBezTo>
                    <a:cubicBezTo>
                      <a:pt x="9935" y="38053"/>
                      <a:pt x="9122" y="41588"/>
                      <a:pt x="9122" y="45652"/>
                    </a:cubicBezTo>
                    <a:cubicBezTo>
                      <a:pt x="9122" y="49715"/>
                      <a:pt x="9935" y="53372"/>
                      <a:pt x="11581" y="56420"/>
                    </a:cubicBezTo>
                    <a:cubicBezTo>
                      <a:pt x="13226" y="59467"/>
                      <a:pt x="15420" y="61803"/>
                      <a:pt x="18163" y="63409"/>
                    </a:cubicBezTo>
                    <a:cubicBezTo>
                      <a:pt x="20926" y="65014"/>
                      <a:pt x="23974" y="65826"/>
                      <a:pt x="27306" y="65826"/>
                    </a:cubicBezTo>
                    <a:cubicBezTo>
                      <a:pt x="30638" y="65826"/>
                      <a:pt x="33705" y="65034"/>
                      <a:pt x="36509" y="63409"/>
                    </a:cubicBezTo>
                    <a:cubicBezTo>
                      <a:pt x="39292" y="61803"/>
                      <a:pt x="41507" y="59467"/>
                      <a:pt x="43153" y="56420"/>
                    </a:cubicBezTo>
                    <a:cubicBezTo>
                      <a:pt x="44798" y="53372"/>
                      <a:pt x="45611" y="49817"/>
                      <a:pt x="45611" y="45753"/>
                    </a:cubicBezTo>
                    <a:cubicBezTo>
                      <a:pt x="45611" y="41690"/>
                      <a:pt x="44798" y="38135"/>
                      <a:pt x="43153" y="35128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1" name="Vapaamuotoinen: Muoto 640">
                <a:extLst>
                  <a:ext uri="{FF2B5EF4-FFF2-40B4-BE49-F238E27FC236}">
                    <a16:creationId xmlns:a16="http://schemas.microsoft.com/office/drawing/2014/main" id="{54E53E42-AE4D-A6E2-199F-FB8FCED9E221}"/>
                  </a:ext>
                </a:extLst>
              </p:cNvPr>
              <p:cNvSpPr/>
              <p:nvPr/>
            </p:nvSpPr>
            <p:spPr>
              <a:xfrm>
                <a:off x="1251172" y="6456020"/>
                <a:ext cx="52518" cy="55667"/>
              </a:xfrm>
              <a:custGeom>
                <a:avLst/>
                <a:gdLst>
                  <a:gd name="connsiteX0" fmla="*/ 52214 w 52518"/>
                  <a:gd name="connsiteY0" fmla="*/ 31186 h 55667"/>
                  <a:gd name="connsiteX1" fmla="*/ 9122 w 52518"/>
                  <a:gd name="connsiteY1" fmla="*/ 31186 h 55667"/>
                  <a:gd name="connsiteX2" fmla="*/ 14587 w 52518"/>
                  <a:gd name="connsiteY2" fmla="*/ 43620 h 55667"/>
                  <a:gd name="connsiteX3" fmla="*/ 26635 w 52518"/>
                  <a:gd name="connsiteY3" fmla="*/ 48090 h 55667"/>
                  <a:gd name="connsiteX4" fmla="*/ 36326 w 52518"/>
                  <a:gd name="connsiteY4" fmla="*/ 45388 h 55667"/>
                  <a:gd name="connsiteX5" fmla="*/ 41792 w 52518"/>
                  <a:gd name="connsiteY5" fmla="*/ 38155 h 55667"/>
                  <a:gd name="connsiteX6" fmla="*/ 51422 w 52518"/>
                  <a:gd name="connsiteY6" fmla="*/ 38155 h 55667"/>
                  <a:gd name="connsiteX7" fmla="*/ 42767 w 52518"/>
                  <a:gd name="connsiteY7" fmla="*/ 50792 h 55667"/>
                  <a:gd name="connsiteX8" fmla="*/ 26635 w 52518"/>
                  <a:gd name="connsiteY8" fmla="*/ 55668 h 55667"/>
                  <a:gd name="connsiteX9" fmla="*/ 12922 w 52518"/>
                  <a:gd name="connsiteY9" fmla="*/ 52234 h 55667"/>
                  <a:gd name="connsiteX10" fmla="*/ 3434 w 52518"/>
                  <a:gd name="connsiteY10" fmla="*/ 42442 h 55667"/>
                  <a:gd name="connsiteX11" fmla="*/ 0 w 52518"/>
                  <a:gd name="connsiteY11" fmla="*/ 27732 h 55667"/>
                  <a:gd name="connsiteX12" fmla="*/ 3352 w 52518"/>
                  <a:gd name="connsiteY12" fmla="*/ 13084 h 55667"/>
                  <a:gd name="connsiteX13" fmla="*/ 12739 w 52518"/>
                  <a:gd name="connsiteY13" fmla="*/ 3393 h 55667"/>
                  <a:gd name="connsiteX14" fmla="*/ 26656 w 52518"/>
                  <a:gd name="connsiteY14" fmla="*/ 0 h 55667"/>
                  <a:gd name="connsiteX15" fmla="*/ 40227 w 52518"/>
                  <a:gd name="connsiteY15" fmla="*/ 3352 h 55667"/>
                  <a:gd name="connsiteX16" fmla="*/ 49329 w 52518"/>
                  <a:gd name="connsiteY16" fmla="*/ 12556 h 55667"/>
                  <a:gd name="connsiteX17" fmla="*/ 52519 w 52518"/>
                  <a:gd name="connsiteY17" fmla="*/ 25782 h 55667"/>
                  <a:gd name="connsiteX18" fmla="*/ 52214 w 52518"/>
                  <a:gd name="connsiteY18" fmla="*/ 31186 h 55667"/>
                  <a:gd name="connsiteX19" fmla="*/ 40999 w 52518"/>
                  <a:gd name="connsiteY19" fmla="*/ 15095 h 55667"/>
                  <a:gd name="connsiteX20" fmla="*/ 34843 w 52518"/>
                  <a:gd name="connsiteY20" fmla="*/ 9488 h 55667"/>
                  <a:gd name="connsiteX21" fmla="*/ 26229 w 52518"/>
                  <a:gd name="connsiteY21" fmla="*/ 7578 h 55667"/>
                  <a:gd name="connsiteX22" fmla="*/ 14669 w 52518"/>
                  <a:gd name="connsiteY22" fmla="*/ 11906 h 55667"/>
                  <a:gd name="connsiteX23" fmla="*/ 9204 w 52518"/>
                  <a:gd name="connsiteY23" fmla="*/ 23913 h 55667"/>
                  <a:gd name="connsiteX24" fmla="*/ 43234 w 52518"/>
                  <a:gd name="connsiteY24" fmla="*/ 23913 h 55667"/>
                  <a:gd name="connsiteX25" fmla="*/ 40979 w 52518"/>
                  <a:gd name="connsiteY25" fmla="*/ 15116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2518" h="55667">
                    <a:moveTo>
                      <a:pt x="52214" y="31186"/>
                    </a:moveTo>
                    <a:lnTo>
                      <a:pt x="9122" y="31186"/>
                    </a:lnTo>
                    <a:cubicBezTo>
                      <a:pt x="9447" y="36489"/>
                      <a:pt x="11276" y="40654"/>
                      <a:pt x="14587" y="43620"/>
                    </a:cubicBezTo>
                    <a:cubicBezTo>
                      <a:pt x="17899" y="46607"/>
                      <a:pt x="21922" y="48090"/>
                      <a:pt x="26635" y="48090"/>
                    </a:cubicBezTo>
                    <a:cubicBezTo>
                      <a:pt x="30516" y="48090"/>
                      <a:pt x="33726" y="47196"/>
                      <a:pt x="36326" y="45388"/>
                    </a:cubicBezTo>
                    <a:cubicBezTo>
                      <a:pt x="38907" y="43579"/>
                      <a:pt x="40735" y="41182"/>
                      <a:pt x="41792" y="38155"/>
                    </a:cubicBezTo>
                    <a:lnTo>
                      <a:pt x="51422" y="38155"/>
                    </a:lnTo>
                    <a:cubicBezTo>
                      <a:pt x="49979" y="43336"/>
                      <a:pt x="47094" y="47541"/>
                      <a:pt x="42767" y="50792"/>
                    </a:cubicBezTo>
                    <a:cubicBezTo>
                      <a:pt x="38439" y="54042"/>
                      <a:pt x="33055" y="55668"/>
                      <a:pt x="26635" y="55668"/>
                    </a:cubicBezTo>
                    <a:cubicBezTo>
                      <a:pt x="21515" y="55668"/>
                      <a:pt x="16944" y="54530"/>
                      <a:pt x="12922" y="52234"/>
                    </a:cubicBezTo>
                    <a:cubicBezTo>
                      <a:pt x="8878" y="49939"/>
                      <a:pt x="5729" y="46688"/>
                      <a:pt x="3434" y="42442"/>
                    </a:cubicBezTo>
                    <a:cubicBezTo>
                      <a:pt x="1138" y="38216"/>
                      <a:pt x="0" y="33319"/>
                      <a:pt x="0" y="27732"/>
                    </a:cubicBezTo>
                    <a:cubicBezTo>
                      <a:pt x="0" y="22145"/>
                      <a:pt x="1118" y="17269"/>
                      <a:pt x="3352" y="13084"/>
                    </a:cubicBezTo>
                    <a:cubicBezTo>
                      <a:pt x="5587" y="8899"/>
                      <a:pt x="8716" y="5668"/>
                      <a:pt x="12739" y="3393"/>
                    </a:cubicBezTo>
                    <a:cubicBezTo>
                      <a:pt x="16761" y="1138"/>
                      <a:pt x="21414" y="0"/>
                      <a:pt x="26656" y="0"/>
                    </a:cubicBezTo>
                    <a:cubicBezTo>
                      <a:pt x="31897" y="0"/>
                      <a:pt x="36306" y="1117"/>
                      <a:pt x="40227" y="3352"/>
                    </a:cubicBezTo>
                    <a:cubicBezTo>
                      <a:pt x="44148" y="5587"/>
                      <a:pt x="47196" y="8655"/>
                      <a:pt x="49329" y="12556"/>
                    </a:cubicBezTo>
                    <a:cubicBezTo>
                      <a:pt x="51462" y="16457"/>
                      <a:pt x="52519" y="20865"/>
                      <a:pt x="52519" y="25782"/>
                    </a:cubicBezTo>
                    <a:cubicBezTo>
                      <a:pt x="52519" y="27489"/>
                      <a:pt x="52417" y="29297"/>
                      <a:pt x="52214" y="31186"/>
                    </a:cubicBezTo>
                    <a:close/>
                    <a:moveTo>
                      <a:pt x="40999" y="15095"/>
                    </a:moveTo>
                    <a:cubicBezTo>
                      <a:pt x="39496" y="12637"/>
                      <a:pt x="37444" y="10768"/>
                      <a:pt x="34843" y="9488"/>
                    </a:cubicBezTo>
                    <a:cubicBezTo>
                      <a:pt x="32243" y="8208"/>
                      <a:pt x="29378" y="7578"/>
                      <a:pt x="26229" y="7578"/>
                    </a:cubicBezTo>
                    <a:cubicBezTo>
                      <a:pt x="21698" y="7578"/>
                      <a:pt x="17858" y="9021"/>
                      <a:pt x="14669" y="11906"/>
                    </a:cubicBezTo>
                    <a:cubicBezTo>
                      <a:pt x="11479" y="14791"/>
                      <a:pt x="9671" y="18793"/>
                      <a:pt x="9204" y="23913"/>
                    </a:cubicBezTo>
                    <a:lnTo>
                      <a:pt x="43234" y="23913"/>
                    </a:lnTo>
                    <a:cubicBezTo>
                      <a:pt x="43234" y="20500"/>
                      <a:pt x="42482" y="17574"/>
                      <a:pt x="40979" y="15116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2" name="Vapaamuotoinen: Muoto 641">
                <a:extLst>
                  <a:ext uri="{FF2B5EF4-FFF2-40B4-BE49-F238E27FC236}">
                    <a16:creationId xmlns:a16="http://schemas.microsoft.com/office/drawing/2014/main" id="{87B3764D-7BFC-3165-2971-D3670B9F8943}"/>
                  </a:ext>
                </a:extLst>
              </p:cNvPr>
              <p:cNvSpPr/>
              <p:nvPr/>
            </p:nvSpPr>
            <p:spPr>
              <a:xfrm>
                <a:off x="1315494" y="6455918"/>
                <a:ext cx="48292" cy="54895"/>
              </a:xfrm>
              <a:custGeom>
                <a:avLst/>
                <a:gdLst>
                  <a:gd name="connsiteX0" fmla="*/ 42198 w 48292"/>
                  <a:gd name="connsiteY0" fmla="*/ 5953 h 54895"/>
                  <a:gd name="connsiteX1" fmla="*/ 48293 w 48292"/>
                  <a:gd name="connsiteY1" fmla="*/ 23120 h 54895"/>
                  <a:gd name="connsiteX2" fmla="*/ 48293 w 48292"/>
                  <a:gd name="connsiteY2" fmla="*/ 54896 h 54895"/>
                  <a:gd name="connsiteX3" fmla="*/ 39435 w 48292"/>
                  <a:gd name="connsiteY3" fmla="*/ 54896 h 54895"/>
                  <a:gd name="connsiteX4" fmla="*/ 39435 w 48292"/>
                  <a:gd name="connsiteY4" fmla="*/ 24400 h 54895"/>
                  <a:gd name="connsiteX5" fmla="*/ 35392 w 48292"/>
                  <a:gd name="connsiteY5" fmla="*/ 12048 h 54895"/>
                  <a:gd name="connsiteX6" fmla="*/ 24380 w 48292"/>
                  <a:gd name="connsiteY6" fmla="*/ 7761 h 54895"/>
                  <a:gd name="connsiteX7" fmla="*/ 13125 w 48292"/>
                  <a:gd name="connsiteY7" fmla="*/ 12190 h 54895"/>
                  <a:gd name="connsiteX8" fmla="*/ 8939 w 48292"/>
                  <a:gd name="connsiteY8" fmla="*/ 25071 h 54895"/>
                  <a:gd name="connsiteX9" fmla="*/ 8939 w 48292"/>
                  <a:gd name="connsiteY9" fmla="*/ 54875 h 54895"/>
                  <a:gd name="connsiteX10" fmla="*/ 0 w 48292"/>
                  <a:gd name="connsiteY10" fmla="*/ 54875 h 54895"/>
                  <a:gd name="connsiteX11" fmla="*/ 0 w 48292"/>
                  <a:gd name="connsiteY11" fmla="*/ 975 h 54895"/>
                  <a:gd name="connsiteX12" fmla="*/ 8939 w 48292"/>
                  <a:gd name="connsiteY12" fmla="*/ 975 h 54895"/>
                  <a:gd name="connsiteX13" fmla="*/ 8939 w 48292"/>
                  <a:gd name="connsiteY13" fmla="*/ 8655 h 54895"/>
                  <a:gd name="connsiteX14" fmla="*/ 16172 w 48292"/>
                  <a:gd name="connsiteY14" fmla="*/ 2255 h 54895"/>
                  <a:gd name="connsiteX15" fmla="*/ 26249 w 48292"/>
                  <a:gd name="connsiteY15" fmla="*/ 0 h 54895"/>
                  <a:gd name="connsiteX16" fmla="*/ 42178 w 48292"/>
                  <a:gd name="connsiteY16" fmla="*/ 5953 h 5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92" h="54895">
                    <a:moveTo>
                      <a:pt x="42198" y="5953"/>
                    </a:moveTo>
                    <a:cubicBezTo>
                      <a:pt x="46261" y="9915"/>
                      <a:pt x="48293" y="15644"/>
                      <a:pt x="48293" y="23120"/>
                    </a:cubicBezTo>
                    <a:lnTo>
                      <a:pt x="48293" y="54896"/>
                    </a:lnTo>
                    <a:lnTo>
                      <a:pt x="39435" y="54896"/>
                    </a:lnTo>
                    <a:lnTo>
                      <a:pt x="39435" y="24400"/>
                    </a:lnTo>
                    <a:cubicBezTo>
                      <a:pt x="39435" y="19016"/>
                      <a:pt x="38094" y="14912"/>
                      <a:pt x="35392" y="12048"/>
                    </a:cubicBezTo>
                    <a:cubicBezTo>
                      <a:pt x="32710" y="9203"/>
                      <a:pt x="29033" y="7761"/>
                      <a:pt x="24380" y="7761"/>
                    </a:cubicBezTo>
                    <a:cubicBezTo>
                      <a:pt x="19727" y="7761"/>
                      <a:pt x="15908" y="9244"/>
                      <a:pt x="13125" y="12190"/>
                    </a:cubicBezTo>
                    <a:cubicBezTo>
                      <a:pt x="10341" y="15136"/>
                      <a:pt x="8939" y="19443"/>
                      <a:pt x="8939" y="25071"/>
                    </a:cubicBezTo>
                    <a:lnTo>
                      <a:pt x="8939" y="54875"/>
                    </a:lnTo>
                    <a:lnTo>
                      <a:pt x="0" y="54875"/>
                    </a:lnTo>
                    <a:lnTo>
                      <a:pt x="0" y="975"/>
                    </a:lnTo>
                    <a:lnTo>
                      <a:pt x="8939" y="975"/>
                    </a:lnTo>
                    <a:lnTo>
                      <a:pt x="8939" y="8655"/>
                    </a:lnTo>
                    <a:cubicBezTo>
                      <a:pt x="10707" y="5892"/>
                      <a:pt x="13125" y="3759"/>
                      <a:pt x="16172" y="2255"/>
                    </a:cubicBezTo>
                    <a:cubicBezTo>
                      <a:pt x="19220" y="752"/>
                      <a:pt x="22592" y="0"/>
                      <a:pt x="26249" y="0"/>
                    </a:cubicBezTo>
                    <a:cubicBezTo>
                      <a:pt x="32811" y="0"/>
                      <a:pt x="38114" y="1991"/>
                      <a:pt x="42178" y="5953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3" name="Vapaamuotoinen: Muoto 642">
                <a:extLst>
                  <a:ext uri="{FF2B5EF4-FFF2-40B4-BE49-F238E27FC236}">
                    <a16:creationId xmlns:a16="http://schemas.microsoft.com/office/drawing/2014/main" id="{CEFB4EBC-0D06-BAA0-31FC-3779C3D5BAB0}"/>
                  </a:ext>
                </a:extLst>
              </p:cNvPr>
              <p:cNvSpPr/>
              <p:nvPr/>
            </p:nvSpPr>
            <p:spPr>
              <a:xfrm>
                <a:off x="1378456" y="6455837"/>
                <a:ext cx="86650" cy="54956"/>
              </a:xfrm>
              <a:custGeom>
                <a:avLst/>
                <a:gdLst>
                  <a:gd name="connsiteX0" fmla="*/ 76025 w 86650"/>
                  <a:gd name="connsiteY0" fmla="*/ 2682 h 54956"/>
                  <a:gd name="connsiteX1" fmla="*/ 83807 w 86650"/>
                  <a:gd name="connsiteY1" fmla="*/ 10504 h 54956"/>
                  <a:gd name="connsiteX2" fmla="*/ 86651 w 86650"/>
                  <a:gd name="connsiteY2" fmla="*/ 23181 h 54956"/>
                  <a:gd name="connsiteX3" fmla="*/ 86651 w 86650"/>
                  <a:gd name="connsiteY3" fmla="*/ 54957 h 54956"/>
                  <a:gd name="connsiteX4" fmla="*/ 77793 w 86650"/>
                  <a:gd name="connsiteY4" fmla="*/ 54957 h 54956"/>
                  <a:gd name="connsiteX5" fmla="*/ 77793 w 86650"/>
                  <a:gd name="connsiteY5" fmla="*/ 24461 h 54956"/>
                  <a:gd name="connsiteX6" fmla="*/ 73811 w 86650"/>
                  <a:gd name="connsiteY6" fmla="*/ 12109 h 54956"/>
                  <a:gd name="connsiteX7" fmla="*/ 63043 w 86650"/>
                  <a:gd name="connsiteY7" fmla="*/ 7822 h 54956"/>
                  <a:gd name="connsiteX8" fmla="*/ 51930 w 86650"/>
                  <a:gd name="connsiteY8" fmla="*/ 12292 h 54956"/>
                  <a:gd name="connsiteX9" fmla="*/ 47805 w 86650"/>
                  <a:gd name="connsiteY9" fmla="*/ 25233 h 54956"/>
                  <a:gd name="connsiteX10" fmla="*/ 47805 w 86650"/>
                  <a:gd name="connsiteY10" fmla="*/ 54936 h 54956"/>
                  <a:gd name="connsiteX11" fmla="*/ 38947 w 86650"/>
                  <a:gd name="connsiteY11" fmla="*/ 54936 h 54956"/>
                  <a:gd name="connsiteX12" fmla="*/ 38947 w 86650"/>
                  <a:gd name="connsiteY12" fmla="*/ 24441 h 54956"/>
                  <a:gd name="connsiteX13" fmla="*/ 34965 w 86650"/>
                  <a:gd name="connsiteY13" fmla="*/ 12088 h 54956"/>
                  <a:gd name="connsiteX14" fmla="*/ 24197 w 86650"/>
                  <a:gd name="connsiteY14" fmla="*/ 7802 h 54956"/>
                  <a:gd name="connsiteX15" fmla="*/ 13084 w 86650"/>
                  <a:gd name="connsiteY15" fmla="*/ 12271 h 54956"/>
                  <a:gd name="connsiteX16" fmla="*/ 8960 w 86650"/>
                  <a:gd name="connsiteY16" fmla="*/ 25213 h 54956"/>
                  <a:gd name="connsiteX17" fmla="*/ 8960 w 86650"/>
                  <a:gd name="connsiteY17" fmla="*/ 54916 h 54956"/>
                  <a:gd name="connsiteX18" fmla="*/ 0 w 86650"/>
                  <a:gd name="connsiteY18" fmla="*/ 54916 h 54956"/>
                  <a:gd name="connsiteX19" fmla="*/ 0 w 86650"/>
                  <a:gd name="connsiteY19" fmla="*/ 1016 h 54956"/>
                  <a:gd name="connsiteX20" fmla="*/ 8960 w 86650"/>
                  <a:gd name="connsiteY20" fmla="*/ 1016 h 54956"/>
                  <a:gd name="connsiteX21" fmla="*/ 8960 w 86650"/>
                  <a:gd name="connsiteY21" fmla="*/ 8777 h 54956"/>
                  <a:gd name="connsiteX22" fmla="*/ 16091 w 86650"/>
                  <a:gd name="connsiteY22" fmla="*/ 2275 h 54956"/>
                  <a:gd name="connsiteX23" fmla="*/ 25985 w 86650"/>
                  <a:gd name="connsiteY23" fmla="*/ 20 h 54956"/>
                  <a:gd name="connsiteX24" fmla="*/ 37992 w 86650"/>
                  <a:gd name="connsiteY24" fmla="*/ 3068 h 54956"/>
                  <a:gd name="connsiteX25" fmla="*/ 45774 w 86650"/>
                  <a:gd name="connsiteY25" fmla="*/ 12007 h 54956"/>
                  <a:gd name="connsiteX26" fmla="*/ 53250 w 86650"/>
                  <a:gd name="connsiteY26" fmla="*/ 3149 h 54956"/>
                  <a:gd name="connsiteX27" fmla="*/ 64851 w 86650"/>
                  <a:gd name="connsiteY27" fmla="*/ 0 h 54956"/>
                  <a:gd name="connsiteX28" fmla="*/ 76066 w 86650"/>
                  <a:gd name="connsiteY28" fmla="*/ 2601 h 54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6650" h="54956">
                    <a:moveTo>
                      <a:pt x="76025" y="2682"/>
                    </a:moveTo>
                    <a:cubicBezTo>
                      <a:pt x="79296" y="4409"/>
                      <a:pt x="81897" y="7030"/>
                      <a:pt x="83807" y="10504"/>
                    </a:cubicBezTo>
                    <a:cubicBezTo>
                      <a:pt x="85716" y="13978"/>
                      <a:pt x="86651" y="18204"/>
                      <a:pt x="86651" y="23181"/>
                    </a:cubicBezTo>
                    <a:lnTo>
                      <a:pt x="86651" y="54957"/>
                    </a:lnTo>
                    <a:lnTo>
                      <a:pt x="77793" y="54957"/>
                    </a:lnTo>
                    <a:lnTo>
                      <a:pt x="77793" y="24461"/>
                    </a:lnTo>
                    <a:cubicBezTo>
                      <a:pt x="77793" y="19077"/>
                      <a:pt x="76472" y="14973"/>
                      <a:pt x="73811" y="12109"/>
                    </a:cubicBezTo>
                    <a:cubicBezTo>
                      <a:pt x="71149" y="9264"/>
                      <a:pt x="67573" y="7822"/>
                      <a:pt x="63043" y="7822"/>
                    </a:cubicBezTo>
                    <a:cubicBezTo>
                      <a:pt x="58512" y="7822"/>
                      <a:pt x="54672" y="9305"/>
                      <a:pt x="51930" y="12292"/>
                    </a:cubicBezTo>
                    <a:cubicBezTo>
                      <a:pt x="49167" y="15278"/>
                      <a:pt x="47805" y="19585"/>
                      <a:pt x="47805" y="25233"/>
                    </a:cubicBezTo>
                    <a:lnTo>
                      <a:pt x="47805" y="54936"/>
                    </a:lnTo>
                    <a:lnTo>
                      <a:pt x="38947" y="54936"/>
                    </a:lnTo>
                    <a:lnTo>
                      <a:pt x="38947" y="24441"/>
                    </a:lnTo>
                    <a:cubicBezTo>
                      <a:pt x="38947" y="19057"/>
                      <a:pt x="37627" y="14953"/>
                      <a:pt x="34965" y="12088"/>
                    </a:cubicBezTo>
                    <a:cubicBezTo>
                      <a:pt x="32304" y="9244"/>
                      <a:pt x="28708" y="7802"/>
                      <a:pt x="24197" y="7802"/>
                    </a:cubicBezTo>
                    <a:cubicBezTo>
                      <a:pt x="19687" y="7802"/>
                      <a:pt x="15827" y="9285"/>
                      <a:pt x="13084" y="12271"/>
                    </a:cubicBezTo>
                    <a:cubicBezTo>
                      <a:pt x="10321" y="15258"/>
                      <a:pt x="8960" y="19565"/>
                      <a:pt x="8960" y="25213"/>
                    </a:cubicBezTo>
                    <a:lnTo>
                      <a:pt x="8960" y="54916"/>
                    </a:lnTo>
                    <a:lnTo>
                      <a:pt x="0" y="54916"/>
                    </a:lnTo>
                    <a:lnTo>
                      <a:pt x="0" y="1016"/>
                    </a:lnTo>
                    <a:lnTo>
                      <a:pt x="8960" y="1016"/>
                    </a:lnTo>
                    <a:lnTo>
                      <a:pt x="8960" y="8777"/>
                    </a:lnTo>
                    <a:cubicBezTo>
                      <a:pt x="10727" y="5953"/>
                      <a:pt x="13104" y="3799"/>
                      <a:pt x="16091" y="2275"/>
                    </a:cubicBezTo>
                    <a:cubicBezTo>
                      <a:pt x="19077" y="772"/>
                      <a:pt x="22369" y="20"/>
                      <a:pt x="25985" y="20"/>
                    </a:cubicBezTo>
                    <a:cubicBezTo>
                      <a:pt x="30516" y="20"/>
                      <a:pt x="34518" y="1036"/>
                      <a:pt x="37992" y="3068"/>
                    </a:cubicBezTo>
                    <a:cubicBezTo>
                      <a:pt x="41466" y="5100"/>
                      <a:pt x="44067" y="8086"/>
                      <a:pt x="45774" y="12007"/>
                    </a:cubicBezTo>
                    <a:cubicBezTo>
                      <a:pt x="47277" y="8208"/>
                      <a:pt x="49776" y="5262"/>
                      <a:pt x="53250" y="3149"/>
                    </a:cubicBezTo>
                    <a:cubicBezTo>
                      <a:pt x="56724" y="1056"/>
                      <a:pt x="60585" y="0"/>
                      <a:pt x="64851" y="0"/>
                    </a:cubicBezTo>
                    <a:cubicBezTo>
                      <a:pt x="69118" y="0"/>
                      <a:pt x="72775" y="874"/>
                      <a:pt x="76066" y="2601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4" name="Vapaamuotoinen: Muoto 643">
                <a:extLst>
                  <a:ext uri="{FF2B5EF4-FFF2-40B4-BE49-F238E27FC236}">
                    <a16:creationId xmlns:a16="http://schemas.microsoft.com/office/drawing/2014/main" id="{FF096F24-FAB2-A6BF-1CD1-FB89F196F2E7}"/>
                  </a:ext>
                </a:extLst>
              </p:cNvPr>
              <p:cNvSpPr/>
              <p:nvPr/>
            </p:nvSpPr>
            <p:spPr>
              <a:xfrm>
                <a:off x="1476403" y="6455999"/>
                <a:ext cx="54692" cy="55667"/>
              </a:xfrm>
              <a:custGeom>
                <a:avLst/>
                <a:gdLst>
                  <a:gd name="connsiteX0" fmla="*/ 3352 w 54692"/>
                  <a:gd name="connsiteY0" fmla="*/ 13145 h 55667"/>
                  <a:gd name="connsiteX1" fmla="*/ 12556 w 54692"/>
                  <a:gd name="connsiteY1" fmla="*/ 3454 h 55667"/>
                  <a:gd name="connsiteX2" fmla="*/ 25599 w 54692"/>
                  <a:gd name="connsiteY2" fmla="*/ 0 h 55667"/>
                  <a:gd name="connsiteX3" fmla="*/ 37891 w 54692"/>
                  <a:gd name="connsiteY3" fmla="*/ 3048 h 55667"/>
                  <a:gd name="connsiteX4" fmla="*/ 45652 w 54692"/>
                  <a:gd name="connsiteY4" fmla="*/ 10727 h 55667"/>
                  <a:gd name="connsiteX5" fmla="*/ 45652 w 54692"/>
                  <a:gd name="connsiteY5" fmla="*/ 894 h 55667"/>
                  <a:gd name="connsiteX6" fmla="*/ 54693 w 54692"/>
                  <a:gd name="connsiteY6" fmla="*/ 894 h 55667"/>
                  <a:gd name="connsiteX7" fmla="*/ 54693 w 54692"/>
                  <a:gd name="connsiteY7" fmla="*/ 54794 h 55667"/>
                  <a:gd name="connsiteX8" fmla="*/ 45652 w 54692"/>
                  <a:gd name="connsiteY8" fmla="*/ 54794 h 55667"/>
                  <a:gd name="connsiteX9" fmla="*/ 45652 w 54692"/>
                  <a:gd name="connsiteY9" fmla="*/ 44758 h 55667"/>
                  <a:gd name="connsiteX10" fmla="*/ 37728 w 54692"/>
                  <a:gd name="connsiteY10" fmla="*/ 52580 h 55667"/>
                  <a:gd name="connsiteX11" fmla="*/ 25477 w 54692"/>
                  <a:gd name="connsiteY11" fmla="*/ 55668 h 55667"/>
                  <a:gd name="connsiteX12" fmla="*/ 12495 w 54692"/>
                  <a:gd name="connsiteY12" fmla="*/ 52133 h 55667"/>
                  <a:gd name="connsiteX13" fmla="*/ 3352 w 54692"/>
                  <a:gd name="connsiteY13" fmla="*/ 42198 h 55667"/>
                  <a:gd name="connsiteX14" fmla="*/ 0 w 54692"/>
                  <a:gd name="connsiteY14" fmla="*/ 27631 h 55667"/>
                  <a:gd name="connsiteX15" fmla="*/ 3352 w 54692"/>
                  <a:gd name="connsiteY15" fmla="*/ 13125 h 55667"/>
                  <a:gd name="connsiteX16" fmla="*/ 43193 w 54692"/>
                  <a:gd name="connsiteY16" fmla="*/ 17127 h 55667"/>
                  <a:gd name="connsiteX17" fmla="*/ 36550 w 54692"/>
                  <a:gd name="connsiteY17" fmla="*/ 10199 h 55667"/>
                  <a:gd name="connsiteX18" fmla="*/ 27346 w 54692"/>
                  <a:gd name="connsiteY18" fmla="*/ 7781 h 55667"/>
                  <a:gd name="connsiteX19" fmla="*/ 18204 w 54692"/>
                  <a:gd name="connsiteY19" fmla="*/ 10138 h 55667"/>
                  <a:gd name="connsiteX20" fmla="*/ 11621 w 54692"/>
                  <a:gd name="connsiteY20" fmla="*/ 17025 h 55667"/>
                  <a:gd name="connsiteX21" fmla="*/ 9163 w 54692"/>
                  <a:gd name="connsiteY21" fmla="*/ 27651 h 55667"/>
                  <a:gd name="connsiteX22" fmla="*/ 11621 w 54692"/>
                  <a:gd name="connsiteY22" fmla="*/ 38419 h 55667"/>
                  <a:gd name="connsiteX23" fmla="*/ 18204 w 54692"/>
                  <a:gd name="connsiteY23" fmla="*/ 45408 h 55667"/>
                  <a:gd name="connsiteX24" fmla="*/ 27346 w 54692"/>
                  <a:gd name="connsiteY24" fmla="*/ 47826 h 55667"/>
                  <a:gd name="connsiteX25" fmla="*/ 36550 w 54692"/>
                  <a:gd name="connsiteY25" fmla="*/ 45408 h 55667"/>
                  <a:gd name="connsiteX26" fmla="*/ 43193 w 54692"/>
                  <a:gd name="connsiteY26" fmla="*/ 38419 h 55667"/>
                  <a:gd name="connsiteX27" fmla="*/ 45652 w 54692"/>
                  <a:gd name="connsiteY27" fmla="*/ 27753 h 55667"/>
                  <a:gd name="connsiteX28" fmla="*/ 43193 w 54692"/>
                  <a:gd name="connsiteY28" fmla="*/ 17127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692" h="55667">
                    <a:moveTo>
                      <a:pt x="3352" y="13145"/>
                    </a:moveTo>
                    <a:cubicBezTo>
                      <a:pt x="5587" y="8980"/>
                      <a:pt x="8635" y="5750"/>
                      <a:pt x="12556" y="3454"/>
                    </a:cubicBezTo>
                    <a:cubicBezTo>
                      <a:pt x="16457" y="1158"/>
                      <a:pt x="20804" y="0"/>
                      <a:pt x="25599" y="0"/>
                    </a:cubicBezTo>
                    <a:cubicBezTo>
                      <a:pt x="30394" y="0"/>
                      <a:pt x="34417" y="1016"/>
                      <a:pt x="37891" y="3048"/>
                    </a:cubicBezTo>
                    <a:cubicBezTo>
                      <a:pt x="41365" y="5079"/>
                      <a:pt x="43945" y="7639"/>
                      <a:pt x="45652" y="10727"/>
                    </a:cubicBezTo>
                    <a:lnTo>
                      <a:pt x="45652" y="894"/>
                    </a:lnTo>
                    <a:lnTo>
                      <a:pt x="54693" y="894"/>
                    </a:lnTo>
                    <a:lnTo>
                      <a:pt x="54693" y="54794"/>
                    </a:lnTo>
                    <a:lnTo>
                      <a:pt x="45652" y="54794"/>
                    </a:lnTo>
                    <a:lnTo>
                      <a:pt x="45652" y="44758"/>
                    </a:lnTo>
                    <a:cubicBezTo>
                      <a:pt x="43884" y="47907"/>
                      <a:pt x="41243" y="50507"/>
                      <a:pt x="37728" y="52580"/>
                    </a:cubicBezTo>
                    <a:cubicBezTo>
                      <a:pt x="34213" y="54652"/>
                      <a:pt x="30130" y="55668"/>
                      <a:pt x="25477" y="55668"/>
                    </a:cubicBezTo>
                    <a:cubicBezTo>
                      <a:pt x="20825" y="55668"/>
                      <a:pt x="16355" y="54489"/>
                      <a:pt x="12495" y="52133"/>
                    </a:cubicBezTo>
                    <a:cubicBezTo>
                      <a:pt x="8635" y="49776"/>
                      <a:pt x="5567" y="46464"/>
                      <a:pt x="3352" y="42198"/>
                    </a:cubicBezTo>
                    <a:cubicBezTo>
                      <a:pt x="1117" y="37931"/>
                      <a:pt x="0" y="33076"/>
                      <a:pt x="0" y="27631"/>
                    </a:cubicBezTo>
                    <a:cubicBezTo>
                      <a:pt x="0" y="22186"/>
                      <a:pt x="1117" y="17290"/>
                      <a:pt x="3352" y="13125"/>
                    </a:cubicBezTo>
                    <a:close/>
                    <a:moveTo>
                      <a:pt x="43193" y="17127"/>
                    </a:moveTo>
                    <a:cubicBezTo>
                      <a:pt x="41548" y="14100"/>
                      <a:pt x="39333" y="11804"/>
                      <a:pt x="36550" y="10199"/>
                    </a:cubicBezTo>
                    <a:cubicBezTo>
                      <a:pt x="33766" y="8594"/>
                      <a:pt x="30699" y="7781"/>
                      <a:pt x="27346" y="7781"/>
                    </a:cubicBezTo>
                    <a:cubicBezTo>
                      <a:pt x="23994" y="7781"/>
                      <a:pt x="20947" y="8574"/>
                      <a:pt x="18204" y="10138"/>
                    </a:cubicBezTo>
                    <a:cubicBezTo>
                      <a:pt x="15441" y="11702"/>
                      <a:pt x="13246" y="14019"/>
                      <a:pt x="11621" y="17025"/>
                    </a:cubicBezTo>
                    <a:cubicBezTo>
                      <a:pt x="9975" y="20053"/>
                      <a:pt x="9163" y="23588"/>
                      <a:pt x="9163" y="27651"/>
                    </a:cubicBezTo>
                    <a:cubicBezTo>
                      <a:pt x="9163" y="31714"/>
                      <a:pt x="9975" y="35371"/>
                      <a:pt x="11621" y="38419"/>
                    </a:cubicBezTo>
                    <a:cubicBezTo>
                      <a:pt x="13267" y="41466"/>
                      <a:pt x="15461" y="43803"/>
                      <a:pt x="18204" y="45408"/>
                    </a:cubicBezTo>
                    <a:cubicBezTo>
                      <a:pt x="20967" y="47013"/>
                      <a:pt x="24014" y="47826"/>
                      <a:pt x="27346" y="47826"/>
                    </a:cubicBezTo>
                    <a:cubicBezTo>
                      <a:pt x="30678" y="47826"/>
                      <a:pt x="33746" y="47033"/>
                      <a:pt x="36550" y="45408"/>
                    </a:cubicBezTo>
                    <a:cubicBezTo>
                      <a:pt x="39333" y="43803"/>
                      <a:pt x="41548" y="41466"/>
                      <a:pt x="43193" y="38419"/>
                    </a:cubicBezTo>
                    <a:cubicBezTo>
                      <a:pt x="44839" y="35371"/>
                      <a:pt x="45652" y="31816"/>
                      <a:pt x="45652" y="27753"/>
                    </a:cubicBezTo>
                    <a:cubicBezTo>
                      <a:pt x="45652" y="23689"/>
                      <a:pt x="44839" y="20134"/>
                      <a:pt x="43193" y="17127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5" name="Vapaamuotoinen: Muoto 644">
                <a:extLst>
                  <a:ext uri="{FF2B5EF4-FFF2-40B4-BE49-F238E27FC236}">
                    <a16:creationId xmlns:a16="http://schemas.microsoft.com/office/drawing/2014/main" id="{E86D32CD-EC91-5B68-B1EA-A847858DC289}"/>
                  </a:ext>
                </a:extLst>
              </p:cNvPr>
              <p:cNvSpPr/>
              <p:nvPr/>
            </p:nvSpPr>
            <p:spPr>
              <a:xfrm>
                <a:off x="1542900" y="6455999"/>
                <a:ext cx="54692" cy="55667"/>
              </a:xfrm>
              <a:custGeom>
                <a:avLst/>
                <a:gdLst>
                  <a:gd name="connsiteX0" fmla="*/ 3352 w 54692"/>
                  <a:gd name="connsiteY0" fmla="*/ 13145 h 55667"/>
                  <a:gd name="connsiteX1" fmla="*/ 12556 w 54692"/>
                  <a:gd name="connsiteY1" fmla="*/ 3454 h 55667"/>
                  <a:gd name="connsiteX2" fmla="*/ 25599 w 54692"/>
                  <a:gd name="connsiteY2" fmla="*/ 0 h 55667"/>
                  <a:gd name="connsiteX3" fmla="*/ 37891 w 54692"/>
                  <a:gd name="connsiteY3" fmla="*/ 3048 h 55667"/>
                  <a:gd name="connsiteX4" fmla="*/ 45652 w 54692"/>
                  <a:gd name="connsiteY4" fmla="*/ 10727 h 55667"/>
                  <a:gd name="connsiteX5" fmla="*/ 45652 w 54692"/>
                  <a:gd name="connsiteY5" fmla="*/ 894 h 55667"/>
                  <a:gd name="connsiteX6" fmla="*/ 54693 w 54692"/>
                  <a:gd name="connsiteY6" fmla="*/ 894 h 55667"/>
                  <a:gd name="connsiteX7" fmla="*/ 54693 w 54692"/>
                  <a:gd name="connsiteY7" fmla="*/ 54794 h 55667"/>
                  <a:gd name="connsiteX8" fmla="*/ 45652 w 54692"/>
                  <a:gd name="connsiteY8" fmla="*/ 54794 h 55667"/>
                  <a:gd name="connsiteX9" fmla="*/ 45652 w 54692"/>
                  <a:gd name="connsiteY9" fmla="*/ 44758 h 55667"/>
                  <a:gd name="connsiteX10" fmla="*/ 37728 w 54692"/>
                  <a:gd name="connsiteY10" fmla="*/ 52580 h 55667"/>
                  <a:gd name="connsiteX11" fmla="*/ 25477 w 54692"/>
                  <a:gd name="connsiteY11" fmla="*/ 55668 h 55667"/>
                  <a:gd name="connsiteX12" fmla="*/ 12495 w 54692"/>
                  <a:gd name="connsiteY12" fmla="*/ 52133 h 55667"/>
                  <a:gd name="connsiteX13" fmla="*/ 3352 w 54692"/>
                  <a:gd name="connsiteY13" fmla="*/ 42198 h 55667"/>
                  <a:gd name="connsiteX14" fmla="*/ 0 w 54692"/>
                  <a:gd name="connsiteY14" fmla="*/ 27631 h 55667"/>
                  <a:gd name="connsiteX15" fmla="*/ 3352 w 54692"/>
                  <a:gd name="connsiteY15" fmla="*/ 13125 h 55667"/>
                  <a:gd name="connsiteX16" fmla="*/ 43193 w 54692"/>
                  <a:gd name="connsiteY16" fmla="*/ 17127 h 55667"/>
                  <a:gd name="connsiteX17" fmla="*/ 36550 w 54692"/>
                  <a:gd name="connsiteY17" fmla="*/ 10199 h 55667"/>
                  <a:gd name="connsiteX18" fmla="*/ 27346 w 54692"/>
                  <a:gd name="connsiteY18" fmla="*/ 7781 h 55667"/>
                  <a:gd name="connsiteX19" fmla="*/ 18204 w 54692"/>
                  <a:gd name="connsiteY19" fmla="*/ 10138 h 55667"/>
                  <a:gd name="connsiteX20" fmla="*/ 11621 w 54692"/>
                  <a:gd name="connsiteY20" fmla="*/ 17025 h 55667"/>
                  <a:gd name="connsiteX21" fmla="*/ 9163 w 54692"/>
                  <a:gd name="connsiteY21" fmla="*/ 27651 h 55667"/>
                  <a:gd name="connsiteX22" fmla="*/ 11621 w 54692"/>
                  <a:gd name="connsiteY22" fmla="*/ 38419 h 55667"/>
                  <a:gd name="connsiteX23" fmla="*/ 18204 w 54692"/>
                  <a:gd name="connsiteY23" fmla="*/ 45408 h 55667"/>
                  <a:gd name="connsiteX24" fmla="*/ 27346 w 54692"/>
                  <a:gd name="connsiteY24" fmla="*/ 47826 h 55667"/>
                  <a:gd name="connsiteX25" fmla="*/ 36550 w 54692"/>
                  <a:gd name="connsiteY25" fmla="*/ 45408 h 55667"/>
                  <a:gd name="connsiteX26" fmla="*/ 43193 w 54692"/>
                  <a:gd name="connsiteY26" fmla="*/ 38419 h 55667"/>
                  <a:gd name="connsiteX27" fmla="*/ 45652 w 54692"/>
                  <a:gd name="connsiteY27" fmla="*/ 27753 h 55667"/>
                  <a:gd name="connsiteX28" fmla="*/ 43193 w 54692"/>
                  <a:gd name="connsiteY28" fmla="*/ 17127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692" h="55667">
                    <a:moveTo>
                      <a:pt x="3352" y="13145"/>
                    </a:moveTo>
                    <a:cubicBezTo>
                      <a:pt x="5587" y="8980"/>
                      <a:pt x="8635" y="5750"/>
                      <a:pt x="12556" y="3454"/>
                    </a:cubicBezTo>
                    <a:cubicBezTo>
                      <a:pt x="16457" y="1158"/>
                      <a:pt x="20804" y="0"/>
                      <a:pt x="25599" y="0"/>
                    </a:cubicBezTo>
                    <a:cubicBezTo>
                      <a:pt x="30394" y="0"/>
                      <a:pt x="34417" y="1016"/>
                      <a:pt x="37891" y="3048"/>
                    </a:cubicBezTo>
                    <a:cubicBezTo>
                      <a:pt x="41365" y="5079"/>
                      <a:pt x="43945" y="7639"/>
                      <a:pt x="45652" y="10727"/>
                    </a:cubicBezTo>
                    <a:lnTo>
                      <a:pt x="45652" y="894"/>
                    </a:lnTo>
                    <a:lnTo>
                      <a:pt x="54693" y="894"/>
                    </a:lnTo>
                    <a:lnTo>
                      <a:pt x="54693" y="54794"/>
                    </a:lnTo>
                    <a:lnTo>
                      <a:pt x="45652" y="54794"/>
                    </a:lnTo>
                    <a:lnTo>
                      <a:pt x="45652" y="44758"/>
                    </a:lnTo>
                    <a:cubicBezTo>
                      <a:pt x="43884" y="47907"/>
                      <a:pt x="41243" y="50507"/>
                      <a:pt x="37728" y="52580"/>
                    </a:cubicBezTo>
                    <a:cubicBezTo>
                      <a:pt x="34213" y="54652"/>
                      <a:pt x="30130" y="55668"/>
                      <a:pt x="25477" y="55668"/>
                    </a:cubicBezTo>
                    <a:cubicBezTo>
                      <a:pt x="20825" y="55668"/>
                      <a:pt x="16355" y="54489"/>
                      <a:pt x="12495" y="52133"/>
                    </a:cubicBezTo>
                    <a:cubicBezTo>
                      <a:pt x="8635" y="49776"/>
                      <a:pt x="5567" y="46464"/>
                      <a:pt x="3352" y="42198"/>
                    </a:cubicBezTo>
                    <a:cubicBezTo>
                      <a:pt x="1117" y="37931"/>
                      <a:pt x="0" y="33076"/>
                      <a:pt x="0" y="27631"/>
                    </a:cubicBezTo>
                    <a:cubicBezTo>
                      <a:pt x="0" y="22186"/>
                      <a:pt x="1117" y="17290"/>
                      <a:pt x="3352" y="13125"/>
                    </a:cubicBezTo>
                    <a:close/>
                    <a:moveTo>
                      <a:pt x="43193" y="17127"/>
                    </a:moveTo>
                    <a:cubicBezTo>
                      <a:pt x="41548" y="14100"/>
                      <a:pt x="39333" y="11804"/>
                      <a:pt x="36550" y="10199"/>
                    </a:cubicBezTo>
                    <a:cubicBezTo>
                      <a:pt x="33766" y="8594"/>
                      <a:pt x="30699" y="7781"/>
                      <a:pt x="27346" y="7781"/>
                    </a:cubicBezTo>
                    <a:cubicBezTo>
                      <a:pt x="23994" y="7781"/>
                      <a:pt x="20947" y="8574"/>
                      <a:pt x="18204" y="10138"/>
                    </a:cubicBezTo>
                    <a:cubicBezTo>
                      <a:pt x="15441" y="11702"/>
                      <a:pt x="13247" y="14019"/>
                      <a:pt x="11621" y="17025"/>
                    </a:cubicBezTo>
                    <a:cubicBezTo>
                      <a:pt x="9975" y="20053"/>
                      <a:pt x="9163" y="23588"/>
                      <a:pt x="9163" y="27651"/>
                    </a:cubicBezTo>
                    <a:cubicBezTo>
                      <a:pt x="9163" y="31714"/>
                      <a:pt x="9975" y="35371"/>
                      <a:pt x="11621" y="38419"/>
                    </a:cubicBezTo>
                    <a:cubicBezTo>
                      <a:pt x="13267" y="41466"/>
                      <a:pt x="15461" y="43803"/>
                      <a:pt x="18204" y="45408"/>
                    </a:cubicBezTo>
                    <a:cubicBezTo>
                      <a:pt x="20967" y="47013"/>
                      <a:pt x="24014" y="47826"/>
                      <a:pt x="27346" y="47826"/>
                    </a:cubicBezTo>
                    <a:cubicBezTo>
                      <a:pt x="30678" y="47826"/>
                      <a:pt x="33746" y="47033"/>
                      <a:pt x="36550" y="45408"/>
                    </a:cubicBezTo>
                    <a:cubicBezTo>
                      <a:pt x="39333" y="43803"/>
                      <a:pt x="41548" y="41466"/>
                      <a:pt x="43193" y="38419"/>
                    </a:cubicBezTo>
                    <a:cubicBezTo>
                      <a:pt x="44839" y="35371"/>
                      <a:pt x="45652" y="31816"/>
                      <a:pt x="45652" y="27753"/>
                    </a:cubicBezTo>
                    <a:cubicBezTo>
                      <a:pt x="45652" y="23689"/>
                      <a:pt x="44839" y="20134"/>
                      <a:pt x="43193" y="17127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6" name="Vapaamuotoinen: Muoto 645">
                <a:extLst>
                  <a:ext uri="{FF2B5EF4-FFF2-40B4-BE49-F238E27FC236}">
                    <a16:creationId xmlns:a16="http://schemas.microsoft.com/office/drawing/2014/main" id="{5FDBE94C-D075-244D-B1A5-B64DACDD9A75}"/>
                  </a:ext>
                </a:extLst>
              </p:cNvPr>
              <p:cNvSpPr/>
              <p:nvPr/>
            </p:nvSpPr>
            <p:spPr>
              <a:xfrm>
                <a:off x="1612728" y="6455918"/>
                <a:ext cx="48313" cy="54895"/>
              </a:xfrm>
              <a:custGeom>
                <a:avLst/>
                <a:gdLst>
                  <a:gd name="connsiteX0" fmla="*/ 42218 w 48313"/>
                  <a:gd name="connsiteY0" fmla="*/ 5953 h 54895"/>
                  <a:gd name="connsiteX1" fmla="*/ 48313 w 48313"/>
                  <a:gd name="connsiteY1" fmla="*/ 23120 h 54895"/>
                  <a:gd name="connsiteX2" fmla="*/ 48313 w 48313"/>
                  <a:gd name="connsiteY2" fmla="*/ 54896 h 54895"/>
                  <a:gd name="connsiteX3" fmla="*/ 39455 w 48313"/>
                  <a:gd name="connsiteY3" fmla="*/ 54896 h 54895"/>
                  <a:gd name="connsiteX4" fmla="*/ 39455 w 48313"/>
                  <a:gd name="connsiteY4" fmla="*/ 24400 h 54895"/>
                  <a:gd name="connsiteX5" fmla="*/ 35412 w 48313"/>
                  <a:gd name="connsiteY5" fmla="*/ 12048 h 54895"/>
                  <a:gd name="connsiteX6" fmla="*/ 24400 w 48313"/>
                  <a:gd name="connsiteY6" fmla="*/ 7761 h 54895"/>
                  <a:gd name="connsiteX7" fmla="*/ 13145 w 48313"/>
                  <a:gd name="connsiteY7" fmla="*/ 12190 h 54895"/>
                  <a:gd name="connsiteX8" fmla="*/ 8960 w 48313"/>
                  <a:gd name="connsiteY8" fmla="*/ 25071 h 54895"/>
                  <a:gd name="connsiteX9" fmla="*/ 8960 w 48313"/>
                  <a:gd name="connsiteY9" fmla="*/ 54875 h 54895"/>
                  <a:gd name="connsiteX10" fmla="*/ 0 w 48313"/>
                  <a:gd name="connsiteY10" fmla="*/ 54875 h 54895"/>
                  <a:gd name="connsiteX11" fmla="*/ 0 w 48313"/>
                  <a:gd name="connsiteY11" fmla="*/ 975 h 54895"/>
                  <a:gd name="connsiteX12" fmla="*/ 8960 w 48313"/>
                  <a:gd name="connsiteY12" fmla="*/ 975 h 54895"/>
                  <a:gd name="connsiteX13" fmla="*/ 8960 w 48313"/>
                  <a:gd name="connsiteY13" fmla="*/ 8655 h 54895"/>
                  <a:gd name="connsiteX14" fmla="*/ 16192 w 48313"/>
                  <a:gd name="connsiteY14" fmla="*/ 2255 h 54895"/>
                  <a:gd name="connsiteX15" fmla="*/ 26270 w 48313"/>
                  <a:gd name="connsiteY15" fmla="*/ 0 h 54895"/>
                  <a:gd name="connsiteX16" fmla="*/ 42198 w 48313"/>
                  <a:gd name="connsiteY16" fmla="*/ 5953 h 5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313" h="54895">
                    <a:moveTo>
                      <a:pt x="42218" y="5953"/>
                    </a:moveTo>
                    <a:cubicBezTo>
                      <a:pt x="46281" y="9915"/>
                      <a:pt x="48313" y="15644"/>
                      <a:pt x="48313" y="23120"/>
                    </a:cubicBezTo>
                    <a:lnTo>
                      <a:pt x="48313" y="54896"/>
                    </a:lnTo>
                    <a:lnTo>
                      <a:pt x="39455" y="54896"/>
                    </a:lnTo>
                    <a:lnTo>
                      <a:pt x="39455" y="24400"/>
                    </a:lnTo>
                    <a:cubicBezTo>
                      <a:pt x="39455" y="19016"/>
                      <a:pt x="38114" y="14912"/>
                      <a:pt x="35412" y="12048"/>
                    </a:cubicBezTo>
                    <a:cubicBezTo>
                      <a:pt x="32730" y="9203"/>
                      <a:pt x="29053" y="7761"/>
                      <a:pt x="24400" y="7761"/>
                    </a:cubicBezTo>
                    <a:cubicBezTo>
                      <a:pt x="19748" y="7761"/>
                      <a:pt x="15928" y="9244"/>
                      <a:pt x="13145" y="12190"/>
                    </a:cubicBezTo>
                    <a:cubicBezTo>
                      <a:pt x="10361" y="15136"/>
                      <a:pt x="8960" y="19443"/>
                      <a:pt x="8960" y="25071"/>
                    </a:cubicBezTo>
                    <a:lnTo>
                      <a:pt x="8960" y="54875"/>
                    </a:lnTo>
                    <a:lnTo>
                      <a:pt x="0" y="54875"/>
                    </a:lnTo>
                    <a:lnTo>
                      <a:pt x="0" y="975"/>
                    </a:lnTo>
                    <a:lnTo>
                      <a:pt x="8960" y="975"/>
                    </a:lnTo>
                    <a:lnTo>
                      <a:pt x="8960" y="8655"/>
                    </a:lnTo>
                    <a:cubicBezTo>
                      <a:pt x="10727" y="5892"/>
                      <a:pt x="13145" y="3759"/>
                      <a:pt x="16192" y="2255"/>
                    </a:cubicBezTo>
                    <a:cubicBezTo>
                      <a:pt x="19240" y="752"/>
                      <a:pt x="22592" y="0"/>
                      <a:pt x="26270" y="0"/>
                    </a:cubicBezTo>
                    <a:cubicBezTo>
                      <a:pt x="32832" y="0"/>
                      <a:pt x="38135" y="1991"/>
                      <a:pt x="42198" y="5953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7" name="Vapaamuotoinen: Muoto 646">
                <a:extLst>
                  <a:ext uri="{FF2B5EF4-FFF2-40B4-BE49-F238E27FC236}">
                    <a16:creationId xmlns:a16="http://schemas.microsoft.com/office/drawing/2014/main" id="{30C36FED-55E2-C817-C4A5-82AC372B73DE}"/>
                  </a:ext>
                </a:extLst>
              </p:cNvPr>
              <p:cNvSpPr/>
              <p:nvPr/>
            </p:nvSpPr>
            <p:spPr>
              <a:xfrm>
                <a:off x="1701980" y="6455999"/>
                <a:ext cx="54672" cy="80393"/>
              </a:xfrm>
              <a:custGeom>
                <a:avLst/>
                <a:gdLst>
                  <a:gd name="connsiteX0" fmla="*/ 16863 w 54672"/>
                  <a:gd name="connsiteY0" fmla="*/ 3108 h 80393"/>
                  <a:gd name="connsiteX1" fmla="*/ 29114 w 54672"/>
                  <a:gd name="connsiteY1" fmla="*/ 0 h 80393"/>
                  <a:gd name="connsiteX2" fmla="*/ 42137 w 54672"/>
                  <a:gd name="connsiteY2" fmla="*/ 3454 h 80393"/>
                  <a:gd name="connsiteX3" fmla="*/ 51340 w 54672"/>
                  <a:gd name="connsiteY3" fmla="*/ 13145 h 80393"/>
                  <a:gd name="connsiteX4" fmla="*/ 54672 w 54672"/>
                  <a:gd name="connsiteY4" fmla="*/ 27651 h 80393"/>
                  <a:gd name="connsiteX5" fmla="*/ 51340 w 54672"/>
                  <a:gd name="connsiteY5" fmla="*/ 42218 h 80393"/>
                  <a:gd name="connsiteX6" fmla="*/ 42137 w 54672"/>
                  <a:gd name="connsiteY6" fmla="*/ 52153 h 80393"/>
                  <a:gd name="connsiteX7" fmla="*/ 29114 w 54672"/>
                  <a:gd name="connsiteY7" fmla="*/ 55688 h 80393"/>
                  <a:gd name="connsiteX8" fmla="*/ 16964 w 54672"/>
                  <a:gd name="connsiteY8" fmla="*/ 52600 h 80393"/>
                  <a:gd name="connsiteX9" fmla="*/ 8960 w 54672"/>
                  <a:gd name="connsiteY9" fmla="*/ 44880 h 80393"/>
                  <a:gd name="connsiteX10" fmla="*/ 8960 w 54672"/>
                  <a:gd name="connsiteY10" fmla="*/ 80393 h 80393"/>
                  <a:gd name="connsiteX11" fmla="*/ 0 w 54672"/>
                  <a:gd name="connsiteY11" fmla="*/ 80393 h 80393"/>
                  <a:gd name="connsiteX12" fmla="*/ 0 w 54672"/>
                  <a:gd name="connsiteY12" fmla="*/ 914 h 80393"/>
                  <a:gd name="connsiteX13" fmla="*/ 8960 w 54672"/>
                  <a:gd name="connsiteY13" fmla="*/ 914 h 80393"/>
                  <a:gd name="connsiteX14" fmla="*/ 8960 w 54672"/>
                  <a:gd name="connsiteY14" fmla="*/ 10849 h 80393"/>
                  <a:gd name="connsiteX15" fmla="*/ 16883 w 54672"/>
                  <a:gd name="connsiteY15" fmla="*/ 3129 h 80393"/>
                  <a:gd name="connsiteX16" fmla="*/ 43071 w 54672"/>
                  <a:gd name="connsiteY16" fmla="*/ 17025 h 80393"/>
                  <a:gd name="connsiteX17" fmla="*/ 36428 w 54672"/>
                  <a:gd name="connsiteY17" fmla="*/ 10138 h 80393"/>
                  <a:gd name="connsiteX18" fmla="*/ 27224 w 54672"/>
                  <a:gd name="connsiteY18" fmla="*/ 7781 h 80393"/>
                  <a:gd name="connsiteX19" fmla="*/ 18122 w 54672"/>
                  <a:gd name="connsiteY19" fmla="*/ 10199 h 80393"/>
                  <a:gd name="connsiteX20" fmla="*/ 11438 w 54672"/>
                  <a:gd name="connsiteY20" fmla="*/ 17188 h 80393"/>
                  <a:gd name="connsiteX21" fmla="*/ 8939 w 54672"/>
                  <a:gd name="connsiteY21" fmla="*/ 27753 h 80393"/>
                  <a:gd name="connsiteX22" fmla="*/ 11438 w 54672"/>
                  <a:gd name="connsiteY22" fmla="*/ 38419 h 80393"/>
                  <a:gd name="connsiteX23" fmla="*/ 18122 w 54672"/>
                  <a:gd name="connsiteY23" fmla="*/ 45408 h 80393"/>
                  <a:gd name="connsiteX24" fmla="*/ 27224 w 54672"/>
                  <a:gd name="connsiteY24" fmla="*/ 47826 h 80393"/>
                  <a:gd name="connsiteX25" fmla="*/ 36428 w 54672"/>
                  <a:gd name="connsiteY25" fmla="*/ 45408 h 80393"/>
                  <a:gd name="connsiteX26" fmla="*/ 43071 w 54672"/>
                  <a:gd name="connsiteY26" fmla="*/ 38419 h 80393"/>
                  <a:gd name="connsiteX27" fmla="*/ 45530 w 54672"/>
                  <a:gd name="connsiteY27" fmla="*/ 27651 h 80393"/>
                  <a:gd name="connsiteX28" fmla="*/ 43071 w 54672"/>
                  <a:gd name="connsiteY28" fmla="*/ 17025 h 80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672" h="80393">
                    <a:moveTo>
                      <a:pt x="16863" y="3108"/>
                    </a:moveTo>
                    <a:cubicBezTo>
                      <a:pt x="20378" y="1036"/>
                      <a:pt x="24461" y="0"/>
                      <a:pt x="29114" y="0"/>
                    </a:cubicBezTo>
                    <a:cubicBezTo>
                      <a:pt x="33766" y="0"/>
                      <a:pt x="38236" y="1158"/>
                      <a:pt x="42137" y="3454"/>
                    </a:cubicBezTo>
                    <a:cubicBezTo>
                      <a:pt x="46038" y="5750"/>
                      <a:pt x="49106" y="8980"/>
                      <a:pt x="51340" y="13145"/>
                    </a:cubicBezTo>
                    <a:cubicBezTo>
                      <a:pt x="53575" y="17310"/>
                      <a:pt x="54672" y="22145"/>
                      <a:pt x="54672" y="27651"/>
                    </a:cubicBezTo>
                    <a:cubicBezTo>
                      <a:pt x="54672" y="33157"/>
                      <a:pt x="53555" y="37952"/>
                      <a:pt x="51340" y="42218"/>
                    </a:cubicBezTo>
                    <a:cubicBezTo>
                      <a:pt x="49126" y="46485"/>
                      <a:pt x="46038" y="49796"/>
                      <a:pt x="42137" y="52153"/>
                    </a:cubicBezTo>
                    <a:cubicBezTo>
                      <a:pt x="38236" y="54510"/>
                      <a:pt x="33888" y="55688"/>
                      <a:pt x="29114" y="55688"/>
                    </a:cubicBezTo>
                    <a:cubicBezTo>
                      <a:pt x="24339" y="55688"/>
                      <a:pt x="20479" y="54652"/>
                      <a:pt x="16964" y="52600"/>
                    </a:cubicBezTo>
                    <a:cubicBezTo>
                      <a:pt x="13450" y="50528"/>
                      <a:pt x="10788" y="47968"/>
                      <a:pt x="8960" y="44880"/>
                    </a:cubicBezTo>
                    <a:lnTo>
                      <a:pt x="8960" y="80393"/>
                    </a:lnTo>
                    <a:lnTo>
                      <a:pt x="0" y="80393"/>
                    </a:lnTo>
                    <a:lnTo>
                      <a:pt x="0" y="914"/>
                    </a:lnTo>
                    <a:lnTo>
                      <a:pt x="8960" y="914"/>
                    </a:lnTo>
                    <a:lnTo>
                      <a:pt x="8960" y="10849"/>
                    </a:lnTo>
                    <a:cubicBezTo>
                      <a:pt x="10727" y="7761"/>
                      <a:pt x="13368" y="5201"/>
                      <a:pt x="16883" y="3129"/>
                    </a:cubicBezTo>
                    <a:close/>
                    <a:moveTo>
                      <a:pt x="43071" y="17025"/>
                    </a:moveTo>
                    <a:cubicBezTo>
                      <a:pt x="41426" y="14019"/>
                      <a:pt x="39211" y="11723"/>
                      <a:pt x="36428" y="10138"/>
                    </a:cubicBezTo>
                    <a:cubicBezTo>
                      <a:pt x="33645" y="8574"/>
                      <a:pt x="30577" y="7781"/>
                      <a:pt x="27224" y="7781"/>
                    </a:cubicBezTo>
                    <a:cubicBezTo>
                      <a:pt x="23872" y="7781"/>
                      <a:pt x="20906" y="8594"/>
                      <a:pt x="18122" y="10199"/>
                    </a:cubicBezTo>
                    <a:cubicBezTo>
                      <a:pt x="15339" y="11804"/>
                      <a:pt x="13104" y="14140"/>
                      <a:pt x="11438" y="17188"/>
                    </a:cubicBezTo>
                    <a:cubicBezTo>
                      <a:pt x="9772" y="20235"/>
                      <a:pt x="8939" y="23771"/>
                      <a:pt x="8939" y="27753"/>
                    </a:cubicBezTo>
                    <a:cubicBezTo>
                      <a:pt x="8939" y="31735"/>
                      <a:pt x="9772" y="35371"/>
                      <a:pt x="11438" y="38419"/>
                    </a:cubicBezTo>
                    <a:cubicBezTo>
                      <a:pt x="13104" y="41466"/>
                      <a:pt x="15339" y="43803"/>
                      <a:pt x="18122" y="45408"/>
                    </a:cubicBezTo>
                    <a:cubicBezTo>
                      <a:pt x="20906" y="47013"/>
                      <a:pt x="23933" y="47826"/>
                      <a:pt x="27224" y="47826"/>
                    </a:cubicBezTo>
                    <a:cubicBezTo>
                      <a:pt x="30516" y="47826"/>
                      <a:pt x="33624" y="47033"/>
                      <a:pt x="36428" y="45408"/>
                    </a:cubicBezTo>
                    <a:cubicBezTo>
                      <a:pt x="39211" y="43803"/>
                      <a:pt x="41426" y="41466"/>
                      <a:pt x="43071" y="38419"/>
                    </a:cubicBezTo>
                    <a:cubicBezTo>
                      <a:pt x="44717" y="35371"/>
                      <a:pt x="45530" y="31775"/>
                      <a:pt x="45530" y="27651"/>
                    </a:cubicBezTo>
                    <a:cubicBezTo>
                      <a:pt x="45530" y="23527"/>
                      <a:pt x="44717" y="20053"/>
                      <a:pt x="43071" y="17025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8" name="Vapaamuotoinen: Muoto 647">
                <a:extLst>
                  <a:ext uri="{FF2B5EF4-FFF2-40B4-BE49-F238E27FC236}">
                    <a16:creationId xmlns:a16="http://schemas.microsoft.com/office/drawing/2014/main" id="{79EE7D42-DFDC-C4D4-BFD8-CCC91B256469}"/>
                  </a:ext>
                </a:extLst>
              </p:cNvPr>
              <p:cNvSpPr/>
              <p:nvPr/>
            </p:nvSpPr>
            <p:spPr>
              <a:xfrm>
                <a:off x="1765124" y="6456020"/>
                <a:ext cx="52518" cy="55667"/>
              </a:xfrm>
              <a:custGeom>
                <a:avLst/>
                <a:gdLst>
                  <a:gd name="connsiteX0" fmla="*/ 52214 w 52518"/>
                  <a:gd name="connsiteY0" fmla="*/ 31186 h 55667"/>
                  <a:gd name="connsiteX1" fmla="*/ 9122 w 52518"/>
                  <a:gd name="connsiteY1" fmla="*/ 31186 h 55667"/>
                  <a:gd name="connsiteX2" fmla="*/ 14587 w 52518"/>
                  <a:gd name="connsiteY2" fmla="*/ 43620 h 55667"/>
                  <a:gd name="connsiteX3" fmla="*/ 26635 w 52518"/>
                  <a:gd name="connsiteY3" fmla="*/ 48090 h 55667"/>
                  <a:gd name="connsiteX4" fmla="*/ 36326 w 52518"/>
                  <a:gd name="connsiteY4" fmla="*/ 45388 h 55667"/>
                  <a:gd name="connsiteX5" fmla="*/ 41792 w 52518"/>
                  <a:gd name="connsiteY5" fmla="*/ 38155 h 55667"/>
                  <a:gd name="connsiteX6" fmla="*/ 51422 w 52518"/>
                  <a:gd name="connsiteY6" fmla="*/ 38155 h 55667"/>
                  <a:gd name="connsiteX7" fmla="*/ 42767 w 52518"/>
                  <a:gd name="connsiteY7" fmla="*/ 50792 h 55667"/>
                  <a:gd name="connsiteX8" fmla="*/ 26635 w 52518"/>
                  <a:gd name="connsiteY8" fmla="*/ 55668 h 55667"/>
                  <a:gd name="connsiteX9" fmla="*/ 12921 w 52518"/>
                  <a:gd name="connsiteY9" fmla="*/ 52234 h 55667"/>
                  <a:gd name="connsiteX10" fmla="*/ 3434 w 52518"/>
                  <a:gd name="connsiteY10" fmla="*/ 42442 h 55667"/>
                  <a:gd name="connsiteX11" fmla="*/ 0 w 52518"/>
                  <a:gd name="connsiteY11" fmla="*/ 27732 h 55667"/>
                  <a:gd name="connsiteX12" fmla="*/ 3352 w 52518"/>
                  <a:gd name="connsiteY12" fmla="*/ 13084 h 55667"/>
                  <a:gd name="connsiteX13" fmla="*/ 12739 w 52518"/>
                  <a:gd name="connsiteY13" fmla="*/ 3393 h 55667"/>
                  <a:gd name="connsiteX14" fmla="*/ 26656 w 52518"/>
                  <a:gd name="connsiteY14" fmla="*/ 0 h 55667"/>
                  <a:gd name="connsiteX15" fmla="*/ 40227 w 52518"/>
                  <a:gd name="connsiteY15" fmla="*/ 3352 h 55667"/>
                  <a:gd name="connsiteX16" fmla="*/ 49329 w 52518"/>
                  <a:gd name="connsiteY16" fmla="*/ 12556 h 55667"/>
                  <a:gd name="connsiteX17" fmla="*/ 52519 w 52518"/>
                  <a:gd name="connsiteY17" fmla="*/ 25782 h 55667"/>
                  <a:gd name="connsiteX18" fmla="*/ 52214 w 52518"/>
                  <a:gd name="connsiteY18" fmla="*/ 31186 h 55667"/>
                  <a:gd name="connsiteX19" fmla="*/ 40999 w 52518"/>
                  <a:gd name="connsiteY19" fmla="*/ 15095 h 55667"/>
                  <a:gd name="connsiteX20" fmla="*/ 34843 w 52518"/>
                  <a:gd name="connsiteY20" fmla="*/ 9488 h 55667"/>
                  <a:gd name="connsiteX21" fmla="*/ 26229 w 52518"/>
                  <a:gd name="connsiteY21" fmla="*/ 7578 h 55667"/>
                  <a:gd name="connsiteX22" fmla="*/ 14669 w 52518"/>
                  <a:gd name="connsiteY22" fmla="*/ 11906 h 55667"/>
                  <a:gd name="connsiteX23" fmla="*/ 9203 w 52518"/>
                  <a:gd name="connsiteY23" fmla="*/ 23913 h 55667"/>
                  <a:gd name="connsiteX24" fmla="*/ 43234 w 52518"/>
                  <a:gd name="connsiteY24" fmla="*/ 23913 h 55667"/>
                  <a:gd name="connsiteX25" fmla="*/ 40979 w 52518"/>
                  <a:gd name="connsiteY25" fmla="*/ 15116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2518" h="55667">
                    <a:moveTo>
                      <a:pt x="52214" y="31186"/>
                    </a:moveTo>
                    <a:lnTo>
                      <a:pt x="9122" y="31186"/>
                    </a:lnTo>
                    <a:cubicBezTo>
                      <a:pt x="9447" y="36489"/>
                      <a:pt x="11276" y="40654"/>
                      <a:pt x="14587" y="43620"/>
                    </a:cubicBezTo>
                    <a:cubicBezTo>
                      <a:pt x="17899" y="46607"/>
                      <a:pt x="21922" y="48090"/>
                      <a:pt x="26635" y="48090"/>
                    </a:cubicBezTo>
                    <a:cubicBezTo>
                      <a:pt x="30516" y="48090"/>
                      <a:pt x="33726" y="47196"/>
                      <a:pt x="36326" y="45388"/>
                    </a:cubicBezTo>
                    <a:cubicBezTo>
                      <a:pt x="38906" y="43579"/>
                      <a:pt x="40735" y="41182"/>
                      <a:pt x="41792" y="38155"/>
                    </a:cubicBezTo>
                    <a:lnTo>
                      <a:pt x="51422" y="38155"/>
                    </a:lnTo>
                    <a:cubicBezTo>
                      <a:pt x="49979" y="43336"/>
                      <a:pt x="47094" y="47541"/>
                      <a:pt x="42767" y="50792"/>
                    </a:cubicBezTo>
                    <a:cubicBezTo>
                      <a:pt x="38439" y="54042"/>
                      <a:pt x="33055" y="55668"/>
                      <a:pt x="26635" y="55668"/>
                    </a:cubicBezTo>
                    <a:cubicBezTo>
                      <a:pt x="21515" y="55668"/>
                      <a:pt x="16944" y="54530"/>
                      <a:pt x="12921" y="52234"/>
                    </a:cubicBezTo>
                    <a:cubicBezTo>
                      <a:pt x="8878" y="49939"/>
                      <a:pt x="5729" y="46688"/>
                      <a:pt x="3434" y="42442"/>
                    </a:cubicBezTo>
                    <a:cubicBezTo>
                      <a:pt x="1138" y="38216"/>
                      <a:pt x="0" y="33319"/>
                      <a:pt x="0" y="27732"/>
                    </a:cubicBezTo>
                    <a:cubicBezTo>
                      <a:pt x="0" y="22145"/>
                      <a:pt x="1117" y="17269"/>
                      <a:pt x="3352" y="13084"/>
                    </a:cubicBezTo>
                    <a:cubicBezTo>
                      <a:pt x="5587" y="8899"/>
                      <a:pt x="8716" y="5668"/>
                      <a:pt x="12739" y="3393"/>
                    </a:cubicBezTo>
                    <a:cubicBezTo>
                      <a:pt x="16761" y="1138"/>
                      <a:pt x="21414" y="0"/>
                      <a:pt x="26656" y="0"/>
                    </a:cubicBezTo>
                    <a:cubicBezTo>
                      <a:pt x="31897" y="0"/>
                      <a:pt x="36306" y="1117"/>
                      <a:pt x="40227" y="3352"/>
                    </a:cubicBezTo>
                    <a:cubicBezTo>
                      <a:pt x="44169" y="5587"/>
                      <a:pt x="47196" y="8655"/>
                      <a:pt x="49329" y="12556"/>
                    </a:cubicBezTo>
                    <a:cubicBezTo>
                      <a:pt x="51462" y="16457"/>
                      <a:pt x="52519" y="20865"/>
                      <a:pt x="52519" y="25782"/>
                    </a:cubicBezTo>
                    <a:cubicBezTo>
                      <a:pt x="52519" y="27489"/>
                      <a:pt x="52417" y="29297"/>
                      <a:pt x="52214" y="31186"/>
                    </a:cubicBezTo>
                    <a:close/>
                    <a:moveTo>
                      <a:pt x="40999" y="15095"/>
                    </a:moveTo>
                    <a:cubicBezTo>
                      <a:pt x="39496" y="12637"/>
                      <a:pt x="37444" y="10768"/>
                      <a:pt x="34843" y="9488"/>
                    </a:cubicBezTo>
                    <a:cubicBezTo>
                      <a:pt x="32243" y="8208"/>
                      <a:pt x="29378" y="7578"/>
                      <a:pt x="26229" y="7578"/>
                    </a:cubicBezTo>
                    <a:cubicBezTo>
                      <a:pt x="21698" y="7578"/>
                      <a:pt x="17858" y="9021"/>
                      <a:pt x="14669" y="11906"/>
                    </a:cubicBezTo>
                    <a:cubicBezTo>
                      <a:pt x="11479" y="14791"/>
                      <a:pt x="9671" y="18793"/>
                      <a:pt x="9203" y="23913"/>
                    </a:cubicBezTo>
                    <a:lnTo>
                      <a:pt x="43234" y="23913"/>
                    </a:lnTo>
                    <a:cubicBezTo>
                      <a:pt x="43234" y="20500"/>
                      <a:pt x="42482" y="17574"/>
                      <a:pt x="40979" y="15116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49" name="Vapaamuotoinen: Muoto 648">
                <a:extLst>
                  <a:ext uri="{FF2B5EF4-FFF2-40B4-BE49-F238E27FC236}">
                    <a16:creationId xmlns:a16="http://schemas.microsoft.com/office/drawing/2014/main" id="{7A5E2E96-DBA6-FD8E-828E-DFC95F36FF3E}"/>
                  </a:ext>
                </a:extLst>
              </p:cNvPr>
              <p:cNvSpPr/>
              <p:nvPr/>
            </p:nvSpPr>
            <p:spPr>
              <a:xfrm>
                <a:off x="1829447" y="6438019"/>
                <a:ext cx="8939" cy="72794"/>
              </a:xfrm>
              <a:custGeom>
                <a:avLst/>
                <a:gdLst>
                  <a:gd name="connsiteX0" fmla="*/ 8939 w 8939"/>
                  <a:gd name="connsiteY0" fmla="*/ 0 h 72794"/>
                  <a:gd name="connsiteX1" fmla="*/ 8939 w 8939"/>
                  <a:gd name="connsiteY1" fmla="*/ 72795 h 72794"/>
                  <a:gd name="connsiteX2" fmla="*/ 0 w 8939"/>
                  <a:gd name="connsiteY2" fmla="*/ 72795 h 72794"/>
                  <a:gd name="connsiteX3" fmla="*/ 0 w 8939"/>
                  <a:gd name="connsiteY3" fmla="*/ 0 h 72794"/>
                  <a:gd name="connsiteX4" fmla="*/ 8939 w 8939"/>
                  <a:gd name="connsiteY4" fmla="*/ 0 h 7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39" h="72794">
                    <a:moveTo>
                      <a:pt x="8939" y="0"/>
                    </a:moveTo>
                    <a:lnTo>
                      <a:pt x="8939" y="72795"/>
                    </a:lnTo>
                    <a:lnTo>
                      <a:pt x="0" y="72795"/>
                    </a:lnTo>
                    <a:lnTo>
                      <a:pt x="0" y="0"/>
                    </a:lnTo>
                    <a:lnTo>
                      <a:pt x="8939" y="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50" name="Vapaamuotoinen: Muoto 649">
                <a:extLst>
                  <a:ext uri="{FF2B5EF4-FFF2-40B4-BE49-F238E27FC236}">
                    <a16:creationId xmlns:a16="http://schemas.microsoft.com/office/drawing/2014/main" id="{2117A8AA-0DC0-5031-D06C-1D6C0CD09C3D}"/>
                  </a:ext>
                </a:extLst>
              </p:cNvPr>
              <p:cNvSpPr/>
              <p:nvPr/>
            </p:nvSpPr>
            <p:spPr>
              <a:xfrm>
                <a:off x="1850312" y="6455999"/>
                <a:ext cx="54672" cy="55667"/>
              </a:xfrm>
              <a:custGeom>
                <a:avLst/>
                <a:gdLst>
                  <a:gd name="connsiteX0" fmla="*/ 3332 w 54672"/>
                  <a:gd name="connsiteY0" fmla="*/ 13145 h 55667"/>
                  <a:gd name="connsiteX1" fmla="*/ 12535 w 54672"/>
                  <a:gd name="connsiteY1" fmla="*/ 3454 h 55667"/>
                  <a:gd name="connsiteX2" fmla="*/ 25558 w 54672"/>
                  <a:gd name="connsiteY2" fmla="*/ 0 h 55667"/>
                  <a:gd name="connsiteX3" fmla="*/ 37850 w 54672"/>
                  <a:gd name="connsiteY3" fmla="*/ 3048 h 55667"/>
                  <a:gd name="connsiteX4" fmla="*/ 45631 w 54672"/>
                  <a:gd name="connsiteY4" fmla="*/ 10727 h 55667"/>
                  <a:gd name="connsiteX5" fmla="*/ 45631 w 54672"/>
                  <a:gd name="connsiteY5" fmla="*/ 894 h 55667"/>
                  <a:gd name="connsiteX6" fmla="*/ 54672 w 54672"/>
                  <a:gd name="connsiteY6" fmla="*/ 894 h 55667"/>
                  <a:gd name="connsiteX7" fmla="*/ 54672 w 54672"/>
                  <a:gd name="connsiteY7" fmla="*/ 54794 h 55667"/>
                  <a:gd name="connsiteX8" fmla="*/ 45631 w 54672"/>
                  <a:gd name="connsiteY8" fmla="*/ 54794 h 55667"/>
                  <a:gd name="connsiteX9" fmla="*/ 45631 w 54672"/>
                  <a:gd name="connsiteY9" fmla="*/ 44758 h 55667"/>
                  <a:gd name="connsiteX10" fmla="*/ 37708 w 54672"/>
                  <a:gd name="connsiteY10" fmla="*/ 52580 h 55667"/>
                  <a:gd name="connsiteX11" fmla="*/ 25457 w 54672"/>
                  <a:gd name="connsiteY11" fmla="*/ 55668 h 55667"/>
                  <a:gd name="connsiteX12" fmla="*/ 12475 w 54672"/>
                  <a:gd name="connsiteY12" fmla="*/ 52133 h 55667"/>
                  <a:gd name="connsiteX13" fmla="*/ 3332 w 54672"/>
                  <a:gd name="connsiteY13" fmla="*/ 42198 h 55667"/>
                  <a:gd name="connsiteX14" fmla="*/ 0 w 54672"/>
                  <a:gd name="connsiteY14" fmla="*/ 27631 h 55667"/>
                  <a:gd name="connsiteX15" fmla="*/ 3332 w 54672"/>
                  <a:gd name="connsiteY15" fmla="*/ 13125 h 55667"/>
                  <a:gd name="connsiteX16" fmla="*/ 43173 w 54672"/>
                  <a:gd name="connsiteY16" fmla="*/ 17127 h 55667"/>
                  <a:gd name="connsiteX17" fmla="*/ 36529 w 54672"/>
                  <a:gd name="connsiteY17" fmla="*/ 10199 h 55667"/>
                  <a:gd name="connsiteX18" fmla="*/ 27326 w 54672"/>
                  <a:gd name="connsiteY18" fmla="*/ 7781 h 55667"/>
                  <a:gd name="connsiteX19" fmla="*/ 18183 w 54672"/>
                  <a:gd name="connsiteY19" fmla="*/ 10138 h 55667"/>
                  <a:gd name="connsiteX20" fmla="*/ 11601 w 54672"/>
                  <a:gd name="connsiteY20" fmla="*/ 17025 h 55667"/>
                  <a:gd name="connsiteX21" fmla="*/ 9143 w 54672"/>
                  <a:gd name="connsiteY21" fmla="*/ 27651 h 55667"/>
                  <a:gd name="connsiteX22" fmla="*/ 11601 w 54672"/>
                  <a:gd name="connsiteY22" fmla="*/ 38419 h 55667"/>
                  <a:gd name="connsiteX23" fmla="*/ 18183 w 54672"/>
                  <a:gd name="connsiteY23" fmla="*/ 45408 h 55667"/>
                  <a:gd name="connsiteX24" fmla="*/ 27326 w 54672"/>
                  <a:gd name="connsiteY24" fmla="*/ 47826 h 55667"/>
                  <a:gd name="connsiteX25" fmla="*/ 36529 w 54672"/>
                  <a:gd name="connsiteY25" fmla="*/ 45408 h 55667"/>
                  <a:gd name="connsiteX26" fmla="*/ 43173 w 54672"/>
                  <a:gd name="connsiteY26" fmla="*/ 38419 h 55667"/>
                  <a:gd name="connsiteX27" fmla="*/ 45631 w 54672"/>
                  <a:gd name="connsiteY27" fmla="*/ 27753 h 55667"/>
                  <a:gd name="connsiteX28" fmla="*/ 43173 w 54672"/>
                  <a:gd name="connsiteY28" fmla="*/ 17127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672" h="55667">
                    <a:moveTo>
                      <a:pt x="3332" y="13145"/>
                    </a:moveTo>
                    <a:cubicBezTo>
                      <a:pt x="5567" y="8980"/>
                      <a:pt x="8635" y="5750"/>
                      <a:pt x="12535" y="3454"/>
                    </a:cubicBezTo>
                    <a:cubicBezTo>
                      <a:pt x="16436" y="1158"/>
                      <a:pt x="20784" y="0"/>
                      <a:pt x="25558" y="0"/>
                    </a:cubicBezTo>
                    <a:cubicBezTo>
                      <a:pt x="30333" y="0"/>
                      <a:pt x="34376" y="1016"/>
                      <a:pt x="37850" y="3048"/>
                    </a:cubicBezTo>
                    <a:cubicBezTo>
                      <a:pt x="41324" y="5079"/>
                      <a:pt x="43925" y="7639"/>
                      <a:pt x="45631" y="10727"/>
                    </a:cubicBezTo>
                    <a:lnTo>
                      <a:pt x="45631" y="894"/>
                    </a:lnTo>
                    <a:lnTo>
                      <a:pt x="54672" y="894"/>
                    </a:lnTo>
                    <a:lnTo>
                      <a:pt x="54672" y="54794"/>
                    </a:lnTo>
                    <a:lnTo>
                      <a:pt x="45631" y="54794"/>
                    </a:lnTo>
                    <a:lnTo>
                      <a:pt x="45631" y="44758"/>
                    </a:lnTo>
                    <a:cubicBezTo>
                      <a:pt x="43864" y="47907"/>
                      <a:pt x="41223" y="50507"/>
                      <a:pt x="37708" y="52580"/>
                    </a:cubicBezTo>
                    <a:cubicBezTo>
                      <a:pt x="34193" y="54652"/>
                      <a:pt x="30109" y="55668"/>
                      <a:pt x="25457" y="55668"/>
                    </a:cubicBezTo>
                    <a:cubicBezTo>
                      <a:pt x="20804" y="55668"/>
                      <a:pt x="16335" y="54489"/>
                      <a:pt x="12475" y="52133"/>
                    </a:cubicBezTo>
                    <a:cubicBezTo>
                      <a:pt x="8594" y="49776"/>
                      <a:pt x="5546" y="46464"/>
                      <a:pt x="3332" y="42198"/>
                    </a:cubicBezTo>
                    <a:cubicBezTo>
                      <a:pt x="1117" y="37931"/>
                      <a:pt x="0" y="33076"/>
                      <a:pt x="0" y="27631"/>
                    </a:cubicBezTo>
                    <a:cubicBezTo>
                      <a:pt x="0" y="22186"/>
                      <a:pt x="1117" y="17290"/>
                      <a:pt x="3332" y="13125"/>
                    </a:cubicBezTo>
                    <a:close/>
                    <a:moveTo>
                      <a:pt x="43173" y="17127"/>
                    </a:moveTo>
                    <a:cubicBezTo>
                      <a:pt x="41527" y="14100"/>
                      <a:pt x="39313" y="11804"/>
                      <a:pt x="36529" y="10199"/>
                    </a:cubicBezTo>
                    <a:cubicBezTo>
                      <a:pt x="33746" y="8594"/>
                      <a:pt x="30678" y="7781"/>
                      <a:pt x="27326" y="7781"/>
                    </a:cubicBezTo>
                    <a:cubicBezTo>
                      <a:pt x="23974" y="7781"/>
                      <a:pt x="20926" y="8574"/>
                      <a:pt x="18183" y="10138"/>
                    </a:cubicBezTo>
                    <a:cubicBezTo>
                      <a:pt x="15441" y="11702"/>
                      <a:pt x="13226" y="14019"/>
                      <a:pt x="11601" y="17025"/>
                    </a:cubicBezTo>
                    <a:cubicBezTo>
                      <a:pt x="9955" y="20053"/>
                      <a:pt x="9143" y="23588"/>
                      <a:pt x="9143" y="27651"/>
                    </a:cubicBezTo>
                    <a:cubicBezTo>
                      <a:pt x="9143" y="31714"/>
                      <a:pt x="9955" y="35371"/>
                      <a:pt x="11601" y="38419"/>
                    </a:cubicBezTo>
                    <a:cubicBezTo>
                      <a:pt x="13247" y="41466"/>
                      <a:pt x="15441" y="43803"/>
                      <a:pt x="18183" y="45408"/>
                    </a:cubicBezTo>
                    <a:cubicBezTo>
                      <a:pt x="20947" y="47013"/>
                      <a:pt x="23994" y="47826"/>
                      <a:pt x="27326" y="47826"/>
                    </a:cubicBezTo>
                    <a:cubicBezTo>
                      <a:pt x="30658" y="47826"/>
                      <a:pt x="33726" y="47033"/>
                      <a:pt x="36529" y="45408"/>
                    </a:cubicBezTo>
                    <a:cubicBezTo>
                      <a:pt x="39313" y="43803"/>
                      <a:pt x="41527" y="41466"/>
                      <a:pt x="43173" y="38419"/>
                    </a:cubicBezTo>
                    <a:cubicBezTo>
                      <a:pt x="44819" y="35371"/>
                      <a:pt x="45631" y="31816"/>
                      <a:pt x="45631" y="27753"/>
                    </a:cubicBezTo>
                    <a:cubicBezTo>
                      <a:pt x="45631" y="23689"/>
                      <a:pt x="44819" y="20134"/>
                      <a:pt x="43173" y="17127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51" name="Vapaamuotoinen: Muoto 650">
                <a:extLst>
                  <a:ext uri="{FF2B5EF4-FFF2-40B4-BE49-F238E27FC236}">
                    <a16:creationId xmlns:a16="http://schemas.microsoft.com/office/drawing/2014/main" id="{4EF5F3AC-0FA1-BF72-7210-9446565D067B}"/>
                  </a:ext>
                </a:extLst>
              </p:cNvPr>
              <p:cNvSpPr/>
              <p:nvPr/>
            </p:nvSpPr>
            <p:spPr>
              <a:xfrm>
                <a:off x="1917174" y="6456020"/>
                <a:ext cx="41689" cy="55667"/>
              </a:xfrm>
              <a:custGeom>
                <a:avLst/>
                <a:gdLst>
                  <a:gd name="connsiteX0" fmla="*/ 10930 w 41689"/>
                  <a:gd name="connsiteY0" fmla="*/ 53555 h 55667"/>
                  <a:gd name="connsiteX1" fmla="*/ 3149 w 41689"/>
                  <a:gd name="connsiteY1" fmla="*/ 47643 h 55667"/>
                  <a:gd name="connsiteX2" fmla="*/ 0 w 41689"/>
                  <a:gd name="connsiteY2" fmla="*/ 38947 h 55667"/>
                  <a:gd name="connsiteX3" fmla="*/ 9244 w 41689"/>
                  <a:gd name="connsiteY3" fmla="*/ 38947 h 55667"/>
                  <a:gd name="connsiteX4" fmla="*/ 13023 w 41689"/>
                  <a:gd name="connsiteY4" fmla="*/ 45530 h 55667"/>
                  <a:gd name="connsiteX5" fmla="*/ 21922 w 41689"/>
                  <a:gd name="connsiteY5" fmla="*/ 48090 h 55667"/>
                  <a:gd name="connsiteX6" fmla="*/ 29988 w 41689"/>
                  <a:gd name="connsiteY6" fmla="*/ 45835 h 55667"/>
                  <a:gd name="connsiteX7" fmla="*/ 32933 w 41689"/>
                  <a:gd name="connsiteY7" fmla="*/ 40126 h 55667"/>
                  <a:gd name="connsiteX8" fmla="*/ 29784 w 41689"/>
                  <a:gd name="connsiteY8" fmla="*/ 34863 h 55667"/>
                  <a:gd name="connsiteX9" fmla="*/ 20053 w 41689"/>
                  <a:gd name="connsiteY9" fmla="*/ 31471 h 55667"/>
                  <a:gd name="connsiteX10" fmla="*/ 10260 w 41689"/>
                  <a:gd name="connsiteY10" fmla="*/ 28281 h 55667"/>
                  <a:gd name="connsiteX11" fmla="*/ 3759 w 41689"/>
                  <a:gd name="connsiteY11" fmla="*/ 23466 h 55667"/>
                  <a:gd name="connsiteX12" fmla="*/ 1057 w 41689"/>
                  <a:gd name="connsiteY12" fmla="*/ 15055 h 55667"/>
                  <a:gd name="connsiteX13" fmla="*/ 3515 w 41689"/>
                  <a:gd name="connsiteY13" fmla="*/ 7477 h 55667"/>
                  <a:gd name="connsiteX14" fmla="*/ 10504 w 41689"/>
                  <a:gd name="connsiteY14" fmla="*/ 2011 h 55667"/>
                  <a:gd name="connsiteX15" fmla="*/ 20825 w 41689"/>
                  <a:gd name="connsiteY15" fmla="*/ 0 h 55667"/>
                  <a:gd name="connsiteX16" fmla="*/ 35290 w 41689"/>
                  <a:gd name="connsiteY16" fmla="*/ 4531 h 55667"/>
                  <a:gd name="connsiteX17" fmla="*/ 41182 w 41689"/>
                  <a:gd name="connsiteY17" fmla="*/ 16924 h 55667"/>
                  <a:gd name="connsiteX18" fmla="*/ 32243 w 41689"/>
                  <a:gd name="connsiteY18" fmla="*/ 16924 h 55667"/>
                  <a:gd name="connsiteX19" fmla="*/ 28850 w 41689"/>
                  <a:gd name="connsiteY19" fmla="*/ 10138 h 55667"/>
                  <a:gd name="connsiteX20" fmla="*/ 20540 w 41689"/>
                  <a:gd name="connsiteY20" fmla="*/ 7578 h 55667"/>
                  <a:gd name="connsiteX21" fmla="*/ 12861 w 41689"/>
                  <a:gd name="connsiteY21" fmla="*/ 9650 h 55667"/>
                  <a:gd name="connsiteX22" fmla="*/ 10016 w 41689"/>
                  <a:gd name="connsiteY22" fmla="*/ 15055 h 55667"/>
                  <a:gd name="connsiteX23" fmla="*/ 11743 w 41689"/>
                  <a:gd name="connsiteY23" fmla="*/ 19423 h 55667"/>
                  <a:gd name="connsiteX24" fmla="*/ 16071 w 41689"/>
                  <a:gd name="connsiteY24" fmla="*/ 22186 h 55667"/>
                  <a:gd name="connsiteX25" fmla="*/ 23303 w 41689"/>
                  <a:gd name="connsiteY25" fmla="*/ 24502 h 55667"/>
                  <a:gd name="connsiteX26" fmla="*/ 32751 w 41689"/>
                  <a:gd name="connsiteY26" fmla="*/ 27590 h 55667"/>
                  <a:gd name="connsiteX27" fmla="*/ 38988 w 41689"/>
                  <a:gd name="connsiteY27" fmla="*/ 32161 h 55667"/>
                  <a:gd name="connsiteX28" fmla="*/ 41690 w 41689"/>
                  <a:gd name="connsiteY28" fmla="*/ 40126 h 55667"/>
                  <a:gd name="connsiteX29" fmla="*/ 39232 w 41689"/>
                  <a:gd name="connsiteY29" fmla="*/ 48090 h 55667"/>
                  <a:gd name="connsiteX30" fmla="*/ 32304 w 41689"/>
                  <a:gd name="connsiteY30" fmla="*/ 53656 h 55667"/>
                  <a:gd name="connsiteX31" fmla="*/ 22023 w 41689"/>
                  <a:gd name="connsiteY31" fmla="*/ 55668 h 55667"/>
                  <a:gd name="connsiteX32" fmla="*/ 10910 w 41689"/>
                  <a:gd name="connsiteY32" fmla="*/ 53555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689" h="55667">
                    <a:moveTo>
                      <a:pt x="10930" y="53555"/>
                    </a:moveTo>
                    <a:cubicBezTo>
                      <a:pt x="7639" y="52153"/>
                      <a:pt x="5059" y="50182"/>
                      <a:pt x="3149" y="47643"/>
                    </a:cubicBezTo>
                    <a:cubicBezTo>
                      <a:pt x="1239" y="45123"/>
                      <a:pt x="203" y="42218"/>
                      <a:pt x="0" y="38947"/>
                    </a:cubicBezTo>
                    <a:lnTo>
                      <a:pt x="9244" y="38947"/>
                    </a:lnTo>
                    <a:cubicBezTo>
                      <a:pt x="9508" y="41629"/>
                      <a:pt x="10768" y="43823"/>
                      <a:pt x="13023" y="45530"/>
                    </a:cubicBezTo>
                    <a:cubicBezTo>
                      <a:pt x="15278" y="47236"/>
                      <a:pt x="18245" y="48090"/>
                      <a:pt x="21922" y="48090"/>
                    </a:cubicBezTo>
                    <a:cubicBezTo>
                      <a:pt x="25335" y="48090"/>
                      <a:pt x="28017" y="47338"/>
                      <a:pt x="29988" y="45835"/>
                    </a:cubicBezTo>
                    <a:cubicBezTo>
                      <a:pt x="31958" y="44331"/>
                      <a:pt x="32933" y="42421"/>
                      <a:pt x="32933" y="40126"/>
                    </a:cubicBezTo>
                    <a:cubicBezTo>
                      <a:pt x="32933" y="37830"/>
                      <a:pt x="31877" y="36001"/>
                      <a:pt x="29784" y="34863"/>
                    </a:cubicBezTo>
                    <a:cubicBezTo>
                      <a:pt x="27692" y="33705"/>
                      <a:pt x="24441" y="32588"/>
                      <a:pt x="20053" y="31471"/>
                    </a:cubicBezTo>
                    <a:cubicBezTo>
                      <a:pt x="16050" y="30414"/>
                      <a:pt x="12800" y="29358"/>
                      <a:pt x="10260" y="28281"/>
                    </a:cubicBezTo>
                    <a:cubicBezTo>
                      <a:pt x="7720" y="27204"/>
                      <a:pt x="5567" y="25599"/>
                      <a:pt x="3759" y="23466"/>
                    </a:cubicBezTo>
                    <a:cubicBezTo>
                      <a:pt x="1950" y="21333"/>
                      <a:pt x="1057" y="18529"/>
                      <a:pt x="1057" y="15055"/>
                    </a:cubicBezTo>
                    <a:cubicBezTo>
                      <a:pt x="1057" y="12292"/>
                      <a:pt x="1869" y="9772"/>
                      <a:pt x="3515" y="7477"/>
                    </a:cubicBezTo>
                    <a:cubicBezTo>
                      <a:pt x="5161" y="5181"/>
                      <a:pt x="7477" y="3352"/>
                      <a:pt x="10504" y="2011"/>
                    </a:cubicBezTo>
                    <a:cubicBezTo>
                      <a:pt x="13531" y="670"/>
                      <a:pt x="16965" y="0"/>
                      <a:pt x="20825" y="0"/>
                    </a:cubicBezTo>
                    <a:cubicBezTo>
                      <a:pt x="26798" y="0"/>
                      <a:pt x="31613" y="1503"/>
                      <a:pt x="35290" y="4531"/>
                    </a:cubicBezTo>
                    <a:cubicBezTo>
                      <a:pt x="38967" y="7558"/>
                      <a:pt x="40938" y="11682"/>
                      <a:pt x="41182" y="16924"/>
                    </a:cubicBezTo>
                    <a:lnTo>
                      <a:pt x="32243" y="16924"/>
                    </a:lnTo>
                    <a:cubicBezTo>
                      <a:pt x="32040" y="14100"/>
                      <a:pt x="30922" y="11845"/>
                      <a:pt x="28850" y="10138"/>
                    </a:cubicBezTo>
                    <a:cubicBezTo>
                      <a:pt x="26777" y="8431"/>
                      <a:pt x="24014" y="7578"/>
                      <a:pt x="20540" y="7578"/>
                    </a:cubicBezTo>
                    <a:cubicBezTo>
                      <a:pt x="17330" y="7578"/>
                      <a:pt x="14770" y="8269"/>
                      <a:pt x="12861" y="9650"/>
                    </a:cubicBezTo>
                    <a:cubicBezTo>
                      <a:pt x="10951" y="11032"/>
                      <a:pt x="10016" y="12840"/>
                      <a:pt x="10016" y="15055"/>
                    </a:cubicBezTo>
                    <a:cubicBezTo>
                      <a:pt x="10016" y="16822"/>
                      <a:pt x="10585" y="18285"/>
                      <a:pt x="11743" y="19423"/>
                    </a:cubicBezTo>
                    <a:cubicBezTo>
                      <a:pt x="12881" y="20581"/>
                      <a:pt x="14323" y="21495"/>
                      <a:pt x="16071" y="22186"/>
                    </a:cubicBezTo>
                    <a:cubicBezTo>
                      <a:pt x="17818" y="22877"/>
                      <a:pt x="20215" y="23649"/>
                      <a:pt x="23303" y="24502"/>
                    </a:cubicBezTo>
                    <a:cubicBezTo>
                      <a:pt x="27184" y="25558"/>
                      <a:pt x="30313" y="26574"/>
                      <a:pt x="32751" y="27590"/>
                    </a:cubicBezTo>
                    <a:cubicBezTo>
                      <a:pt x="35168" y="28606"/>
                      <a:pt x="37261" y="30130"/>
                      <a:pt x="38988" y="32161"/>
                    </a:cubicBezTo>
                    <a:cubicBezTo>
                      <a:pt x="40715" y="34193"/>
                      <a:pt x="41629" y="36855"/>
                      <a:pt x="41690" y="40126"/>
                    </a:cubicBezTo>
                    <a:cubicBezTo>
                      <a:pt x="41690" y="43071"/>
                      <a:pt x="40877" y="45733"/>
                      <a:pt x="39232" y="48090"/>
                    </a:cubicBezTo>
                    <a:cubicBezTo>
                      <a:pt x="37586" y="50446"/>
                      <a:pt x="35270" y="52295"/>
                      <a:pt x="32304" y="53656"/>
                    </a:cubicBezTo>
                    <a:cubicBezTo>
                      <a:pt x="29317" y="54997"/>
                      <a:pt x="25884" y="55668"/>
                      <a:pt x="22023" y="55668"/>
                    </a:cubicBezTo>
                    <a:cubicBezTo>
                      <a:pt x="17899" y="55668"/>
                      <a:pt x="14181" y="54957"/>
                      <a:pt x="10910" y="53555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52" name="Vapaamuotoinen: Muoto 651">
                <a:extLst>
                  <a:ext uri="{FF2B5EF4-FFF2-40B4-BE49-F238E27FC236}">
                    <a16:creationId xmlns:a16="http://schemas.microsoft.com/office/drawing/2014/main" id="{C6FD5270-49DB-BADA-A00D-7C20B592E2E5}"/>
                  </a:ext>
                </a:extLst>
              </p:cNvPr>
              <p:cNvSpPr/>
              <p:nvPr/>
            </p:nvSpPr>
            <p:spPr>
              <a:xfrm>
                <a:off x="1966442" y="6443342"/>
                <a:ext cx="30007" cy="67471"/>
              </a:xfrm>
              <a:custGeom>
                <a:avLst/>
                <a:gdLst>
                  <a:gd name="connsiteX0" fmla="*/ 15949 w 30007"/>
                  <a:gd name="connsiteY0" fmla="*/ 20947 h 67471"/>
                  <a:gd name="connsiteX1" fmla="*/ 15949 w 30007"/>
                  <a:gd name="connsiteY1" fmla="*/ 52722 h 67471"/>
                  <a:gd name="connsiteX2" fmla="*/ 17615 w 30007"/>
                  <a:gd name="connsiteY2" fmla="*/ 58268 h 67471"/>
                  <a:gd name="connsiteX3" fmla="*/ 23425 w 30007"/>
                  <a:gd name="connsiteY3" fmla="*/ 59894 h 67471"/>
                  <a:gd name="connsiteX4" fmla="*/ 30008 w 30007"/>
                  <a:gd name="connsiteY4" fmla="*/ 59894 h 67471"/>
                  <a:gd name="connsiteX5" fmla="*/ 30008 w 30007"/>
                  <a:gd name="connsiteY5" fmla="*/ 67472 h 67471"/>
                  <a:gd name="connsiteX6" fmla="*/ 21942 w 30007"/>
                  <a:gd name="connsiteY6" fmla="*/ 67472 h 67471"/>
                  <a:gd name="connsiteX7" fmla="*/ 10727 w 30007"/>
                  <a:gd name="connsiteY7" fmla="*/ 64038 h 67471"/>
                  <a:gd name="connsiteX8" fmla="*/ 6989 w 30007"/>
                  <a:gd name="connsiteY8" fmla="*/ 52722 h 67471"/>
                  <a:gd name="connsiteX9" fmla="*/ 6989 w 30007"/>
                  <a:gd name="connsiteY9" fmla="*/ 20947 h 67471"/>
                  <a:gd name="connsiteX10" fmla="*/ 0 w 30007"/>
                  <a:gd name="connsiteY10" fmla="*/ 20947 h 67471"/>
                  <a:gd name="connsiteX11" fmla="*/ 0 w 30007"/>
                  <a:gd name="connsiteY11" fmla="*/ 13572 h 67471"/>
                  <a:gd name="connsiteX12" fmla="*/ 6989 w 30007"/>
                  <a:gd name="connsiteY12" fmla="*/ 13572 h 67471"/>
                  <a:gd name="connsiteX13" fmla="*/ 6989 w 30007"/>
                  <a:gd name="connsiteY13" fmla="*/ 0 h 67471"/>
                  <a:gd name="connsiteX14" fmla="*/ 15949 w 30007"/>
                  <a:gd name="connsiteY14" fmla="*/ 0 h 67471"/>
                  <a:gd name="connsiteX15" fmla="*/ 15949 w 30007"/>
                  <a:gd name="connsiteY15" fmla="*/ 13572 h 67471"/>
                  <a:gd name="connsiteX16" fmla="*/ 30008 w 30007"/>
                  <a:gd name="connsiteY16" fmla="*/ 13572 h 67471"/>
                  <a:gd name="connsiteX17" fmla="*/ 30008 w 30007"/>
                  <a:gd name="connsiteY17" fmla="*/ 20947 h 67471"/>
                  <a:gd name="connsiteX18" fmla="*/ 15949 w 30007"/>
                  <a:gd name="connsiteY18" fmla="*/ 20947 h 6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007" h="67471">
                    <a:moveTo>
                      <a:pt x="15949" y="20947"/>
                    </a:moveTo>
                    <a:lnTo>
                      <a:pt x="15949" y="52722"/>
                    </a:lnTo>
                    <a:cubicBezTo>
                      <a:pt x="15949" y="55343"/>
                      <a:pt x="16497" y="57192"/>
                      <a:pt x="17615" y="58268"/>
                    </a:cubicBezTo>
                    <a:cubicBezTo>
                      <a:pt x="18732" y="59345"/>
                      <a:pt x="20662" y="59894"/>
                      <a:pt x="23425" y="59894"/>
                    </a:cubicBezTo>
                    <a:lnTo>
                      <a:pt x="30008" y="59894"/>
                    </a:lnTo>
                    <a:lnTo>
                      <a:pt x="30008" y="67472"/>
                    </a:lnTo>
                    <a:lnTo>
                      <a:pt x="21942" y="67472"/>
                    </a:lnTo>
                    <a:cubicBezTo>
                      <a:pt x="16965" y="67472"/>
                      <a:pt x="13226" y="66334"/>
                      <a:pt x="10727" y="64038"/>
                    </a:cubicBezTo>
                    <a:cubicBezTo>
                      <a:pt x="8228" y="61743"/>
                      <a:pt x="6989" y="57984"/>
                      <a:pt x="6989" y="52722"/>
                    </a:cubicBezTo>
                    <a:lnTo>
                      <a:pt x="6989" y="20947"/>
                    </a:lnTo>
                    <a:lnTo>
                      <a:pt x="0" y="20947"/>
                    </a:lnTo>
                    <a:lnTo>
                      <a:pt x="0" y="13572"/>
                    </a:lnTo>
                    <a:lnTo>
                      <a:pt x="6989" y="13572"/>
                    </a:lnTo>
                    <a:lnTo>
                      <a:pt x="6989" y="0"/>
                    </a:lnTo>
                    <a:lnTo>
                      <a:pt x="15949" y="0"/>
                    </a:lnTo>
                    <a:lnTo>
                      <a:pt x="15949" y="13572"/>
                    </a:lnTo>
                    <a:lnTo>
                      <a:pt x="30008" y="13572"/>
                    </a:lnTo>
                    <a:lnTo>
                      <a:pt x="30008" y="20947"/>
                    </a:lnTo>
                    <a:lnTo>
                      <a:pt x="15949" y="20947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53" name="Vapaamuotoinen: Muoto 652">
                <a:extLst>
                  <a:ext uri="{FF2B5EF4-FFF2-40B4-BE49-F238E27FC236}">
                    <a16:creationId xmlns:a16="http://schemas.microsoft.com/office/drawing/2014/main" id="{41B2BD9D-CE7F-7239-1A72-13C6A1FFA0AC}"/>
                  </a:ext>
                </a:extLst>
              </p:cNvPr>
              <p:cNvSpPr/>
              <p:nvPr/>
            </p:nvSpPr>
            <p:spPr>
              <a:xfrm>
                <a:off x="2006791" y="6456893"/>
                <a:ext cx="48313" cy="54692"/>
              </a:xfrm>
              <a:custGeom>
                <a:avLst/>
                <a:gdLst>
                  <a:gd name="connsiteX0" fmla="*/ 48293 w 48313"/>
                  <a:gd name="connsiteY0" fmla="*/ 0 h 54692"/>
                  <a:gd name="connsiteX1" fmla="*/ 48293 w 48313"/>
                  <a:gd name="connsiteY1" fmla="*/ 53900 h 54692"/>
                  <a:gd name="connsiteX2" fmla="*/ 39353 w 48313"/>
                  <a:gd name="connsiteY2" fmla="*/ 53900 h 54692"/>
                  <a:gd name="connsiteX3" fmla="*/ 39353 w 48313"/>
                  <a:gd name="connsiteY3" fmla="*/ 45936 h 54692"/>
                  <a:gd name="connsiteX4" fmla="*/ 32222 w 48313"/>
                  <a:gd name="connsiteY4" fmla="*/ 52377 h 54692"/>
                  <a:gd name="connsiteX5" fmla="*/ 22145 w 48313"/>
                  <a:gd name="connsiteY5" fmla="*/ 54693 h 54692"/>
                  <a:gd name="connsiteX6" fmla="*/ 10829 w 48313"/>
                  <a:gd name="connsiteY6" fmla="*/ 52092 h 54692"/>
                  <a:gd name="connsiteX7" fmla="*/ 2905 w 48313"/>
                  <a:gd name="connsiteY7" fmla="*/ 44270 h 54692"/>
                  <a:gd name="connsiteX8" fmla="*/ 0 w 48313"/>
                  <a:gd name="connsiteY8" fmla="*/ 31572 h 54692"/>
                  <a:gd name="connsiteX9" fmla="*/ 0 w 48313"/>
                  <a:gd name="connsiteY9" fmla="*/ 0 h 54692"/>
                  <a:gd name="connsiteX10" fmla="*/ 8858 w 48313"/>
                  <a:gd name="connsiteY10" fmla="*/ 0 h 54692"/>
                  <a:gd name="connsiteX11" fmla="*/ 8858 w 48313"/>
                  <a:gd name="connsiteY11" fmla="*/ 30394 h 54692"/>
                  <a:gd name="connsiteX12" fmla="*/ 12901 w 48313"/>
                  <a:gd name="connsiteY12" fmla="*/ 42645 h 54692"/>
                  <a:gd name="connsiteX13" fmla="*/ 23913 w 48313"/>
                  <a:gd name="connsiteY13" fmla="*/ 46932 h 54692"/>
                  <a:gd name="connsiteX14" fmla="*/ 35229 w 48313"/>
                  <a:gd name="connsiteY14" fmla="*/ 42503 h 54692"/>
                  <a:gd name="connsiteX15" fmla="*/ 39374 w 48313"/>
                  <a:gd name="connsiteY15" fmla="*/ 29622 h 54692"/>
                  <a:gd name="connsiteX16" fmla="*/ 39374 w 48313"/>
                  <a:gd name="connsiteY16" fmla="*/ 20 h 54692"/>
                  <a:gd name="connsiteX17" fmla="*/ 48313 w 48313"/>
                  <a:gd name="connsiteY17" fmla="*/ 20 h 54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313" h="54692">
                    <a:moveTo>
                      <a:pt x="48293" y="0"/>
                    </a:moveTo>
                    <a:lnTo>
                      <a:pt x="48293" y="53900"/>
                    </a:lnTo>
                    <a:lnTo>
                      <a:pt x="39353" y="53900"/>
                    </a:lnTo>
                    <a:lnTo>
                      <a:pt x="39353" y="45936"/>
                    </a:lnTo>
                    <a:cubicBezTo>
                      <a:pt x="37647" y="48699"/>
                      <a:pt x="35270" y="50832"/>
                      <a:pt x="32222" y="52377"/>
                    </a:cubicBezTo>
                    <a:cubicBezTo>
                      <a:pt x="29175" y="53921"/>
                      <a:pt x="25802" y="54693"/>
                      <a:pt x="22145" y="54693"/>
                    </a:cubicBezTo>
                    <a:cubicBezTo>
                      <a:pt x="17940" y="54693"/>
                      <a:pt x="14181" y="53819"/>
                      <a:pt x="10829" y="52092"/>
                    </a:cubicBezTo>
                    <a:cubicBezTo>
                      <a:pt x="7477" y="50365"/>
                      <a:pt x="4835" y="47744"/>
                      <a:pt x="2905" y="44270"/>
                    </a:cubicBezTo>
                    <a:cubicBezTo>
                      <a:pt x="975" y="40796"/>
                      <a:pt x="0" y="36570"/>
                      <a:pt x="0" y="31572"/>
                    </a:cubicBezTo>
                    <a:lnTo>
                      <a:pt x="0" y="0"/>
                    </a:lnTo>
                    <a:lnTo>
                      <a:pt x="8858" y="0"/>
                    </a:lnTo>
                    <a:lnTo>
                      <a:pt x="8858" y="30394"/>
                    </a:lnTo>
                    <a:cubicBezTo>
                      <a:pt x="8858" y="35696"/>
                      <a:pt x="10199" y="39780"/>
                      <a:pt x="12901" y="42645"/>
                    </a:cubicBezTo>
                    <a:cubicBezTo>
                      <a:pt x="15583" y="45489"/>
                      <a:pt x="19260" y="46932"/>
                      <a:pt x="23913" y="46932"/>
                    </a:cubicBezTo>
                    <a:cubicBezTo>
                      <a:pt x="28565" y="46932"/>
                      <a:pt x="32466" y="45469"/>
                      <a:pt x="35229" y="42503"/>
                    </a:cubicBezTo>
                    <a:cubicBezTo>
                      <a:pt x="37992" y="39557"/>
                      <a:pt x="39374" y="35250"/>
                      <a:pt x="39374" y="29622"/>
                    </a:cubicBezTo>
                    <a:lnTo>
                      <a:pt x="39374" y="20"/>
                    </a:lnTo>
                    <a:lnTo>
                      <a:pt x="48313" y="2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54" name="Vapaamuotoinen: Muoto 653">
                <a:extLst>
                  <a:ext uri="{FF2B5EF4-FFF2-40B4-BE49-F238E27FC236}">
                    <a16:creationId xmlns:a16="http://schemas.microsoft.com/office/drawing/2014/main" id="{8FD4CF48-BB22-58BA-A8D7-9B6B1127E9D4}"/>
                  </a:ext>
                </a:extLst>
              </p:cNvPr>
              <p:cNvSpPr/>
              <p:nvPr/>
            </p:nvSpPr>
            <p:spPr>
              <a:xfrm>
                <a:off x="2067274" y="6456020"/>
                <a:ext cx="41689" cy="55667"/>
              </a:xfrm>
              <a:custGeom>
                <a:avLst/>
                <a:gdLst>
                  <a:gd name="connsiteX0" fmla="*/ 10930 w 41689"/>
                  <a:gd name="connsiteY0" fmla="*/ 53555 h 55667"/>
                  <a:gd name="connsiteX1" fmla="*/ 3149 w 41689"/>
                  <a:gd name="connsiteY1" fmla="*/ 47643 h 55667"/>
                  <a:gd name="connsiteX2" fmla="*/ 0 w 41689"/>
                  <a:gd name="connsiteY2" fmla="*/ 38947 h 55667"/>
                  <a:gd name="connsiteX3" fmla="*/ 9244 w 41689"/>
                  <a:gd name="connsiteY3" fmla="*/ 38947 h 55667"/>
                  <a:gd name="connsiteX4" fmla="*/ 13023 w 41689"/>
                  <a:gd name="connsiteY4" fmla="*/ 45530 h 55667"/>
                  <a:gd name="connsiteX5" fmla="*/ 21922 w 41689"/>
                  <a:gd name="connsiteY5" fmla="*/ 48090 h 55667"/>
                  <a:gd name="connsiteX6" fmla="*/ 29988 w 41689"/>
                  <a:gd name="connsiteY6" fmla="*/ 45835 h 55667"/>
                  <a:gd name="connsiteX7" fmla="*/ 32933 w 41689"/>
                  <a:gd name="connsiteY7" fmla="*/ 40126 h 55667"/>
                  <a:gd name="connsiteX8" fmla="*/ 29784 w 41689"/>
                  <a:gd name="connsiteY8" fmla="*/ 34863 h 55667"/>
                  <a:gd name="connsiteX9" fmla="*/ 20053 w 41689"/>
                  <a:gd name="connsiteY9" fmla="*/ 31471 h 55667"/>
                  <a:gd name="connsiteX10" fmla="*/ 10260 w 41689"/>
                  <a:gd name="connsiteY10" fmla="*/ 28281 h 55667"/>
                  <a:gd name="connsiteX11" fmla="*/ 3759 w 41689"/>
                  <a:gd name="connsiteY11" fmla="*/ 23466 h 55667"/>
                  <a:gd name="connsiteX12" fmla="*/ 1057 w 41689"/>
                  <a:gd name="connsiteY12" fmla="*/ 15055 h 55667"/>
                  <a:gd name="connsiteX13" fmla="*/ 3515 w 41689"/>
                  <a:gd name="connsiteY13" fmla="*/ 7477 h 55667"/>
                  <a:gd name="connsiteX14" fmla="*/ 10504 w 41689"/>
                  <a:gd name="connsiteY14" fmla="*/ 2011 h 55667"/>
                  <a:gd name="connsiteX15" fmla="*/ 20825 w 41689"/>
                  <a:gd name="connsiteY15" fmla="*/ 0 h 55667"/>
                  <a:gd name="connsiteX16" fmla="*/ 35290 w 41689"/>
                  <a:gd name="connsiteY16" fmla="*/ 4531 h 55667"/>
                  <a:gd name="connsiteX17" fmla="*/ 41182 w 41689"/>
                  <a:gd name="connsiteY17" fmla="*/ 16924 h 55667"/>
                  <a:gd name="connsiteX18" fmla="*/ 32243 w 41689"/>
                  <a:gd name="connsiteY18" fmla="*/ 16924 h 55667"/>
                  <a:gd name="connsiteX19" fmla="*/ 28850 w 41689"/>
                  <a:gd name="connsiteY19" fmla="*/ 10138 h 55667"/>
                  <a:gd name="connsiteX20" fmla="*/ 20540 w 41689"/>
                  <a:gd name="connsiteY20" fmla="*/ 7578 h 55667"/>
                  <a:gd name="connsiteX21" fmla="*/ 12861 w 41689"/>
                  <a:gd name="connsiteY21" fmla="*/ 9650 h 55667"/>
                  <a:gd name="connsiteX22" fmla="*/ 10016 w 41689"/>
                  <a:gd name="connsiteY22" fmla="*/ 15055 h 55667"/>
                  <a:gd name="connsiteX23" fmla="*/ 11743 w 41689"/>
                  <a:gd name="connsiteY23" fmla="*/ 19423 h 55667"/>
                  <a:gd name="connsiteX24" fmla="*/ 16071 w 41689"/>
                  <a:gd name="connsiteY24" fmla="*/ 22186 h 55667"/>
                  <a:gd name="connsiteX25" fmla="*/ 23303 w 41689"/>
                  <a:gd name="connsiteY25" fmla="*/ 24502 h 55667"/>
                  <a:gd name="connsiteX26" fmla="*/ 32751 w 41689"/>
                  <a:gd name="connsiteY26" fmla="*/ 27590 h 55667"/>
                  <a:gd name="connsiteX27" fmla="*/ 38988 w 41689"/>
                  <a:gd name="connsiteY27" fmla="*/ 32161 h 55667"/>
                  <a:gd name="connsiteX28" fmla="*/ 41690 w 41689"/>
                  <a:gd name="connsiteY28" fmla="*/ 40126 h 55667"/>
                  <a:gd name="connsiteX29" fmla="*/ 39232 w 41689"/>
                  <a:gd name="connsiteY29" fmla="*/ 48090 h 55667"/>
                  <a:gd name="connsiteX30" fmla="*/ 32304 w 41689"/>
                  <a:gd name="connsiteY30" fmla="*/ 53656 h 55667"/>
                  <a:gd name="connsiteX31" fmla="*/ 22023 w 41689"/>
                  <a:gd name="connsiteY31" fmla="*/ 55668 h 55667"/>
                  <a:gd name="connsiteX32" fmla="*/ 10910 w 41689"/>
                  <a:gd name="connsiteY32" fmla="*/ 53555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689" h="55667">
                    <a:moveTo>
                      <a:pt x="10930" y="53555"/>
                    </a:moveTo>
                    <a:cubicBezTo>
                      <a:pt x="7639" y="52153"/>
                      <a:pt x="5059" y="50182"/>
                      <a:pt x="3149" y="47643"/>
                    </a:cubicBezTo>
                    <a:cubicBezTo>
                      <a:pt x="1239" y="45123"/>
                      <a:pt x="203" y="42218"/>
                      <a:pt x="0" y="38947"/>
                    </a:cubicBezTo>
                    <a:lnTo>
                      <a:pt x="9244" y="38947"/>
                    </a:lnTo>
                    <a:cubicBezTo>
                      <a:pt x="9508" y="41629"/>
                      <a:pt x="10768" y="43823"/>
                      <a:pt x="13023" y="45530"/>
                    </a:cubicBezTo>
                    <a:cubicBezTo>
                      <a:pt x="15278" y="47236"/>
                      <a:pt x="18245" y="48090"/>
                      <a:pt x="21922" y="48090"/>
                    </a:cubicBezTo>
                    <a:cubicBezTo>
                      <a:pt x="25335" y="48090"/>
                      <a:pt x="28017" y="47338"/>
                      <a:pt x="29988" y="45835"/>
                    </a:cubicBezTo>
                    <a:cubicBezTo>
                      <a:pt x="31958" y="44331"/>
                      <a:pt x="32933" y="42421"/>
                      <a:pt x="32933" y="40126"/>
                    </a:cubicBezTo>
                    <a:cubicBezTo>
                      <a:pt x="32933" y="37830"/>
                      <a:pt x="31877" y="36001"/>
                      <a:pt x="29784" y="34863"/>
                    </a:cubicBezTo>
                    <a:cubicBezTo>
                      <a:pt x="27692" y="33705"/>
                      <a:pt x="24441" y="32588"/>
                      <a:pt x="20053" y="31471"/>
                    </a:cubicBezTo>
                    <a:cubicBezTo>
                      <a:pt x="16050" y="30414"/>
                      <a:pt x="12800" y="29358"/>
                      <a:pt x="10260" y="28281"/>
                    </a:cubicBezTo>
                    <a:cubicBezTo>
                      <a:pt x="7720" y="27204"/>
                      <a:pt x="5567" y="25599"/>
                      <a:pt x="3759" y="23466"/>
                    </a:cubicBezTo>
                    <a:cubicBezTo>
                      <a:pt x="1950" y="21333"/>
                      <a:pt x="1057" y="18529"/>
                      <a:pt x="1057" y="15055"/>
                    </a:cubicBezTo>
                    <a:cubicBezTo>
                      <a:pt x="1057" y="12292"/>
                      <a:pt x="1869" y="9772"/>
                      <a:pt x="3515" y="7477"/>
                    </a:cubicBezTo>
                    <a:cubicBezTo>
                      <a:pt x="5161" y="5181"/>
                      <a:pt x="7477" y="3352"/>
                      <a:pt x="10504" y="2011"/>
                    </a:cubicBezTo>
                    <a:cubicBezTo>
                      <a:pt x="13531" y="670"/>
                      <a:pt x="16965" y="0"/>
                      <a:pt x="20825" y="0"/>
                    </a:cubicBezTo>
                    <a:cubicBezTo>
                      <a:pt x="26798" y="0"/>
                      <a:pt x="31613" y="1503"/>
                      <a:pt x="35290" y="4531"/>
                    </a:cubicBezTo>
                    <a:cubicBezTo>
                      <a:pt x="38967" y="7558"/>
                      <a:pt x="40938" y="11682"/>
                      <a:pt x="41182" y="16924"/>
                    </a:cubicBezTo>
                    <a:lnTo>
                      <a:pt x="32243" y="16924"/>
                    </a:lnTo>
                    <a:cubicBezTo>
                      <a:pt x="32040" y="14100"/>
                      <a:pt x="30922" y="11845"/>
                      <a:pt x="28850" y="10138"/>
                    </a:cubicBezTo>
                    <a:cubicBezTo>
                      <a:pt x="26777" y="8431"/>
                      <a:pt x="24014" y="7578"/>
                      <a:pt x="20540" y="7578"/>
                    </a:cubicBezTo>
                    <a:cubicBezTo>
                      <a:pt x="17330" y="7578"/>
                      <a:pt x="14770" y="8269"/>
                      <a:pt x="12861" y="9650"/>
                    </a:cubicBezTo>
                    <a:cubicBezTo>
                      <a:pt x="10951" y="11032"/>
                      <a:pt x="10016" y="12840"/>
                      <a:pt x="10016" y="15055"/>
                    </a:cubicBezTo>
                    <a:cubicBezTo>
                      <a:pt x="10016" y="16822"/>
                      <a:pt x="10585" y="18285"/>
                      <a:pt x="11743" y="19423"/>
                    </a:cubicBezTo>
                    <a:cubicBezTo>
                      <a:pt x="12881" y="20581"/>
                      <a:pt x="14323" y="21495"/>
                      <a:pt x="16071" y="22186"/>
                    </a:cubicBezTo>
                    <a:cubicBezTo>
                      <a:pt x="17818" y="22877"/>
                      <a:pt x="20215" y="23649"/>
                      <a:pt x="23303" y="24502"/>
                    </a:cubicBezTo>
                    <a:cubicBezTo>
                      <a:pt x="27184" y="25558"/>
                      <a:pt x="30313" y="26574"/>
                      <a:pt x="32751" y="27590"/>
                    </a:cubicBezTo>
                    <a:cubicBezTo>
                      <a:pt x="35168" y="28606"/>
                      <a:pt x="37261" y="30130"/>
                      <a:pt x="38988" y="32161"/>
                    </a:cubicBezTo>
                    <a:cubicBezTo>
                      <a:pt x="40715" y="34193"/>
                      <a:pt x="41629" y="36855"/>
                      <a:pt x="41690" y="40126"/>
                    </a:cubicBezTo>
                    <a:cubicBezTo>
                      <a:pt x="41690" y="43071"/>
                      <a:pt x="40877" y="45733"/>
                      <a:pt x="39232" y="48090"/>
                    </a:cubicBezTo>
                    <a:cubicBezTo>
                      <a:pt x="37586" y="50446"/>
                      <a:pt x="35270" y="52295"/>
                      <a:pt x="32304" y="53656"/>
                    </a:cubicBezTo>
                    <a:cubicBezTo>
                      <a:pt x="29317" y="54997"/>
                      <a:pt x="25883" y="55668"/>
                      <a:pt x="22023" y="55668"/>
                    </a:cubicBezTo>
                    <a:cubicBezTo>
                      <a:pt x="17899" y="55668"/>
                      <a:pt x="14181" y="54957"/>
                      <a:pt x="10910" y="53555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55" name="Vapaamuotoinen: Muoto 654">
                <a:extLst>
                  <a:ext uri="{FF2B5EF4-FFF2-40B4-BE49-F238E27FC236}">
                    <a16:creationId xmlns:a16="http://schemas.microsoft.com/office/drawing/2014/main" id="{3D45FBED-6205-BA20-E5F9-94CE29F211AC}"/>
                  </a:ext>
                </a:extLst>
              </p:cNvPr>
              <p:cNvSpPr/>
              <p:nvPr/>
            </p:nvSpPr>
            <p:spPr>
              <a:xfrm>
                <a:off x="2121581" y="6438019"/>
                <a:ext cx="8959" cy="72794"/>
              </a:xfrm>
              <a:custGeom>
                <a:avLst/>
                <a:gdLst>
                  <a:gd name="connsiteX0" fmla="*/ 8960 w 8959"/>
                  <a:gd name="connsiteY0" fmla="*/ 0 h 72794"/>
                  <a:gd name="connsiteX1" fmla="*/ 8960 w 8959"/>
                  <a:gd name="connsiteY1" fmla="*/ 72795 h 72794"/>
                  <a:gd name="connsiteX2" fmla="*/ 0 w 8959"/>
                  <a:gd name="connsiteY2" fmla="*/ 72795 h 72794"/>
                  <a:gd name="connsiteX3" fmla="*/ 0 w 8959"/>
                  <a:gd name="connsiteY3" fmla="*/ 0 h 72794"/>
                  <a:gd name="connsiteX4" fmla="*/ 8960 w 8959"/>
                  <a:gd name="connsiteY4" fmla="*/ 0 h 7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9" h="72794">
                    <a:moveTo>
                      <a:pt x="8960" y="0"/>
                    </a:moveTo>
                    <a:lnTo>
                      <a:pt x="8960" y="72795"/>
                    </a:lnTo>
                    <a:lnTo>
                      <a:pt x="0" y="72795"/>
                    </a:lnTo>
                    <a:lnTo>
                      <a:pt x="0" y="0"/>
                    </a:lnTo>
                    <a:lnTo>
                      <a:pt x="8960" y="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56" name="Vapaamuotoinen: Muoto 655">
                <a:extLst>
                  <a:ext uri="{FF2B5EF4-FFF2-40B4-BE49-F238E27FC236}">
                    <a16:creationId xmlns:a16="http://schemas.microsoft.com/office/drawing/2014/main" id="{CB0AC85A-11FB-72A4-52FC-E6811E7C1D78}"/>
                  </a:ext>
                </a:extLst>
              </p:cNvPr>
              <p:cNvSpPr/>
              <p:nvPr/>
            </p:nvSpPr>
            <p:spPr>
              <a:xfrm>
                <a:off x="2142426" y="6455999"/>
                <a:ext cx="54692" cy="55667"/>
              </a:xfrm>
              <a:custGeom>
                <a:avLst/>
                <a:gdLst>
                  <a:gd name="connsiteX0" fmla="*/ 3352 w 54692"/>
                  <a:gd name="connsiteY0" fmla="*/ 13145 h 55667"/>
                  <a:gd name="connsiteX1" fmla="*/ 12556 w 54692"/>
                  <a:gd name="connsiteY1" fmla="*/ 3454 h 55667"/>
                  <a:gd name="connsiteX2" fmla="*/ 25599 w 54692"/>
                  <a:gd name="connsiteY2" fmla="*/ 0 h 55667"/>
                  <a:gd name="connsiteX3" fmla="*/ 37891 w 54692"/>
                  <a:gd name="connsiteY3" fmla="*/ 3048 h 55667"/>
                  <a:gd name="connsiteX4" fmla="*/ 45652 w 54692"/>
                  <a:gd name="connsiteY4" fmla="*/ 10727 h 55667"/>
                  <a:gd name="connsiteX5" fmla="*/ 45652 w 54692"/>
                  <a:gd name="connsiteY5" fmla="*/ 894 h 55667"/>
                  <a:gd name="connsiteX6" fmla="*/ 54693 w 54692"/>
                  <a:gd name="connsiteY6" fmla="*/ 894 h 55667"/>
                  <a:gd name="connsiteX7" fmla="*/ 54693 w 54692"/>
                  <a:gd name="connsiteY7" fmla="*/ 54794 h 55667"/>
                  <a:gd name="connsiteX8" fmla="*/ 45652 w 54692"/>
                  <a:gd name="connsiteY8" fmla="*/ 54794 h 55667"/>
                  <a:gd name="connsiteX9" fmla="*/ 45652 w 54692"/>
                  <a:gd name="connsiteY9" fmla="*/ 44758 h 55667"/>
                  <a:gd name="connsiteX10" fmla="*/ 37728 w 54692"/>
                  <a:gd name="connsiteY10" fmla="*/ 52580 h 55667"/>
                  <a:gd name="connsiteX11" fmla="*/ 25477 w 54692"/>
                  <a:gd name="connsiteY11" fmla="*/ 55668 h 55667"/>
                  <a:gd name="connsiteX12" fmla="*/ 12495 w 54692"/>
                  <a:gd name="connsiteY12" fmla="*/ 52133 h 55667"/>
                  <a:gd name="connsiteX13" fmla="*/ 3352 w 54692"/>
                  <a:gd name="connsiteY13" fmla="*/ 42198 h 55667"/>
                  <a:gd name="connsiteX14" fmla="*/ 0 w 54692"/>
                  <a:gd name="connsiteY14" fmla="*/ 27631 h 55667"/>
                  <a:gd name="connsiteX15" fmla="*/ 3352 w 54692"/>
                  <a:gd name="connsiteY15" fmla="*/ 13125 h 55667"/>
                  <a:gd name="connsiteX16" fmla="*/ 43193 w 54692"/>
                  <a:gd name="connsiteY16" fmla="*/ 17127 h 55667"/>
                  <a:gd name="connsiteX17" fmla="*/ 36550 w 54692"/>
                  <a:gd name="connsiteY17" fmla="*/ 10199 h 55667"/>
                  <a:gd name="connsiteX18" fmla="*/ 27346 w 54692"/>
                  <a:gd name="connsiteY18" fmla="*/ 7781 h 55667"/>
                  <a:gd name="connsiteX19" fmla="*/ 18204 w 54692"/>
                  <a:gd name="connsiteY19" fmla="*/ 10138 h 55667"/>
                  <a:gd name="connsiteX20" fmla="*/ 11621 w 54692"/>
                  <a:gd name="connsiteY20" fmla="*/ 17025 h 55667"/>
                  <a:gd name="connsiteX21" fmla="*/ 9163 w 54692"/>
                  <a:gd name="connsiteY21" fmla="*/ 27651 h 55667"/>
                  <a:gd name="connsiteX22" fmla="*/ 11621 w 54692"/>
                  <a:gd name="connsiteY22" fmla="*/ 38419 h 55667"/>
                  <a:gd name="connsiteX23" fmla="*/ 18204 w 54692"/>
                  <a:gd name="connsiteY23" fmla="*/ 45408 h 55667"/>
                  <a:gd name="connsiteX24" fmla="*/ 27346 w 54692"/>
                  <a:gd name="connsiteY24" fmla="*/ 47826 h 55667"/>
                  <a:gd name="connsiteX25" fmla="*/ 36550 w 54692"/>
                  <a:gd name="connsiteY25" fmla="*/ 45408 h 55667"/>
                  <a:gd name="connsiteX26" fmla="*/ 43193 w 54692"/>
                  <a:gd name="connsiteY26" fmla="*/ 38419 h 55667"/>
                  <a:gd name="connsiteX27" fmla="*/ 45652 w 54692"/>
                  <a:gd name="connsiteY27" fmla="*/ 27753 h 55667"/>
                  <a:gd name="connsiteX28" fmla="*/ 43193 w 54692"/>
                  <a:gd name="connsiteY28" fmla="*/ 17127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692" h="55667">
                    <a:moveTo>
                      <a:pt x="3352" y="13145"/>
                    </a:moveTo>
                    <a:cubicBezTo>
                      <a:pt x="5587" y="8980"/>
                      <a:pt x="8635" y="5750"/>
                      <a:pt x="12556" y="3454"/>
                    </a:cubicBezTo>
                    <a:cubicBezTo>
                      <a:pt x="16457" y="1158"/>
                      <a:pt x="20804" y="0"/>
                      <a:pt x="25599" y="0"/>
                    </a:cubicBezTo>
                    <a:cubicBezTo>
                      <a:pt x="30394" y="0"/>
                      <a:pt x="34417" y="1016"/>
                      <a:pt x="37891" y="3048"/>
                    </a:cubicBezTo>
                    <a:cubicBezTo>
                      <a:pt x="41365" y="5079"/>
                      <a:pt x="43945" y="7639"/>
                      <a:pt x="45652" y="10727"/>
                    </a:cubicBezTo>
                    <a:lnTo>
                      <a:pt x="45652" y="894"/>
                    </a:lnTo>
                    <a:lnTo>
                      <a:pt x="54693" y="894"/>
                    </a:lnTo>
                    <a:lnTo>
                      <a:pt x="54693" y="54794"/>
                    </a:lnTo>
                    <a:lnTo>
                      <a:pt x="45652" y="54794"/>
                    </a:lnTo>
                    <a:lnTo>
                      <a:pt x="45652" y="44758"/>
                    </a:lnTo>
                    <a:cubicBezTo>
                      <a:pt x="43884" y="47907"/>
                      <a:pt x="41243" y="50507"/>
                      <a:pt x="37728" y="52580"/>
                    </a:cubicBezTo>
                    <a:cubicBezTo>
                      <a:pt x="34213" y="54652"/>
                      <a:pt x="30130" y="55668"/>
                      <a:pt x="25477" y="55668"/>
                    </a:cubicBezTo>
                    <a:cubicBezTo>
                      <a:pt x="20825" y="55668"/>
                      <a:pt x="16355" y="54489"/>
                      <a:pt x="12495" y="52133"/>
                    </a:cubicBezTo>
                    <a:cubicBezTo>
                      <a:pt x="8635" y="49776"/>
                      <a:pt x="5567" y="46464"/>
                      <a:pt x="3352" y="42198"/>
                    </a:cubicBezTo>
                    <a:cubicBezTo>
                      <a:pt x="1118" y="37931"/>
                      <a:pt x="0" y="33076"/>
                      <a:pt x="0" y="27631"/>
                    </a:cubicBezTo>
                    <a:cubicBezTo>
                      <a:pt x="0" y="22186"/>
                      <a:pt x="1118" y="17290"/>
                      <a:pt x="3352" y="13125"/>
                    </a:cubicBezTo>
                    <a:close/>
                    <a:moveTo>
                      <a:pt x="43193" y="17127"/>
                    </a:moveTo>
                    <a:cubicBezTo>
                      <a:pt x="41548" y="14100"/>
                      <a:pt x="39333" y="11804"/>
                      <a:pt x="36550" y="10199"/>
                    </a:cubicBezTo>
                    <a:cubicBezTo>
                      <a:pt x="33767" y="8594"/>
                      <a:pt x="30699" y="7781"/>
                      <a:pt x="27346" y="7781"/>
                    </a:cubicBezTo>
                    <a:cubicBezTo>
                      <a:pt x="23994" y="7781"/>
                      <a:pt x="20947" y="8574"/>
                      <a:pt x="18204" y="10138"/>
                    </a:cubicBezTo>
                    <a:cubicBezTo>
                      <a:pt x="15441" y="11702"/>
                      <a:pt x="13247" y="14019"/>
                      <a:pt x="11621" y="17025"/>
                    </a:cubicBezTo>
                    <a:cubicBezTo>
                      <a:pt x="9976" y="20053"/>
                      <a:pt x="9163" y="23588"/>
                      <a:pt x="9163" y="27651"/>
                    </a:cubicBezTo>
                    <a:cubicBezTo>
                      <a:pt x="9163" y="31714"/>
                      <a:pt x="9976" y="35371"/>
                      <a:pt x="11621" y="38419"/>
                    </a:cubicBezTo>
                    <a:cubicBezTo>
                      <a:pt x="13267" y="41466"/>
                      <a:pt x="15461" y="43803"/>
                      <a:pt x="18204" y="45408"/>
                    </a:cubicBezTo>
                    <a:cubicBezTo>
                      <a:pt x="20967" y="47013"/>
                      <a:pt x="24014" y="47826"/>
                      <a:pt x="27346" y="47826"/>
                    </a:cubicBezTo>
                    <a:cubicBezTo>
                      <a:pt x="30678" y="47826"/>
                      <a:pt x="33746" y="47033"/>
                      <a:pt x="36550" y="45408"/>
                    </a:cubicBezTo>
                    <a:cubicBezTo>
                      <a:pt x="39333" y="43803"/>
                      <a:pt x="41548" y="41466"/>
                      <a:pt x="43193" y="38419"/>
                    </a:cubicBezTo>
                    <a:cubicBezTo>
                      <a:pt x="44839" y="35371"/>
                      <a:pt x="45652" y="31816"/>
                      <a:pt x="45652" y="27753"/>
                    </a:cubicBezTo>
                    <a:cubicBezTo>
                      <a:pt x="45652" y="23689"/>
                      <a:pt x="44839" y="20134"/>
                      <a:pt x="43193" y="17127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57" name="Vapaamuotoinen: Muoto 656">
                <a:extLst>
                  <a:ext uri="{FF2B5EF4-FFF2-40B4-BE49-F238E27FC236}">
                    <a16:creationId xmlns:a16="http://schemas.microsoft.com/office/drawing/2014/main" id="{4E6EE1A2-9C1D-8757-4E92-3442A3943190}"/>
                  </a:ext>
                </a:extLst>
              </p:cNvPr>
              <p:cNvSpPr/>
              <p:nvPr/>
            </p:nvSpPr>
            <p:spPr>
              <a:xfrm>
                <a:off x="2210792" y="6435947"/>
                <a:ext cx="12007" cy="74846"/>
              </a:xfrm>
              <a:custGeom>
                <a:avLst/>
                <a:gdLst>
                  <a:gd name="connsiteX0" fmla="*/ 1768 w 12007"/>
                  <a:gd name="connsiteY0" fmla="*/ 10422 h 74846"/>
                  <a:gd name="connsiteX1" fmla="*/ 0 w 12007"/>
                  <a:gd name="connsiteY1" fmla="*/ 6095 h 74846"/>
                  <a:gd name="connsiteX2" fmla="*/ 1768 w 12007"/>
                  <a:gd name="connsiteY2" fmla="*/ 1768 h 74846"/>
                  <a:gd name="connsiteX3" fmla="*/ 6095 w 12007"/>
                  <a:gd name="connsiteY3" fmla="*/ 0 h 74846"/>
                  <a:gd name="connsiteX4" fmla="*/ 10280 w 12007"/>
                  <a:gd name="connsiteY4" fmla="*/ 1768 h 74846"/>
                  <a:gd name="connsiteX5" fmla="*/ 12007 w 12007"/>
                  <a:gd name="connsiteY5" fmla="*/ 6095 h 74846"/>
                  <a:gd name="connsiteX6" fmla="*/ 10280 w 12007"/>
                  <a:gd name="connsiteY6" fmla="*/ 10422 h 74846"/>
                  <a:gd name="connsiteX7" fmla="*/ 6095 w 12007"/>
                  <a:gd name="connsiteY7" fmla="*/ 12190 h 74846"/>
                  <a:gd name="connsiteX8" fmla="*/ 1768 w 12007"/>
                  <a:gd name="connsiteY8" fmla="*/ 10422 h 74846"/>
                  <a:gd name="connsiteX9" fmla="*/ 10422 w 12007"/>
                  <a:gd name="connsiteY9" fmla="*/ 20947 h 74846"/>
                  <a:gd name="connsiteX10" fmla="*/ 10422 w 12007"/>
                  <a:gd name="connsiteY10" fmla="*/ 74847 h 74846"/>
                  <a:gd name="connsiteX11" fmla="*/ 1463 w 12007"/>
                  <a:gd name="connsiteY11" fmla="*/ 74847 h 74846"/>
                  <a:gd name="connsiteX12" fmla="*/ 1463 w 12007"/>
                  <a:gd name="connsiteY12" fmla="*/ 20947 h 74846"/>
                  <a:gd name="connsiteX13" fmla="*/ 10422 w 12007"/>
                  <a:gd name="connsiteY13" fmla="*/ 20947 h 7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7" h="74846">
                    <a:moveTo>
                      <a:pt x="1768" y="10422"/>
                    </a:moveTo>
                    <a:cubicBezTo>
                      <a:pt x="589" y="9244"/>
                      <a:pt x="0" y="7802"/>
                      <a:pt x="0" y="6095"/>
                    </a:cubicBezTo>
                    <a:cubicBezTo>
                      <a:pt x="0" y="4388"/>
                      <a:pt x="589" y="2946"/>
                      <a:pt x="1768" y="1768"/>
                    </a:cubicBezTo>
                    <a:cubicBezTo>
                      <a:pt x="2946" y="589"/>
                      <a:pt x="4388" y="0"/>
                      <a:pt x="6095" y="0"/>
                    </a:cubicBezTo>
                    <a:cubicBezTo>
                      <a:pt x="7802" y="0"/>
                      <a:pt x="9122" y="589"/>
                      <a:pt x="10280" y="1768"/>
                    </a:cubicBezTo>
                    <a:cubicBezTo>
                      <a:pt x="11418" y="2946"/>
                      <a:pt x="12007" y="4388"/>
                      <a:pt x="12007" y="6095"/>
                    </a:cubicBezTo>
                    <a:cubicBezTo>
                      <a:pt x="12007" y="7802"/>
                      <a:pt x="11438" y="9244"/>
                      <a:pt x="10280" y="10422"/>
                    </a:cubicBezTo>
                    <a:cubicBezTo>
                      <a:pt x="9122" y="11601"/>
                      <a:pt x="7741" y="12190"/>
                      <a:pt x="6095" y="12190"/>
                    </a:cubicBezTo>
                    <a:cubicBezTo>
                      <a:pt x="4449" y="12190"/>
                      <a:pt x="2946" y="11601"/>
                      <a:pt x="1768" y="10422"/>
                    </a:cubicBezTo>
                    <a:close/>
                    <a:moveTo>
                      <a:pt x="10422" y="20947"/>
                    </a:moveTo>
                    <a:lnTo>
                      <a:pt x="10422" y="74847"/>
                    </a:lnTo>
                    <a:lnTo>
                      <a:pt x="1463" y="74847"/>
                    </a:lnTo>
                    <a:lnTo>
                      <a:pt x="1463" y="20947"/>
                    </a:lnTo>
                    <a:lnTo>
                      <a:pt x="10422" y="20947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58" name="Vapaamuotoinen: Muoto 657">
                <a:extLst>
                  <a:ext uri="{FF2B5EF4-FFF2-40B4-BE49-F238E27FC236}">
                    <a16:creationId xmlns:a16="http://schemas.microsoft.com/office/drawing/2014/main" id="{966697F8-0497-1B2A-1861-948C9D2BD80C}"/>
                  </a:ext>
                </a:extLst>
              </p:cNvPr>
              <p:cNvSpPr/>
              <p:nvPr/>
            </p:nvSpPr>
            <p:spPr>
              <a:xfrm>
                <a:off x="2231433" y="6443342"/>
                <a:ext cx="30007" cy="67471"/>
              </a:xfrm>
              <a:custGeom>
                <a:avLst/>
                <a:gdLst>
                  <a:gd name="connsiteX0" fmla="*/ 15949 w 30007"/>
                  <a:gd name="connsiteY0" fmla="*/ 20947 h 67471"/>
                  <a:gd name="connsiteX1" fmla="*/ 15949 w 30007"/>
                  <a:gd name="connsiteY1" fmla="*/ 52722 h 67471"/>
                  <a:gd name="connsiteX2" fmla="*/ 17615 w 30007"/>
                  <a:gd name="connsiteY2" fmla="*/ 58268 h 67471"/>
                  <a:gd name="connsiteX3" fmla="*/ 23425 w 30007"/>
                  <a:gd name="connsiteY3" fmla="*/ 59894 h 67471"/>
                  <a:gd name="connsiteX4" fmla="*/ 30008 w 30007"/>
                  <a:gd name="connsiteY4" fmla="*/ 59894 h 67471"/>
                  <a:gd name="connsiteX5" fmla="*/ 30008 w 30007"/>
                  <a:gd name="connsiteY5" fmla="*/ 67472 h 67471"/>
                  <a:gd name="connsiteX6" fmla="*/ 21942 w 30007"/>
                  <a:gd name="connsiteY6" fmla="*/ 67472 h 67471"/>
                  <a:gd name="connsiteX7" fmla="*/ 10727 w 30007"/>
                  <a:gd name="connsiteY7" fmla="*/ 64038 h 67471"/>
                  <a:gd name="connsiteX8" fmla="*/ 6989 w 30007"/>
                  <a:gd name="connsiteY8" fmla="*/ 52722 h 67471"/>
                  <a:gd name="connsiteX9" fmla="*/ 6989 w 30007"/>
                  <a:gd name="connsiteY9" fmla="*/ 20947 h 67471"/>
                  <a:gd name="connsiteX10" fmla="*/ 0 w 30007"/>
                  <a:gd name="connsiteY10" fmla="*/ 20947 h 67471"/>
                  <a:gd name="connsiteX11" fmla="*/ 0 w 30007"/>
                  <a:gd name="connsiteY11" fmla="*/ 13572 h 67471"/>
                  <a:gd name="connsiteX12" fmla="*/ 6989 w 30007"/>
                  <a:gd name="connsiteY12" fmla="*/ 13572 h 67471"/>
                  <a:gd name="connsiteX13" fmla="*/ 6989 w 30007"/>
                  <a:gd name="connsiteY13" fmla="*/ 0 h 67471"/>
                  <a:gd name="connsiteX14" fmla="*/ 15928 w 30007"/>
                  <a:gd name="connsiteY14" fmla="*/ 0 h 67471"/>
                  <a:gd name="connsiteX15" fmla="*/ 15928 w 30007"/>
                  <a:gd name="connsiteY15" fmla="*/ 13572 h 67471"/>
                  <a:gd name="connsiteX16" fmla="*/ 29988 w 30007"/>
                  <a:gd name="connsiteY16" fmla="*/ 13572 h 67471"/>
                  <a:gd name="connsiteX17" fmla="*/ 29988 w 30007"/>
                  <a:gd name="connsiteY17" fmla="*/ 20947 h 67471"/>
                  <a:gd name="connsiteX18" fmla="*/ 15928 w 30007"/>
                  <a:gd name="connsiteY18" fmla="*/ 20947 h 6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007" h="67471">
                    <a:moveTo>
                      <a:pt x="15949" y="20947"/>
                    </a:moveTo>
                    <a:lnTo>
                      <a:pt x="15949" y="52722"/>
                    </a:lnTo>
                    <a:cubicBezTo>
                      <a:pt x="15949" y="55343"/>
                      <a:pt x="16497" y="57192"/>
                      <a:pt x="17615" y="58268"/>
                    </a:cubicBezTo>
                    <a:cubicBezTo>
                      <a:pt x="18732" y="59345"/>
                      <a:pt x="20662" y="59894"/>
                      <a:pt x="23425" y="59894"/>
                    </a:cubicBezTo>
                    <a:lnTo>
                      <a:pt x="30008" y="59894"/>
                    </a:lnTo>
                    <a:lnTo>
                      <a:pt x="30008" y="67472"/>
                    </a:lnTo>
                    <a:lnTo>
                      <a:pt x="21942" y="67472"/>
                    </a:lnTo>
                    <a:cubicBezTo>
                      <a:pt x="16964" y="67472"/>
                      <a:pt x="13226" y="66334"/>
                      <a:pt x="10727" y="64038"/>
                    </a:cubicBezTo>
                    <a:cubicBezTo>
                      <a:pt x="8228" y="61743"/>
                      <a:pt x="6989" y="57984"/>
                      <a:pt x="6989" y="52722"/>
                    </a:cubicBezTo>
                    <a:lnTo>
                      <a:pt x="6989" y="20947"/>
                    </a:lnTo>
                    <a:lnTo>
                      <a:pt x="0" y="20947"/>
                    </a:lnTo>
                    <a:lnTo>
                      <a:pt x="0" y="13572"/>
                    </a:lnTo>
                    <a:lnTo>
                      <a:pt x="6989" y="13572"/>
                    </a:lnTo>
                    <a:lnTo>
                      <a:pt x="6989" y="0"/>
                    </a:lnTo>
                    <a:lnTo>
                      <a:pt x="15928" y="0"/>
                    </a:lnTo>
                    <a:lnTo>
                      <a:pt x="15928" y="13572"/>
                    </a:lnTo>
                    <a:lnTo>
                      <a:pt x="29988" y="13572"/>
                    </a:lnTo>
                    <a:lnTo>
                      <a:pt x="29988" y="20947"/>
                    </a:lnTo>
                    <a:lnTo>
                      <a:pt x="15928" y="20947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59" name="Vapaamuotoinen: Muoto 658">
                <a:extLst>
                  <a:ext uri="{FF2B5EF4-FFF2-40B4-BE49-F238E27FC236}">
                    <a16:creationId xmlns:a16="http://schemas.microsoft.com/office/drawing/2014/main" id="{9E5C2D00-DEE2-741C-CC97-19C983D9112D}"/>
                  </a:ext>
                </a:extLst>
              </p:cNvPr>
              <p:cNvSpPr/>
              <p:nvPr/>
            </p:nvSpPr>
            <p:spPr>
              <a:xfrm>
                <a:off x="2268938" y="6456020"/>
                <a:ext cx="54530" cy="55667"/>
              </a:xfrm>
              <a:custGeom>
                <a:avLst/>
                <a:gdLst>
                  <a:gd name="connsiteX0" fmla="*/ 13125 w 54530"/>
                  <a:gd name="connsiteY0" fmla="*/ 52234 h 55667"/>
                  <a:gd name="connsiteX1" fmla="*/ 3494 w 54530"/>
                  <a:gd name="connsiteY1" fmla="*/ 42442 h 55667"/>
                  <a:gd name="connsiteX2" fmla="*/ 0 w 54530"/>
                  <a:gd name="connsiteY2" fmla="*/ 27732 h 55667"/>
                  <a:gd name="connsiteX3" fmla="*/ 3596 w 54530"/>
                  <a:gd name="connsiteY3" fmla="*/ 13125 h 55667"/>
                  <a:gd name="connsiteX4" fmla="*/ 13389 w 54530"/>
                  <a:gd name="connsiteY4" fmla="*/ 3393 h 55667"/>
                  <a:gd name="connsiteX5" fmla="*/ 27265 w 54530"/>
                  <a:gd name="connsiteY5" fmla="*/ 0 h 55667"/>
                  <a:gd name="connsiteX6" fmla="*/ 41141 w 54530"/>
                  <a:gd name="connsiteY6" fmla="*/ 3393 h 55667"/>
                  <a:gd name="connsiteX7" fmla="*/ 50934 w 54530"/>
                  <a:gd name="connsiteY7" fmla="*/ 13084 h 55667"/>
                  <a:gd name="connsiteX8" fmla="*/ 54530 w 54530"/>
                  <a:gd name="connsiteY8" fmla="*/ 27732 h 55667"/>
                  <a:gd name="connsiteX9" fmla="*/ 50832 w 54530"/>
                  <a:gd name="connsiteY9" fmla="*/ 42442 h 55667"/>
                  <a:gd name="connsiteX10" fmla="*/ 40857 w 54530"/>
                  <a:gd name="connsiteY10" fmla="*/ 52234 h 55667"/>
                  <a:gd name="connsiteX11" fmla="*/ 26879 w 54530"/>
                  <a:gd name="connsiteY11" fmla="*/ 55668 h 55667"/>
                  <a:gd name="connsiteX12" fmla="*/ 13145 w 54530"/>
                  <a:gd name="connsiteY12" fmla="*/ 52234 h 55667"/>
                  <a:gd name="connsiteX13" fmla="*/ 35900 w 54530"/>
                  <a:gd name="connsiteY13" fmla="*/ 45550 h 55667"/>
                  <a:gd name="connsiteX14" fmla="*/ 42726 w 54530"/>
                  <a:gd name="connsiteY14" fmla="*/ 38764 h 55667"/>
                  <a:gd name="connsiteX15" fmla="*/ 45326 w 54530"/>
                  <a:gd name="connsiteY15" fmla="*/ 27753 h 55667"/>
                  <a:gd name="connsiteX16" fmla="*/ 42767 w 54530"/>
                  <a:gd name="connsiteY16" fmla="*/ 16741 h 55667"/>
                  <a:gd name="connsiteX17" fmla="*/ 36082 w 54530"/>
                  <a:gd name="connsiteY17" fmla="*/ 9996 h 55667"/>
                  <a:gd name="connsiteX18" fmla="*/ 27123 w 54530"/>
                  <a:gd name="connsiteY18" fmla="*/ 7781 h 55667"/>
                  <a:gd name="connsiteX19" fmla="*/ 18122 w 54530"/>
                  <a:gd name="connsiteY19" fmla="*/ 9996 h 55667"/>
                  <a:gd name="connsiteX20" fmla="*/ 11580 w 54530"/>
                  <a:gd name="connsiteY20" fmla="*/ 16741 h 55667"/>
                  <a:gd name="connsiteX21" fmla="*/ 9122 w 54530"/>
                  <a:gd name="connsiteY21" fmla="*/ 27753 h 55667"/>
                  <a:gd name="connsiteX22" fmla="*/ 11540 w 54530"/>
                  <a:gd name="connsiteY22" fmla="*/ 38866 h 55667"/>
                  <a:gd name="connsiteX23" fmla="*/ 17980 w 54530"/>
                  <a:gd name="connsiteY23" fmla="*/ 45611 h 55667"/>
                  <a:gd name="connsiteX24" fmla="*/ 26838 w 54530"/>
                  <a:gd name="connsiteY24" fmla="*/ 47826 h 55667"/>
                  <a:gd name="connsiteX25" fmla="*/ 35879 w 54530"/>
                  <a:gd name="connsiteY25" fmla="*/ 45570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4530" h="55667">
                    <a:moveTo>
                      <a:pt x="13125" y="52234"/>
                    </a:moveTo>
                    <a:cubicBezTo>
                      <a:pt x="9021" y="49939"/>
                      <a:pt x="5811" y="46688"/>
                      <a:pt x="3494" y="42442"/>
                    </a:cubicBezTo>
                    <a:cubicBezTo>
                      <a:pt x="1158" y="38216"/>
                      <a:pt x="0" y="33319"/>
                      <a:pt x="0" y="27732"/>
                    </a:cubicBezTo>
                    <a:cubicBezTo>
                      <a:pt x="0" y="22145"/>
                      <a:pt x="1199" y="17350"/>
                      <a:pt x="3596" y="13125"/>
                    </a:cubicBezTo>
                    <a:cubicBezTo>
                      <a:pt x="5993" y="8899"/>
                      <a:pt x="9244" y="5648"/>
                      <a:pt x="13389" y="3393"/>
                    </a:cubicBezTo>
                    <a:cubicBezTo>
                      <a:pt x="17513" y="1138"/>
                      <a:pt x="22145" y="0"/>
                      <a:pt x="27265" y="0"/>
                    </a:cubicBezTo>
                    <a:cubicBezTo>
                      <a:pt x="32385" y="0"/>
                      <a:pt x="36997" y="1138"/>
                      <a:pt x="41141" y="3393"/>
                    </a:cubicBezTo>
                    <a:cubicBezTo>
                      <a:pt x="45265" y="5668"/>
                      <a:pt x="48536" y="8878"/>
                      <a:pt x="50934" y="13084"/>
                    </a:cubicBezTo>
                    <a:cubicBezTo>
                      <a:pt x="53331" y="17290"/>
                      <a:pt x="54530" y="22166"/>
                      <a:pt x="54530" y="27732"/>
                    </a:cubicBezTo>
                    <a:cubicBezTo>
                      <a:pt x="54530" y="33299"/>
                      <a:pt x="53291" y="38216"/>
                      <a:pt x="50832" y="42442"/>
                    </a:cubicBezTo>
                    <a:cubicBezTo>
                      <a:pt x="48374" y="46668"/>
                      <a:pt x="45042" y="49939"/>
                      <a:pt x="40857" y="52234"/>
                    </a:cubicBezTo>
                    <a:cubicBezTo>
                      <a:pt x="36651" y="54530"/>
                      <a:pt x="31999" y="55668"/>
                      <a:pt x="26879" y="55668"/>
                    </a:cubicBezTo>
                    <a:cubicBezTo>
                      <a:pt x="21759" y="55668"/>
                      <a:pt x="17249" y="54530"/>
                      <a:pt x="13145" y="52234"/>
                    </a:cubicBezTo>
                    <a:close/>
                    <a:moveTo>
                      <a:pt x="35900" y="45550"/>
                    </a:moveTo>
                    <a:cubicBezTo>
                      <a:pt x="38724" y="44047"/>
                      <a:pt x="40999" y="41771"/>
                      <a:pt x="42726" y="38764"/>
                    </a:cubicBezTo>
                    <a:cubicBezTo>
                      <a:pt x="44453" y="35757"/>
                      <a:pt x="45326" y="32080"/>
                      <a:pt x="45326" y="27753"/>
                    </a:cubicBezTo>
                    <a:cubicBezTo>
                      <a:pt x="45326" y="23425"/>
                      <a:pt x="44473" y="19748"/>
                      <a:pt x="42767" y="16741"/>
                    </a:cubicBezTo>
                    <a:cubicBezTo>
                      <a:pt x="41060" y="13734"/>
                      <a:pt x="38825" y="11479"/>
                      <a:pt x="36082" y="9996"/>
                    </a:cubicBezTo>
                    <a:cubicBezTo>
                      <a:pt x="33340" y="8513"/>
                      <a:pt x="30333" y="7781"/>
                      <a:pt x="27123" y="7781"/>
                    </a:cubicBezTo>
                    <a:cubicBezTo>
                      <a:pt x="23913" y="7781"/>
                      <a:pt x="20845" y="8513"/>
                      <a:pt x="18122" y="9996"/>
                    </a:cubicBezTo>
                    <a:cubicBezTo>
                      <a:pt x="15400" y="11479"/>
                      <a:pt x="13226" y="13714"/>
                      <a:pt x="11580" y="16741"/>
                    </a:cubicBezTo>
                    <a:cubicBezTo>
                      <a:pt x="9935" y="19768"/>
                      <a:pt x="9122" y="23425"/>
                      <a:pt x="9122" y="27753"/>
                    </a:cubicBezTo>
                    <a:cubicBezTo>
                      <a:pt x="9122" y="32080"/>
                      <a:pt x="9935" y="35859"/>
                      <a:pt x="11540" y="38866"/>
                    </a:cubicBezTo>
                    <a:cubicBezTo>
                      <a:pt x="13145" y="41893"/>
                      <a:pt x="15298" y="44128"/>
                      <a:pt x="17980" y="45611"/>
                    </a:cubicBezTo>
                    <a:cubicBezTo>
                      <a:pt x="20662" y="47094"/>
                      <a:pt x="23628" y="47826"/>
                      <a:pt x="26838" y="47826"/>
                    </a:cubicBezTo>
                    <a:cubicBezTo>
                      <a:pt x="30048" y="47826"/>
                      <a:pt x="33075" y="47074"/>
                      <a:pt x="35879" y="45570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0" name="Vapaamuotoinen: Muoto 659">
                <a:extLst>
                  <a:ext uri="{FF2B5EF4-FFF2-40B4-BE49-F238E27FC236}">
                    <a16:creationId xmlns:a16="http://schemas.microsoft.com/office/drawing/2014/main" id="{875206F3-8FE5-59E6-229D-8C92021EE37C}"/>
                  </a:ext>
                </a:extLst>
              </p:cNvPr>
              <p:cNvSpPr/>
              <p:nvPr/>
            </p:nvSpPr>
            <p:spPr>
              <a:xfrm>
                <a:off x="2332286" y="6456020"/>
                <a:ext cx="41730" cy="55667"/>
              </a:xfrm>
              <a:custGeom>
                <a:avLst/>
                <a:gdLst>
                  <a:gd name="connsiteX0" fmla="*/ 10910 w 41730"/>
                  <a:gd name="connsiteY0" fmla="*/ 53555 h 55667"/>
                  <a:gd name="connsiteX1" fmla="*/ 3149 w 41730"/>
                  <a:gd name="connsiteY1" fmla="*/ 47643 h 55667"/>
                  <a:gd name="connsiteX2" fmla="*/ 0 w 41730"/>
                  <a:gd name="connsiteY2" fmla="*/ 38947 h 55667"/>
                  <a:gd name="connsiteX3" fmla="*/ 9244 w 41730"/>
                  <a:gd name="connsiteY3" fmla="*/ 38947 h 55667"/>
                  <a:gd name="connsiteX4" fmla="*/ 13043 w 41730"/>
                  <a:gd name="connsiteY4" fmla="*/ 45530 h 55667"/>
                  <a:gd name="connsiteX5" fmla="*/ 21942 w 41730"/>
                  <a:gd name="connsiteY5" fmla="*/ 48090 h 55667"/>
                  <a:gd name="connsiteX6" fmla="*/ 30008 w 41730"/>
                  <a:gd name="connsiteY6" fmla="*/ 45835 h 55667"/>
                  <a:gd name="connsiteX7" fmla="*/ 32954 w 41730"/>
                  <a:gd name="connsiteY7" fmla="*/ 40126 h 55667"/>
                  <a:gd name="connsiteX8" fmla="*/ 29805 w 41730"/>
                  <a:gd name="connsiteY8" fmla="*/ 34863 h 55667"/>
                  <a:gd name="connsiteX9" fmla="*/ 20073 w 41730"/>
                  <a:gd name="connsiteY9" fmla="*/ 31471 h 55667"/>
                  <a:gd name="connsiteX10" fmla="*/ 10280 w 41730"/>
                  <a:gd name="connsiteY10" fmla="*/ 28281 h 55667"/>
                  <a:gd name="connsiteX11" fmla="*/ 3779 w 41730"/>
                  <a:gd name="connsiteY11" fmla="*/ 23466 h 55667"/>
                  <a:gd name="connsiteX12" fmla="*/ 1077 w 41730"/>
                  <a:gd name="connsiteY12" fmla="*/ 15055 h 55667"/>
                  <a:gd name="connsiteX13" fmla="*/ 3535 w 41730"/>
                  <a:gd name="connsiteY13" fmla="*/ 7477 h 55667"/>
                  <a:gd name="connsiteX14" fmla="*/ 10524 w 41730"/>
                  <a:gd name="connsiteY14" fmla="*/ 2011 h 55667"/>
                  <a:gd name="connsiteX15" fmla="*/ 20845 w 41730"/>
                  <a:gd name="connsiteY15" fmla="*/ 0 h 55667"/>
                  <a:gd name="connsiteX16" fmla="*/ 35310 w 41730"/>
                  <a:gd name="connsiteY16" fmla="*/ 4531 h 55667"/>
                  <a:gd name="connsiteX17" fmla="*/ 41223 w 41730"/>
                  <a:gd name="connsiteY17" fmla="*/ 16924 h 55667"/>
                  <a:gd name="connsiteX18" fmla="*/ 32263 w 41730"/>
                  <a:gd name="connsiteY18" fmla="*/ 16924 h 55667"/>
                  <a:gd name="connsiteX19" fmla="*/ 28870 w 41730"/>
                  <a:gd name="connsiteY19" fmla="*/ 10138 h 55667"/>
                  <a:gd name="connsiteX20" fmla="*/ 20561 w 41730"/>
                  <a:gd name="connsiteY20" fmla="*/ 7578 h 55667"/>
                  <a:gd name="connsiteX21" fmla="*/ 12881 w 41730"/>
                  <a:gd name="connsiteY21" fmla="*/ 9650 h 55667"/>
                  <a:gd name="connsiteX22" fmla="*/ 10037 w 41730"/>
                  <a:gd name="connsiteY22" fmla="*/ 15055 h 55667"/>
                  <a:gd name="connsiteX23" fmla="*/ 11763 w 41730"/>
                  <a:gd name="connsiteY23" fmla="*/ 19423 h 55667"/>
                  <a:gd name="connsiteX24" fmla="*/ 16091 w 41730"/>
                  <a:gd name="connsiteY24" fmla="*/ 22186 h 55667"/>
                  <a:gd name="connsiteX25" fmla="*/ 23324 w 41730"/>
                  <a:gd name="connsiteY25" fmla="*/ 24502 h 55667"/>
                  <a:gd name="connsiteX26" fmla="*/ 32771 w 41730"/>
                  <a:gd name="connsiteY26" fmla="*/ 27590 h 55667"/>
                  <a:gd name="connsiteX27" fmla="*/ 39028 w 41730"/>
                  <a:gd name="connsiteY27" fmla="*/ 32161 h 55667"/>
                  <a:gd name="connsiteX28" fmla="*/ 41731 w 41730"/>
                  <a:gd name="connsiteY28" fmla="*/ 40126 h 55667"/>
                  <a:gd name="connsiteX29" fmla="*/ 39272 w 41730"/>
                  <a:gd name="connsiteY29" fmla="*/ 48090 h 55667"/>
                  <a:gd name="connsiteX30" fmla="*/ 32344 w 41730"/>
                  <a:gd name="connsiteY30" fmla="*/ 53656 h 55667"/>
                  <a:gd name="connsiteX31" fmla="*/ 22064 w 41730"/>
                  <a:gd name="connsiteY31" fmla="*/ 55668 h 55667"/>
                  <a:gd name="connsiteX32" fmla="*/ 10951 w 41730"/>
                  <a:gd name="connsiteY32" fmla="*/ 53555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730" h="55667">
                    <a:moveTo>
                      <a:pt x="10910" y="53555"/>
                    </a:moveTo>
                    <a:cubicBezTo>
                      <a:pt x="7639" y="52153"/>
                      <a:pt x="5039" y="50182"/>
                      <a:pt x="3149" y="47643"/>
                    </a:cubicBezTo>
                    <a:cubicBezTo>
                      <a:pt x="1239" y="45123"/>
                      <a:pt x="203" y="42218"/>
                      <a:pt x="0" y="38947"/>
                    </a:cubicBezTo>
                    <a:lnTo>
                      <a:pt x="9244" y="38947"/>
                    </a:lnTo>
                    <a:cubicBezTo>
                      <a:pt x="9508" y="41629"/>
                      <a:pt x="10768" y="43823"/>
                      <a:pt x="13043" y="45530"/>
                    </a:cubicBezTo>
                    <a:cubicBezTo>
                      <a:pt x="15299" y="47236"/>
                      <a:pt x="18265" y="48090"/>
                      <a:pt x="21942" y="48090"/>
                    </a:cubicBezTo>
                    <a:cubicBezTo>
                      <a:pt x="25355" y="48090"/>
                      <a:pt x="28037" y="47338"/>
                      <a:pt x="30008" y="45835"/>
                    </a:cubicBezTo>
                    <a:cubicBezTo>
                      <a:pt x="31979" y="44331"/>
                      <a:pt x="32954" y="42421"/>
                      <a:pt x="32954" y="40126"/>
                    </a:cubicBezTo>
                    <a:cubicBezTo>
                      <a:pt x="32954" y="37830"/>
                      <a:pt x="31897" y="36001"/>
                      <a:pt x="29805" y="34863"/>
                    </a:cubicBezTo>
                    <a:cubicBezTo>
                      <a:pt x="27712" y="33705"/>
                      <a:pt x="24461" y="32588"/>
                      <a:pt x="20073" y="31471"/>
                    </a:cubicBezTo>
                    <a:cubicBezTo>
                      <a:pt x="16071" y="30414"/>
                      <a:pt x="12800" y="29358"/>
                      <a:pt x="10280" y="28281"/>
                    </a:cubicBezTo>
                    <a:cubicBezTo>
                      <a:pt x="7761" y="27204"/>
                      <a:pt x="5587" y="25599"/>
                      <a:pt x="3779" y="23466"/>
                    </a:cubicBezTo>
                    <a:cubicBezTo>
                      <a:pt x="1971" y="21333"/>
                      <a:pt x="1077" y="18529"/>
                      <a:pt x="1077" y="15055"/>
                    </a:cubicBezTo>
                    <a:cubicBezTo>
                      <a:pt x="1077" y="12292"/>
                      <a:pt x="1890" y="9772"/>
                      <a:pt x="3535" y="7477"/>
                    </a:cubicBezTo>
                    <a:cubicBezTo>
                      <a:pt x="5181" y="5181"/>
                      <a:pt x="7497" y="3352"/>
                      <a:pt x="10524" y="2011"/>
                    </a:cubicBezTo>
                    <a:cubicBezTo>
                      <a:pt x="13531" y="670"/>
                      <a:pt x="16985" y="0"/>
                      <a:pt x="20845" y="0"/>
                    </a:cubicBezTo>
                    <a:cubicBezTo>
                      <a:pt x="26818" y="0"/>
                      <a:pt x="31633" y="1503"/>
                      <a:pt x="35310" y="4531"/>
                    </a:cubicBezTo>
                    <a:cubicBezTo>
                      <a:pt x="38988" y="7558"/>
                      <a:pt x="40959" y="11682"/>
                      <a:pt x="41223" y="16924"/>
                    </a:cubicBezTo>
                    <a:lnTo>
                      <a:pt x="32263" y="16924"/>
                    </a:lnTo>
                    <a:cubicBezTo>
                      <a:pt x="32060" y="14100"/>
                      <a:pt x="30942" y="11845"/>
                      <a:pt x="28870" y="10138"/>
                    </a:cubicBezTo>
                    <a:cubicBezTo>
                      <a:pt x="26798" y="8431"/>
                      <a:pt x="24035" y="7578"/>
                      <a:pt x="20561" y="7578"/>
                    </a:cubicBezTo>
                    <a:cubicBezTo>
                      <a:pt x="17351" y="7578"/>
                      <a:pt x="14791" y="8269"/>
                      <a:pt x="12881" y="9650"/>
                    </a:cubicBezTo>
                    <a:cubicBezTo>
                      <a:pt x="10971" y="11032"/>
                      <a:pt x="10037" y="12840"/>
                      <a:pt x="10037" y="15055"/>
                    </a:cubicBezTo>
                    <a:cubicBezTo>
                      <a:pt x="10037" y="16822"/>
                      <a:pt x="10605" y="18285"/>
                      <a:pt x="11763" y="19423"/>
                    </a:cubicBezTo>
                    <a:cubicBezTo>
                      <a:pt x="12921" y="20581"/>
                      <a:pt x="14344" y="21495"/>
                      <a:pt x="16091" y="22186"/>
                    </a:cubicBezTo>
                    <a:cubicBezTo>
                      <a:pt x="17838" y="22877"/>
                      <a:pt x="20235" y="23649"/>
                      <a:pt x="23324" y="24502"/>
                    </a:cubicBezTo>
                    <a:cubicBezTo>
                      <a:pt x="27184" y="25558"/>
                      <a:pt x="30333" y="26574"/>
                      <a:pt x="32771" y="27590"/>
                    </a:cubicBezTo>
                    <a:cubicBezTo>
                      <a:pt x="35209" y="28606"/>
                      <a:pt x="37281" y="30130"/>
                      <a:pt x="39028" y="32161"/>
                    </a:cubicBezTo>
                    <a:cubicBezTo>
                      <a:pt x="40755" y="34193"/>
                      <a:pt x="41670" y="36855"/>
                      <a:pt x="41731" y="40126"/>
                    </a:cubicBezTo>
                    <a:cubicBezTo>
                      <a:pt x="41731" y="43071"/>
                      <a:pt x="40898" y="45733"/>
                      <a:pt x="39272" y="48090"/>
                    </a:cubicBezTo>
                    <a:cubicBezTo>
                      <a:pt x="37627" y="50446"/>
                      <a:pt x="35331" y="52295"/>
                      <a:pt x="32344" y="53656"/>
                    </a:cubicBezTo>
                    <a:cubicBezTo>
                      <a:pt x="29358" y="54997"/>
                      <a:pt x="25924" y="55668"/>
                      <a:pt x="22064" y="55668"/>
                    </a:cubicBezTo>
                    <a:cubicBezTo>
                      <a:pt x="17940" y="55668"/>
                      <a:pt x="14222" y="54957"/>
                      <a:pt x="10951" y="53555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1" name="Vapaamuotoinen: Muoto 660">
                <a:extLst>
                  <a:ext uri="{FF2B5EF4-FFF2-40B4-BE49-F238E27FC236}">
                    <a16:creationId xmlns:a16="http://schemas.microsoft.com/office/drawing/2014/main" id="{1477D0DD-7744-9A84-B746-422F13472360}"/>
                  </a:ext>
                </a:extLst>
              </p:cNvPr>
              <p:cNvSpPr/>
              <p:nvPr/>
            </p:nvSpPr>
            <p:spPr>
              <a:xfrm>
                <a:off x="758389" y="6549294"/>
                <a:ext cx="69544" cy="68061"/>
              </a:xfrm>
              <a:custGeom>
                <a:avLst/>
                <a:gdLst>
                  <a:gd name="connsiteX0" fmla="*/ 69524 w 69544"/>
                  <a:gd name="connsiteY0" fmla="*/ 0 h 68061"/>
                  <a:gd name="connsiteX1" fmla="*/ 69524 w 69544"/>
                  <a:gd name="connsiteY1" fmla="*/ 68061 h 68061"/>
                  <a:gd name="connsiteX2" fmla="*/ 60564 w 69544"/>
                  <a:gd name="connsiteY2" fmla="*/ 68061 h 68061"/>
                  <a:gd name="connsiteX3" fmla="*/ 60564 w 69544"/>
                  <a:gd name="connsiteY3" fmla="*/ 17310 h 68061"/>
                  <a:gd name="connsiteX4" fmla="*/ 37952 w 69544"/>
                  <a:gd name="connsiteY4" fmla="*/ 68061 h 68061"/>
                  <a:gd name="connsiteX5" fmla="*/ 31654 w 69544"/>
                  <a:gd name="connsiteY5" fmla="*/ 68061 h 68061"/>
                  <a:gd name="connsiteX6" fmla="*/ 8939 w 69544"/>
                  <a:gd name="connsiteY6" fmla="*/ 17208 h 68061"/>
                  <a:gd name="connsiteX7" fmla="*/ 8939 w 69544"/>
                  <a:gd name="connsiteY7" fmla="*/ 68061 h 68061"/>
                  <a:gd name="connsiteX8" fmla="*/ 0 w 69544"/>
                  <a:gd name="connsiteY8" fmla="*/ 68061 h 68061"/>
                  <a:gd name="connsiteX9" fmla="*/ 0 w 69544"/>
                  <a:gd name="connsiteY9" fmla="*/ 0 h 68061"/>
                  <a:gd name="connsiteX10" fmla="*/ 9630 w 69544"/>
                  <a:gd name="connsiteY10" fmla="*/ 0 h 68061"/>
                  <a:gd name="connsiteX11" fmla="*/ 34823 w 69544"/>
                  <a:gd name="connsiteY11" fmla="*/ 56257 h 68061"/>
                  <a:gd name="connsiteX12" fmla="*/ 59995 w 69544"/>
                  <a:gd name="connsiteY12" fmla="*/ 0 h 68061"/>
                  <a:gd name="connsiteX13" fmla="*/ 69544 w 69544"/>
                  <a:gd name="connsiteY13" fmla="*/ 0 h 68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9544" h="68061">
                    <a:moveTo>
                      <a:pt x="69524" y="0"/>
                    </a:moveTo>
                    <a:lnTo>
                      <a:pt x="69524" y="68061"/>
                    </a:lnTo>
                    <a:lnTo>
                      <a:pt x="60564" y="68061"/>
                    </a:lnTo>
                    <a:lnTo>
                      <a:pt x="60564" y="17310"/>
                    </a:lnTo>
                    <a:lnTo>
                      <a:pt x="37952" y="68061"/>
                    </a:lnTo>
                    <a:lnTo>
                      <a:pt x="31654" y="68061"/>
                    </a:lnTo>
                    <a:lnTo>
                      <a:pt x="8939" y="17208"/>
                    </a:lnTo>
                    <a:lnTo>
                      <a:pt x="8939" y="68061"/>
                    </a:lnTo>
                    <a:lnTo>
                      <a:pt x="0" y="68061"/>
                    </a:lnTo>
                    <a:lnTo>
                      <a:pt x="0" y="0"/>
                    </a:lnTo>
                    <a:lnTo>
                      <a:pt x="9630" y="0"/>
                    </a:lnTo>
                    <a:lnTo>
                      <a:pt x="34823" y="56257"/>
                    </a:lnTo>
                    <a:lnTo>
                      <a:pt x="59995" y="0"/>
                    </a:lnTo>
                    <a:lnTo>
                      <a:pt x="69544" y="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2" name="Vapaamuotoinen: Muoto 661">
                <a:extLst>
                  <a:ext uri="{FF2B5EF4-FFF2-40B4-BE49-F238E27FC236}">
                    <a16:creationId xmlns:a16="http://schemas.microsoft.com/office/drawing/2014/main" id="{36F9F798-6590-F7FA-8EC3-0A690DFAC66D}"/>
                  </a:ext>
                </a:extLst>
              </p:cNvPr>
              <p:cNvSpPr/>
              <p:nvPr/>
            </p:nvSpPr>
            <p:spPr>
              <a:xfrm>
                <a:off x="839636" y="6562581"/>
                <a:ext cx="52518" cy="55667"/>
              </a:xfrm>
              <a:custGeom>
                <a:avLst/>
                <a:gdLst>
                  <a:gd name="connsiteX0" fmla="*/ 52214 w 52518"/>
                  <a:gd name="connsiteY0" fmla="*/ 31186 h 55667"/>
                  <a:gd name="connsiteX1" fmla="*/ 9122 w 52518"/>
                  <a:gd name="connsiteY1" fmla="*/ 31186 h 55667"/>
                  <a:gd name="connsiteX2" fmla="*/ 14587 w 52518"/>
                  <a:gd name="connsiteY2" fmla="*/ 43620 h 55667"/>
                  <a:gd name="connsiteX3" fmla="*/ 26635 w 52518"/>
                  <a:gd name="connsiteY3" fmla="*/ 48090 h 55667"/>
                  <a:gd name="connsiteX4" fmla="*/ 36326 w 52518"/>
                  <a:gd name="connsiteY4" fmla="*/ 45388 h 55667"/>
                  <a:gd name="connsiteX5" fmla="*/ 41791 w 52518"/>
                  <a:gd name="connsiteY5" fmla="*/ 38155 h 55667"/>
                  <a:gd name="connsiteX6" fmla="*/ 51422 w 52518"/>
                  <a:gd name="connsiteY6" fmla="*/ 38155 h 55667"/>
                  <a:gd name="connsiteX7" fmla="*/ 42767 w 52518"/>
                  <a:gd name="connsiteY7" fmla="*/ 50792 h 55667"/>
                  <a:gd name="connsiteX8" fmla="*/ 26635 w 52518"/>
                  <a:gd name="connsiteY8" fmla="*/ 55668 h 55667"/>
                  <a:gd name="connsiteX9" fmla="*/ 12921 w 52518"/>
                  <a:gd name="connsiteY9" fmla="*/ 52234 h 55667"/>
                  <a:gd name="connsiteX10" fmla="*/ 3433 w 52518"/>
                  <a:gd name="connsiteY10" fmla="*/ 42442 h 55667"/>
                  <a:gd name="connsiteX11" fmla="*/ 0 w 52518"/>
                  <a:gd name="connsiteY11" fmla="*/ 27732 h 55667"/>
                  <a:gd name="connsiteX12" fmla="*/ 3352 w 52518"/>
                  <a:gd name="connsiteY12" fmla="*/ 13084 h 55667"/>
                  <a:gd name="connsiteX13" fmla="*/ 12739 w 52518"/>
                  <a:gd name="connsiteY13" fmla="*/ 3393 h 55667"/>
                  <a:gd name="connsiteX14" fmla="*/ 26656 w 52518"/>
                  <a:gd name="connsiteY14" fmla="*/ 0 h 55667"/>
                  <a:gd name="connsiteX15" fmla="*/ 40227 w 52518"/>
                  <a:gd name="connsiteY15" fmla="*/ 3352 h 55667"/>
                  <a:gd name="connsiteX16" fmla="*/ 49329 w 52518"/>
                  <a:gd name="connsiteY16" fmla="*/ 12556 h 55667"/>
                  <a:gd name="connsiteX17" fmla="*/ 52519 w 52518"/>
                  <a:gd name="connsiteY17" fmla="*/ 25782 h 55667"/>
                  <a:gd name="connsiteX18" fmla="*/ 52214 w 52518"/>
                  <a:gd name="connsiteY18" fmla="*/ 31186 h 55667"/>
                  <a:gd name="connsiteX19" fmla="*/ 40999 w 52518"/>
                  <a:gd name="connsiteY19" fmla="*/ 15095 h 55667"/>
                  <a:gd name="connsiteX20" fmla="*/ 34843 w 52518"/>
                  <a:gd name="connsiteY20" fmla="*/ 9488 h 55667"/>
                  <a:gd name="connsiteX21" fmla="*/ 26229 w 52518"/>
                  <a:gd name="connsiteY21" fmla="*/ 7578 h 55667"/>
                  <a:gd name="connsiteX22" fmla="*/ 14669 w 52518"/>
                  <a:gd name="connsiteY22" fmla="*/ 11906 h 55667"/>
                  <a:gd name="connsiteX23" fmla="*/ 9203 w 52518"/>
                  <a:gd name="connsiteY23" fmla="*/ 23913 h 55667"/>
                  <a:gd name="connsiteX24" fmla="*/ 43234 w 52518"/>
                  <a:gd name="connsiteY24" fmla="*/ 23913 h 55667"/>
                  <a:gd name="connsiteX25" fmla="*/ 40979 w 52518"/>
                  <a:gd name="connsiteY25" fmla="*/ 15116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2518" h="55667">
                    <a:moveTo>
                      <a:pt x="52214" y="31186"/>
                    </a:moveTo>
                    <a:lnTo>
                      <a:pt x="9122" y="31186"/>
                    </a:lnTo>
                    <a:cubicBezTo>
                      <a:pt x="9447" y="36489"/>
                      <a:pt x="11276" y="40654"/>
                      <a:pt x="14587" y="43620"/>
                    </a:cubicBezTo>
                    <a:cubicBezTo>
                      <a:pt x="17899" y="46607"/>
                      <a:pt x="21922" y="48090"/>
                      <a:pt x="26635" y="48090"/>
                    </a:cubicBezTo>
                    <a:cubicBezTo>
                      <a:pt x="30516" y="48090"/>
                      <a:pt x="33726" y="47196"/>
                      <a:pt x="36326" y="45388"/>
                    </a:cubicBezTo>
                    <a:cubicBezTo>
                      <a:pt x="38907" y="43579"/>
                      <a:pt x="40735" y="41182"/>
                      <a:pt x="41791" y="38155"/>
                    </a:cubicBezTo>
                    <a:lnTo>
                      <a:pt x="51422" y="38155"/>
                    </a:lnTo>
                    <a:cubicBezTo>
                      <a:pt x="49979" y="43336"/>
                      <a:pt x="47094" y="47541"/>
                      <a:pt x="42767" y="50792"/>
                    </a:cubicBezTo>
                    <a:cubicBezTo>
                      <a:pt x="38439" y="54043"/>
                      <a:pt x="33055" y="55668"/>
                      <a:pt x="26635" y="55668"/>
                    </a:cubicBezTo>
                    <a:cubicBezTo>
                      <a:pt x="21515" y="55668"/>
                      <a:pt x="16944" y="54530"/>
                      <a:pt x="12921" y="52234"/>
                    </a:cubicBezTo>
                    <a:cubicBezTo>
                      <a:pt x="8878" y="49939"/>
                      <a:pt x="5729" y="46688"/>
                      <a:pt x="3433" y="42442"/>
                    </a:cubicBezTo>
                    <a:cubicBezTo>
                      <a:pt x="1138" y="38216"/>
                      <a:pt x="0" y="33319"/>
                      <a:pt x="0" y="27732"/>
                    </a:cubicBezTo>
                    <a:cubicBezTo>
                      <a:pt x="0" y="22145"/>
                      <a:pt x="1117" y="17269"/>
                      <a:pt x="3352" y="13084"/>
                    </a:cubicBezTo>
                    <a:cubicBezTo>
                      <a:pt x="5587" y="8899"/>
                      <a:pt x="8716" y="5668"/>
                      <a:pt x="12739" y="3393"/>
                    </a:cubicBezTo>
                    <a:cubicBezTo>
                      <a:pt x="16761" y="1138"/>
                      <a:pt x="21414" y="0"/>
                      <a:pt x="26656" y="0"/>
                    </a:cubicBezTo>
                    <a:cubicBezTo>
                      <a:pt x="31897" y="0"/>
                      <a:pt x="36306" y="1117"/>
                      <a:pt x="40227" y="3352"/>
                    </a:cubicBezTo>
                    <a:cubicBezTo>
                      <a:pt x="44148" y="5587"/>
                      <a:pt x="47196" y="8655"/>
                      <a:pt x="49329" y="12556"/>
                    </a:cubicBezTo>
                    <a:cubicBezTo>
                      <a:pt x="51462" y="16457"/>
                      <a:pt x="52519" y="20865"/>
                      <a:pt x="52519" y="25782"/>
                    </a:cubicBezTo>
                    <a:cubicBezTo>
                      <a:pt x="52519" y="27489"/>
                      <a:pt x="52417" y="29297"/>
                      <a:pt x="52214" y="31186"/>
                    </a:cubicBezTo>
                    <a:close/>
                    <a:moveTo>
                      <a:pt x="40999" y="15095"/>
                    </a:moveTo>
                    <a:cubicBezTo>
                      <a:pt x="39496" y="12637"/>
                      <a:pt x="37444" y="10768"/>
                      <a:pt x="34843" y="9488"/>
                    </a:cubicBezTo>
                    <a:cubicBezTo>
                      <a:pt x="32243" y="8208"/>
                      <a:pt x="29378" y="7578"/>
                      <a:pt x="26229" y="7578"/>
                    </a:cubicBezTo>
                    <a:cubicBezTo>
                      <a:pt x="21698" y="7578"/>
                      <a:pt x="17858" y="9021"/>
                      <a:pt x="14669" y="11906"/>
                    </a:cubicBezTo>
                    <a:cubicBezTo>
                      <a:pt x="11479" y="14791"/>
                      <a:pt x="9671" y="18793"/>
                      <a:pt x="9203" y="23913"/>
                    </a:cubicBezTo>
                    <a:lnTo>
                      <a:pt x="43234" y="23913"/>
                    </a:lnTo>
                    <a:cubicBezTo>
                      <a:pt x="43234" y="20500"/>
                      <a:pt x="42482" y="17574"/>
                      <a:pt x="40979" y="15116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3" name="Vapaamuotoinen: Muoto 662">
                <a:extLst>
                  <a:ext uri="{FF2B5EF4-FFF2-40B4-BE49-F238E27FC236}">
                    <a16:creationId xmlns:a16="http://schemas.microsoft.com/office/drawing/2014/main" id="{0F23570F-4122-D6FB-EA5A-488659738EDD}"/>
                  </a:ext>
                </a:extLst>
              </p:cNvPr>
              <p:cNvSpPr/>
              <p:nvPr/>
            </p:nvSpPr>
            <p:spPr>
              <a:xfrm>
                <a:off x="903837" y="6544580"/>
                <a:ext cx="8959" cy="72794"/>
              </a:xfrm>
              <a:custGeom>
                <a:avLst/>
                <a:gdLst>
                  <a:gd name="connsiteX0" fmla="*/ 8960 w 8959"/>
                  <a:gd name="connsiteY0" fmla="*/ 0 h 72794"/>
                  <a:gd name="connsiteX1" fmla="*/ 8960 w 8959"/>
                  <a:gd name="connsiteY1" fmla="*/ 72795 h 72794"/>
                  <a:gd name="connsiteX2" fmla="*/ 0 w 8959"/>
                  <a:gd name="connsiteY2" fmla="*/ 72795 h 72794"/>
                  <a:gd name="connsiteX3" fmla="*/ 0 w 8959"/>
                  <a:gd name="connsiteY3" fmla="*/ 0 h 72794"/>
                  <a:gd name="connsiteX4" fmla="*/ 8960 w 8959"/>
                  <a:gd name="connsiteY4" fmla="*/ 0 h 7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9" h="72794">
                    <a:moveTo>
                      <a:pt x="8960" y="0"/>
                    </a:moveTo>
                    <a:lnTo>
                      <a:pt x="8960" y="72795"/>
                    </a:lnTo>
                    <a:lnTo>
                      <a:pt x="0" y="72795"/>
                    </a:lnTo>
                    <a:lnTo>
                      <a:pt x="0" y="0"/>
                    </a:lnTo>
                    <a:lnTo>
                      <a:pt x="8960" y="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4" name="Vapaamuotoinen: Muoto 663">
                <a:extLst>
                  <a:ext uri="{FF2B5EF4-FFF2-40B4-BE49-F238E27FC236}">
                    <a16:creationId xmlns:a16="http://schemas.microsoft.com/office/drawing/2014/main" id="{D95F651F-78E6-FB51-6DEA-9BBC07B53A42}"/>
                  </a:ext>
                </a:extLst>
              </p:cNvPr>
              <p:cNvSpPr/>
              <p:nvPr/>
            </p:nvSpPr>
            <p:spPr>
              <a:xfrm>
                <a:off x="927932" y="6544580"/>
                <a:ext cx="8959" cy="72794"/>
              </a:xfrm>
              <a:custGeom>
                <a:avLst/>
                <a:gdLst>
                  <a:gd name="connsiteX0" fmla="*/ 8960 w 8959"/>
                  <a:gd name="connsiteY0" fmla="*/ 0 h 72794"/>
                  <a:gd name="connsiteX1" fmla="*/ 8960 w 8959"/>
                  <a:gd name="connsiteY1" fmla="*/ 72795 h 72794"/>
                  <a:gd name="connsiteX2" fmla="*/ 0 w 8959"/>
                  <a:gd name="connsiteY2" fmla="*/ 72795 h 72794"/>
                  <a:gd name="connsiteX3" fmla="*/ 0 w 8959"/>
                  <a:gd name="connsiteY3" fmla="*/ 0 h 72794"/>
                  <a:gd name="connsiteX4" fmla="*/ 8960 w 8959"/>
                  <a:gd name="connsiteY4" fmla="*/ 0 h 7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9" h="72794">
                    <a:moveTo>
                      <a:pt x="8960" y="0"/>
                    </a:moveTo>
                    <a:lnTo>
                      <a:pt x="8960" y="72795"/>
                    </a:lnTo>
                    <a:lnTo>
                      <a:pt x="0" y="72795"/>
                    </a:lnTo>
                    <a:lnTo>
                      <a:pt x="0" y="0"/>
                    </a:lnTo>
                    <a:lnTo>
                      <a:pt x="8960" y="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5" name="Vapaamuotoinen: Muoto 664">
                <a:extLst>
                  <a:ext uri="{FF2B5EF4-FFF2-40B4-BE49-F238E27FC236}">
                    <a16:creationId xmlns:a16="http://schemas.microsoft.com/office/drawing/2014/main" id="{35EE0615-7C07-EC9E-2105-18B006FCBBEC}"/>
                  </a:ext>
                </a:extLst>
              </p:cNvPr>
              <p:cNvSpPr/>
              <p:nvPr/>
            </p:nvSpPr>
            <p:spPr>
              <a:xfrm>
                <a:off x="948716" y="6562581"/>
                <a:ext cx="52518" cy="55667"/>
              </a:xfrm>
              <a:custGeom>
                <a:avLst/>
                <a:gdLst>
                  <a:gd name="connsiteX0" fmla="*/ 52214 w 52518"/>
                  <a:gd name="connsiteY0" fmla="*/ 31186 h 55667"/>
                  <a:gd name="connsiteX1" fmla="*/ 9122 w 52518"/>
                  <a:gd name="connsiteY1" fmla="*/ 31186 h 55667"/>
                  <a:gd name="connsiteX2" fmla="*/ 14587 w 52518"/>
                  <a:gd name="connsiteY2" fmla="*/ 43620 h 55667"/>
                  <a:gd name="connsiteX3" fmla="*/ 26635 w 52518"/>
                  <a:gd name="connsiteY3" fmla="*/ 48090 h 55667"/>
                  <a:gd name="connsiteX4" fmla="*/ 36326 w 52518"/>
                  <a:gd name="connsiteY4" fmla="*/ 45388 h 55667"/>
                  <a:gd name="connsiteX5" fmla="*/ 41792 w 52518"/>
                  <a:gd name="connsiteY5" fmla="*/ 38155 h 55667"/>
                  <a:gd name="connsiteX6" fmla="*/ 51422 w 52518"/>
                  <a:gd name="connsiteY6" fmla="*/ 38155 h 55667"/>
                  <a:gd name="connsiteX7" fmla="*/ 42767 w 52518"/>
                  <a:gd name="connsiteY7" fmla="*/ 50792 h 55667"/>
                  <a:gd name="connsiteX8" fmla="*/ 26635 w 52518"/>
                  <a:gd name="connsiteY8" fmla="*/ 55668 h 55667"/>
                  <a:gd name="connsiteX9" fmla="*/ 12921 w 52518"/>
                  <a:gd name="connsiteY9" fmla="*/ 52234 h 55667"/>
                  <a:gd name="connsiteX10" fmla="*/ 3434 w 52518"/>
                  <a:gd name="connsiteY10" fmla="*/ 42442 h 55667"/>
                  <a:gd name="connsiteX11" fmla="*/ 0 w 52518"/>
                  <a:gd name="connsiteY11" fmla="*/ 27732 h 55667"/>
                  <a:gd name="connsiteX12" fmla="*/ 3352 w 52518"/>
                  <a:gd name="connsiteY12" fmla="*/ 13084 h 55667"/>
                  <a:gd name="connsiteX13" fmla="*/ 12739 w 52518"/>
                  <a:gd name="connsiteY13" fmla="*/ 3393 h 55667"/>
                  <a:gd name="connsiteX14" fmla="*/ 26656 w 52518"/>
                  <a:gd name="connsiteY14" fmla="*/ 0 h 55667"/>
                  <a:gd name="connsiteX15" fmla="*/ 40227 w 52518"/>
                  <a:gd name="connsiteY15" fmla="*/ 3352 h 55667"/>
                  <a:gd name="connsiteX16" fmla="*/ 49329 w 52518"/>
                  <a:gd name="connsiteY16" fmla="*/ 12556 h 55667"/>
                  <a:gd name="connsiteX17" fmla="*/ 52519 w 52518"/>
                  <a:gd name="connsiteY17" fmla="*/ 25782 h 55667"/>
                  <a:gd name="connsiteX18" fmla="*/ 52214 w 52518"/>
                  <a:gd name="connsiteY18" fmla="*/ 31186 h 55667"/>
                  <a:gd name="connsiteX19" fmla="*/ 40999 w 52518"/>
                  <a:gd name="connsiteY19" fmla="*/ 15095 h 55667"/>
                  <a:gd name="connsiteX20" fmla="*/ 34843 w 52518"/>
                  <a:gd name="connsiteY20" fmla="*/ 9488 h 55667"/>
                  <a:gd name="connsiteX21" fmla="*/ 26229 w 52518"/>
                  <a:gd name="connsiteY21" fmla="*/ 7578 h 55667"/>
                  <a:gd name="connsiteX22" fmla="*/ 14669 w 52518"/>
                  <a:gd name="connsiteY22" fmla="*/ 11906 h 55667"/>
                  <a:gd name="connsiteX23" fmla="*/ 9204 w 52518"/>
                  <a:gd name="connsiteY23" fmla="*/ 23913 h 55667"/>
                  <a:gd name="connsiteX24" fmla="*/ 43234 w 52518"/>
                  <a:gd name="connsiteY24" fmla="*/ 23913 h 55667"/>
                  <a:gd name="connsiteX25" fmla="*/ 40979 w 52518"/>
                  <a:gd name="connsiteY25" fmla="*/ 15116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2518" h="55667">
                    <a:moveTo>
                      <a:pt x="52214" y="31186"/>
                    </a:moveTo>
                    <a:lnTo>
                      <a:pt x="9122" y="31186"/>
                    </a:lnTo>
                    <a:cubicBezTo>
                      <a:pt x="9447" y="36489"/>
                      <a:pt x="11276" y="40654"/>
                      <a:pt x="14587" y="43620"/>
                    </a:cubicBezTo>
                    <a:cubicBezTo>
                      <a:pt x="17899" y="46607"/>
                      <a:pt x="21922" y="48090"/>
                      <a:pt x="26635" y="48090"/>
                    </a:cubicBezTo>
                    <a:cubicBezTo>
                      <a:pt x="30516" y="48090"/>
                      <a:pt x="33726" y="47196"/>
                      <a:pt x="36326" y="45388"/>
                    </a:cubicBezTo>
                    <a:cubicBezTo>
                      <a:pt x="38907" y="43579"/>
                      <a:pt x="40735" y="41182"/>
                      <a:pt x="41792" y="38155"/>
                    </a:cubicBezTo>
                    <a:lnTo>
                      <a:pt x="51422" y="38155"/>
                    </a:lnTo>
                    <a:cubicBezTo>
                      <a:pt x="49979" y="43336"/>
                      <a:pt x="47094" y="47541"/>
                      <a:pt x="42767" y="50792"/>
                    </a:cubicBezTo>
                    <a:cubicBezTo>
                      <a:pt x="38439" y="54043"/>
                      <a:pt x="33055" y="55668"/>
                      <a:pt x="26635" y="55668"/>
                    </a:cubicBezTo>
                    <a:cubicBezTo>
                      <a:pt x="21515" y="55668"/>
                      <a:pt x="16944" y="54530"/>
                      <a:pt x="12921" y="52234"/>
                    </a:cubicBezTo>
                    <a:cubicBezTo>
                      <a:pt x="8878" y="49939"/>
                      <a:pt x="5729" y="46688"/>
                      <a:pt x="3434" y="42442"/>
                    </a:cubicBezTo>
                    <a:cubicBezTo>
                      <a:pt x="1138" y="38216"/>
                      <a:pt x="0" y="33319"/>
                      <a:pt x="0" y="27732"/>
                    </a:cubicBezTo>
                    <a:cubicBezTo>
                      <a:pt x="0" y="22145"/>
                      <a:pt x="1117" y="17269"/>
                      <a:pt x="3352" y="13084"/>
                    </a:cubicBezTo>
                    <a:cubicBezTo>
                      <a:pt x="5587" y="8899"/>
                      <a:pt x="8716" y="5668"/>
                      <a:pt x="12739" y="3393"/>
                    </a:cubicBezTo>
                    <a:cubicBezTo>
                      <a:pt x="16761" y="1138"/>
                      <a:pt x="21414" y="0"/>
                      <a:pt x="26656" y="0"/>
                    </a:cubicBezTo>
                    <a:cubicBezTo>
                      <a:pt x="31897" y="0"/>
                      <a:pt x="36306" y="1117"/>
                      <a:pt x="40227" y="3352"/>
                    </a:cubicBezTo>
                    <a:cubicBezTo>
                      <a:pt x="44148" y="5587"/>
                      <a:pt x="47196" y="8655"/>
                      <a:pt x="49329" y="12556"/>
                    </a:cubicBezTo>
                    <a:cubicBezTo>
                      <a:pt x="51462" y="16457"/>
                      <a:pt x="52519" y="20865"/>
                      <a:pt x="52519" y="25782"/>
                    </a:cubicBezTo>
                    <a:cubicBezTo>
                      <a:pt x="52519" y="27489"/>
                      <a:pt x="52417" y="29297"/>
                      <a:pt x="52214" y="31186"/>
                    </a:cubicBezTo>
                    <a:close/>
                    <a:moveTo>
                      <a:pt x="40999" y="15095"/>
                    </a:moveTo>
                    <a:cubicBezTo>
                      <a:pt x="39496" y="12637"/>
                      <a:pt x="37444" y="10768"/>
                      <a:pt x="34843" y="9488"/>
                    </a:cubicBezTo>
                    <a:cubicBezTo>
                      <a:pt x="32243" y="8208"/>
                      <a:pt x="29378" y="7578"/>
                      <a:pt x="26229" y="7578"/>
                    </a:cubicBezTo>
                    <a:cubicBezTo>
                      <a:pt x="21698" y="7578"/>
                      <a:pt x="17858" y="9021"/>
                      <a:pt x="14669" y="11906"/>
                    </a:cubicBezTo>
                    <a:cubicBezTo>
                      <a:pt x="11479" y="14791"/>
                      <a:pt x="9671" y="18793"/>
                      <a:pt x="9204" y="23913"/>
                    </a:cubicBezTo>
                    <a:lnTo>
                      <a:pt x="43234" y="23913"/>
                    </a:lnTo>
                    <a:cubicBezTo>
                      <a:pt x="43234" y="20500"/>
                      <a:pt x="42482" y="17574"/>
                      <a:pt x="40979" y="15116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6" name="Vapaamuotoinen: Muoto 665">
                <a:extLst>
                  <a:ext uri="{FF2B5EF4-FFF2-40B4-BE49-F238E27FC236}">
                    <a16:creationId xmlns:a16="http://schemas.microsoft.com/office/drawing/2014/main" id="{8725BF89-2589-5B81-1E8B-14AF874AA7E3}"/>
                  </a:ext>
                </a:extLst>
              </p:cNvPr>
              <p:cNvSpPr/>
              <p:nvPr/>
            </p:nvSpPr>
            <p:spPr>
              <a:xfrm>
                <a:off x="1012917" y="6562479"/>
                <a:ext cx="26371" cy="54895"/>
              </a:xfrm>
              <a:custGeom>
                <a:avLst/>
                <a:gdLst>
                  <a:gd name="connsiteX0" fmla="*/ 15705 w 26371"/>
                  <a:gd name="connsiteY0" fmla="*/ 2560 h 54895"/>
                  <a:gd name="connsiteX1" fmla="*/ 26371 w 26371"/>
                  <a:gd name="connsiteY1" fmla="*/ 0 h 54895"/>
                  <a:gd name="connsiteX2" fmla="*/ 26371 w 26371"/>
                  <a:gd name="connsiteY2" fmla="*/ 9244 h 54895"/>
                  <a:gd name="connsiteX3" fmla="*/ 24014 w 26371"/>
                  <a:gd name="connsiteY3" fmla="*/ 9244 h 54895"/>
                  <a:gd name="connsiteX4" fmla="*/ 8960 w 26371"/>
                  <a:gd name="connsiteY4" fmla="*/ 25579 h 54895"/>
                  <a:gd name="connsiteX5" fmla="*/ 8960 w 26371"/>
                  <a:gd name="connsiteY5" fmla="*/ 54896 h 54895"/>
                  <a:gd name="connsiteX6" fmla="*/ 0 w 26371"/>
                  <a:gd name="connsiteY6" fmla="*/ 54896 h 54895"/>
                  <a:gd name="connsiteX7" fmla="*/ 0 w 26371"/>
                  <a:gd name="connsiteY7" fmla="*/ 996 h 54895"/>
                  <a:gd name="connsiteX8" fmla="*/ 8960 w 26371"/>
                  <a:gd name="connsiteY8" fmla="*/ 996 h 54895"/>
                  <a:gd name="connsiteX9" fmla="*/ 8960 w 26371"/>
                  <a:gd name="connsiteY9" fmla="*/ 9752 h 54895"/>
                  <a:gd name="connsiteX10" fmla="*/ 15705 w 26371"/>
                  <a:gd name="connsiteY10" fmla="*/ 2580 h 5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71" h="54895">
                    <a:moveTo>
                      <a:pt x="15705" y="2560"/>
                    </a:moveTo>
                    <a:cubicBezTo>
                      <a:pt x="18630" y="853"/>
                      <a:pt x="22186" y="0"/>
                      <a:pt x="26371" y="0"/>
                    </a:cubicBezTo>
                    <a:lnTo>
                      <a:pt x="26371" y="9244"/>
                    </a:lnTo>
                    <a:lnTo>
                      <a:pt x="24014" y="9244"/>
                    </a:lnTo>
                    <a:cubicBezTo>
                      <a:pt x="13978" y="9244"/>
                      <a:pt x="8960" y="14689"/>
                      <a:pt x="8960" y="25579"/>
                    </a:cubicBezTo>
                    <a:lnTo>
                      <a:pt x="8960" y="54896"/>
                    </a:lnTo>
                    <a:lnTo>
                      <a:pt x="0" y="54896"/>
                    </a:lnTo>
                    <a:lnTo>
                      <a:pt x="0" y="996"/>
                    </a:lnTo>
                    <a:lnTo>
                      <a:pt x="8960" y="996"/>
                    </a:lnTo>
                    <a:lnTo>
                      <a:pt x="8960" y="9752"/>
                    </a:lnTo>
                    <a:cubicBezTo>
                      <a:pt x="10524" y="6664"/>
                      <a:pt x="12779" y="4287"/>
                      <a:pt x="15705" y="2580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7" name="Vapaamuotoinen: Muoto 666">
                <a:extLst>
                  <a:ext uri="{FF2B5EF4-FFF2-40B4-BE49-F238E27FC236}">
                    <a16:creationId xmlns:a16="http://schemas.microsoft.com/office/drawing/2014/main" id="{DB424A61-89B2-9BBE-BB83-0397FA96A99A}"/>
                  </a:ext>
                </a:extLst>
              </p:cNvPr>
              <p:cNvSpPr/>
              <p:nvPr/>
            </p:nvSpPr>
            <p:spPr>
              <a:xfrm>
                <a:off x="1046562" y="6562581"/>
                <a:ext cx="41689" cy="55667"/>
              </a:xfrm>
              <a:custGeom>
                <a:avLst/>
                <a:gdLst>
                  <a:gd name="connsiteX0" fmla="*/ 10930 w 41689"/>
                  <a:gd name="connsiteY0" fmla="*/ 53555 h 55667"/>
                  <a:gd name="connsiteX1" fmla="*/ 3149 w 41689"/>
                  <a:gd name="connsiteY1" fmla="*/ 47643 h 55667"/>
                  <a:gd name="connsiteX2" fmla="*/ 0 w 41689"/>
                  <a:gd name="connsiteY2" fmla="*/ 38947 h 55667"/>
                  <a:gd name="connsiteX3" fmla="*/ 9244 w 41689"/>
                  <a:gd name="connsiteY3" fmla="*/ 38947 h 55667"/>
                  <a:gd name="connsiteX4" fmla="*/ 13023 w 41689"/>
                  <a:gd name="connsiteY4" fmla="*/ 45530 h 55667"/>
                  <a:gd name="connsiteX5" fmla="*/ 21922 w 41689"/>
                  <a:gd name="connsiteY5" fmla="*/ 48090 h 55667"/>
                  <a:gd name="connsiteX6" fmla="*/ 29988 w 41689"/>
                  <a:gd name="connsiteY6" fmla="*/ 45835 h 55667"/>
                  <a:gd name="connsiteX7" fmla="*/ 32933 w 41689"/>
                  <a:gd name="connsiteY7" fmla="*/ 40126 h 55667"/>
                  <a:gd name="connsiteX8" fmla="*/ 29784 w 41689"/>
                  <a:gd name="connsiteY8" fmla="*/ 34864 h 55667"/>
                  <a:gd name="connsiteX9" fmla="*/ 20053 w 41689"/>
                  <a:gd name="connsiteY9" fmla="*/ 31471 h 55667"/>
                  <a:gd name="connsiteX10" fmla="*/ 10260 w 41689"/>
                  <a:gd name="connsiteY10" fmla="*/ 28281 h 55667"/>
                  <a:gd name="connsiteX11" fmla="*/ 3759 w 41689"/>
                  <a:gd name="connsiteY11" fmla="*/ 23466 h 55667"/>
                  <a:gd name="connsiteX12" fmla="*/ 1057 w 41689"/>
                  <a:gd name="connsiteY12" fmla="*/ 15055 h 55667"/>
                  <a:gd name="connsiteX13" fmla="*/ 3515 w 41689"/>
                  <a:gd name="connsiteY13" fmla="*/ 7477 h 55667"/>
                  <a:gd name="connsiteX14" fmla="*/ 10504 w 41689"/>
                  <a:gd name="connsiteY14" fmla="*/ 2011 h 55667"/>
                  <a:gd name="connsiteX15" fmla="*/ 20825 w 41689"/>
                  <a:gd name="connsiteY15" fmla="*/ 0 h 55667"/>
                  <a:gd name="connsiteX16" fmla="*/ 35290 w 41689"/>
                  <a:gd name="connsiteY16" fmla="*/ 4531 h 55667"/>
                  <a:gd name="connsiteX17" fmla="*/ 41182 w 41689"/>
                  <a:gd name="connsiteY17" fmla="*/ 16924 h 55667"/>
                  <a:gd name="connsiteX18" fmla="*/ 32243 w 41689"/>
                  <a:gd name="connsiteY18" fmla="*/ 16924 h 55667"/>
                  <a:gd name="connsiteX19" fmla="*/ 28850 w 41689"/>
                  <a:gd name="connsiteY19" fmla="*/ 10138 h 55667"/>
                  <a:gd name="connsiteX20" fmla="*/ 20540 w 41689"/>
                  <a:gd name="connsiteY20" fmla="*/ 7578 h 55667"/>
                  <a:gd name="connsiteX21" fmla="*/ 12861 w 41689"/>
                  <a:gd name="connsiteY21" fmla="*/ 9650 h 55667"/>
                  <a:gd name="connsiteX22" fmla="*/ 10016 w 41689"/>
                  <a:gd name="connsiteY22" fmla="*/ 15055 h 55667"/>
                  <a:gd name="connsiteX23" fmla="*/ 11743 w 41689"/>
                  <a:gd name="connsiteY23" fmla="*/ 19423 h 55667"/>
                  <a:gd name="connsiteX24" fmla="*/ 16071 w 41689"/>
                  <a:gd name="connsiteY24" fmla="*/ 22186 h 55667"/>
                  <a:gd name="connsiteX25" fmla="*/ 23303 w 41689"/>
                  <a:gd name="connsiteY25" fmla="*/ 24502 h 55667"/>
                  <a:gd name="connsiteX26" fmla="*/ 32751 w 41689"/>
                  <a:gd name="connsiteY26" fmla="*/ 27590 h 55667"/>
                  <a:gd name="connsiteX27" fmla="*/ 38988 w 41689"/>
                  <a:gd name="connsiteY27" fmla="*/ 32161 h 55667"/>
                  <a:gd name="connsiteX28" fmla="*/ 41690 w 41689"/>
                  <a:gd name="connsiteY28" fmla="*/ 40126 h 55667"/>
                  <a:gd name="connsiteX29" fmla="*/ 39232 w 41689"/>
                  <a:gd name="connsiteY29" fmla="*/ 48090 h 55667"/>
                  <a:gd name="connsiteX30" fmla="*/ 32304 w 41689"/>
                  <a:gd name="connsiteY30" fmla="*/ 53656 h 55667"/>
                  <a:gd name="connsiteX31" fmla="*/ 22023 w 41689"/>
                  <a:gd name="connsiteY31" fmla="*/ 55668 h 55667"/>
                  <a:gd name="connsiteX32" fmla="*/ 10910 w 41689"/>
                  <a:gd name="connsiteY32" fmla="*/ 53555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689" h="55667">
                    <a:moveTo>
                      <a:pt x="10930" y="53555"/>
                    </a:moveTo>
                    <a:cubicBezTo>
                      <a:pt x="7639" y="52153"/>
                      <a:pt x="5059" y="50182"/>
                      <a:pt x="3149" y="47643"/>
                    </a:cubicBezTo>
                    <a:cubicBezTo>
                      <a:pt x="1239" y="45123"/>
                      <a:pt x="203" y="42218"/>
                      <a:pt x="0" y="38947"/>
                    </a:cubicBezTo>
                    <a:lnTo>
                      <a:pt x="9244" y="38947"/>
                    </a:lnTo>
                    <a:cubicBezTo>
                      <a:pt x="9508" y="41629"/>
                      <a:pt x="10768" y="43823"/>
                      <a:pt x="13023" y="45530"/>
                    </a:cubicBezTo>
                    <a:cubicBezTo>
                      <a:pt x="15278" y="47236"/>
                      <a:pt x="18244" y="48090"/>
                      <a:pt x="21922" y="48090"/>
                    </a:cubicBezTo>
                    <a:cubicBezTo>
                      <a:pt x="25335" y="48090"/>
                      <a:pt x="28017" y="47338"/>
                      <a:pt x="29988" y="45835"/>
                    </a:cubicBezTo>
                    <a:cubicBezTo>
                      <a:pt x="31958" y="44331"/>
                      <a:pt x="32933" y="42421"/>
                      <a:pt x="32933" y="40126"/>
                    </a:cubicBezTo>
                    <a:cubicBezTo>
                      <a:pt x="32933" y="37830"/>
                      <a:pt x="31877" y="36001"/>
                      <a:pt x="29784" y="34864"/>
                    </a:cubicBezTo>
                    <a:cubicBezTo>
                      <a:pt x="27692" y="33705"/>
                      <a:pt x="24441" y="32588"/>
                      <a:pt x="20053" y="31471"/>
                    </a:cubicBezTo>
                    <a:cubicBezTo>
                      <a:pt x="16050" y="30414"/>
                      <a:pt x="12800" y="29358"/>
                      <a:pt x="10260" y="28281"/>
                    </a:cubicBezTo>
                    <a:cubicBezTo>
                      <a:pt x="7720" y="27204"/>
                      <a:pt x="5567" y="25599"/>
                      <a:pt x="3759" y="23466"/>
                    </a:cubicBezTo>
                    <a:cubicBezTo>
                      <a:pt x="1950" y="21333"/>
                      <a:pt x="1057" y="18529"/>
                      <a:pt x="1057" y="15055"/>
                    </a:cubicBezTo>
                    <a:cubicBezTo>
                      <a:pt x="1057" y="12292"/>
                      <a:pt x="1869" y="9772"/>
                      <a:pt x="3515" y="7477"/>
                    </a:cubicBezTo>
                    <a:cubicBezTo>
                      <a:pt x="5160" y="5181"/>
                      <a:pt x="7477" y="3352"/>
                      <a:pt x="10504" y="2011"/>
                    </a:cubicBezTo>
                    <a:cubicBezTo>
                      <a:pt x="13531" y="670"/>
                      <a:pt x="16964" y="0"/>
                      <a:pt x="20825" y="0"/>
                    </a:cubicBezTo>
                    <a:cubicBezTo>
                      <a:pt x="26798" y="0"/>
                      <a:pt x="31613" y="1503"/>
                      <a:pt x="35290" y="4531"/>
                    </a:cubicBezTo>
                    <a:cubicBezTo>
                      <a:pt x="38968" y="7558"/>
                      <a:pt x="40938" y="11682"/>
                      <a:pt x="41182" y="16924"/>
                    </a:cubicBezTo>
                    <a:lnTo>
                      <a:pt x="32243" y="16924"/>
                    </a:lnTo>
                    <a:cubicBezTo>
                      <a:pt x="32040" y="14100"/>
                      <a:pt x="30922" y="11845"/>
                      <a:pt x="28850" y="10138"/>
                    </a:cubicBezTo>
                    <a:cubicBezTo>
                      <a:pt x="26777" y="8431"/>
                      <a:pt x="24014" y="7578"/>
                      <a:pt x="20540" y="7578"/>
                    </a:cubicBezTo>
                    <a:cubicBezTo>
                      <a:pt x="17330" y="7578"/>
                      <a:pt x="14770" y="8269"/>
                      <a:pt x="12861" y="9650"/>
                    </a:cubicBezTo>
                    <a:cubicBezTo>
                      <a:pt x="10951" y="11032"/>
                      <a:pt x="10016" y="12840"/>
                      <a:pt x="10016" y="15055"/>
                    </a:cubicBezTo>
                    <a:cubicBezTo>
                      <a:pt x="10016" y="16822"/>
                      <a:pt x="10585" y="18285"/>
                      <a:pt x="11743" y="19423"/>
                    </a:cubicBezTo>
                    <a:cubicBezTo>
                      <a:pt x="12881" y="20581"/>
                      <a:pt x="14323" y="21495"/>
                      <a:pt x="16071" y="22186"/>
                    </a:cubicBezTo>
                    <a:cubicBezTo>
                      <a:pt x="17818" y="22877"/>
                      <a:pt x="20215" y="23649"/>
                      <a:pt x="23303" y="24502"/>
                    </a:cubicBezTo>
                    <a:cubicBezTo>
                      <a:pt x="27184" y="25558"/>
                      <a:pt x="30313" y="26574"/>
                      <a:pt x="32751" y="27590"/>
                    </a:cubicBezTo>
                    <a:cubicBezTo>
                      <a:pt x="35168" y="28606"/>
                      <a:pt x="37261" y="30130"/>
                      <a:pt x="38988" y="32161"/>
                    </a:cubicBezTo>
                    <a:cubicBezTo>
                      <a:pt x="40715" y="34193"/>
                      <a:pt x="41629" y="36855"/>
                      <a:pt x="41690" y="40126"/>
                    </a:cubicBezTo>
                    <a:cubicBezTo>
                      <a:pt x="41690" y="43071"/>
                      <a:pt x="40877" y="45733"/>
                      <a:pt x="39232" y="48090"/>
                    </a:cubicBezTo>
                    <a:cubicBezTo>
                      <a:pt x="37586" y="50446"/>
                      <a:pt x="35270" y="52295"/>
                      <a:pt x="32304" y="53656"/>
                    </a:cubicBezTo>
                    <a:cubicBezTo>
                      <a:pt x="29317" y="54997"/>
                      <a:pt x="25884" y="55668"/>
                      <a:pt x="22023" y="55668"/>
                    </a:cubicBezTo>
                    <a:cubicBezTo>
                      <a:pt x="17899" y="55668"/>
                      <a:pt x="14181" y="54957"/>
                      <a:pt x="10910" y="53555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8" name="Vapaamuotoinen: Muoto 667">
                <a:extLst>
                  <a:ext uri="{FF2B5EF4-FFF2-40B4-BE49-F238E27FC236}">
                    <a16:creationId xmlns:a16="http://schemas.microsoft.com/office/drawing/2014/main" id="{2EFF97B2-CC6F-1B54-9801-95B654D347E2}"/>
                  </a:ext>
                </a:extLst>
              </p:cNvPr>
              <p:cNvSpPr/>
              <p:nvPr/>
            </p:nvSpPr>
            <p:spPr>
              <a:xfrm>
                <a:off x="1095728" y="6549903"/>
                <a:ext cx="30007" cy="67471"/>
              </a:xfrm>
              <a:custGeom>
                <a:avLst/>
                <a:gdLst>
                  <a:gd name="connsiteX0" fmla="*/ 15949 w 30007"/>
                  <a:gd name="connsiteY0" fmla="*/ 20947 h 67471"/>
                  <a:gd name="connsiteX1" fmla="*/ 15949 w 30007"/>
                  <a:gd name="connsiteY1" fmla="*/ 52722 h 67471"/>
                  <a:gd name="connsiteX2" fmla="*/ 17615 w 30007"/>
                  <a:gd name="connsiteY2" fmla="*/ 58268 h 67471"/>
                  <a:gd name="connsiteX3" fmla="*/ 23425 w 30007"/>
                  <a:gd name="connsiteY3" fmla="*/ 59894 h 67471"/>
                  <a:gd name="connsiteX4" fmla="*/ 30008 w 30007"/>
                  <a:gd name="connsiteY4" fmla="*/ 59894 h 67471"/>
                  <a:gd name="connsiteX5" fmla="*/ 30008 w 30007"/>
                  <a:gd name="connsiteY5" fmla="*/ 67472 h 67471"/>
                  <a:gd name="connsiteX6" fmla="*/ 21942 w 30007"/>
                  <a:gd name="connsiteY6" fmla="*/ 67472 h 67471"/>
                  <a:gd name="connsiteX7" fmla="*/ 10727 w 30007"/>
                  <a:gd name="connsiteY7" fmla="*/ 64038 h 67471"/>
                  <a:gd name="connsiteX8" fmla="*/ 6989 w 30007"/>
                  <a:gd name="connsiteY8" fmla="*/ 52722 h 67471"/>
                  <a:gd name="connsiteX9" fmla="*/ 6989 w 30007"/>
                  <a:gd name="connsiteY9" fmla="*/ 20947 h 67471"/>
                  <a:gd name="connsiteX10" fmla="*/ 0 w 30007"/>
                  <a:gd name="connsiteY10" fmla="*/ 20947 h 67471"/>
                  <a:gd name="connsiteX11" fmla="*/ 0 w 30007"/>
                  <a:gd name="connsiteY11" fmla="*/ 13572 h 67471"/>
                  <a:gd name="connsiteX12" fmla="*/ 6989 w 30007"/>
                  <a:gd name="connsiteY12" fmla="*/ 13572 h 67471"/>
                  <a:gd name="connsiteX13" fmla="*/ 6989 w 30007"/>
                  <a:gd name="connsiteY13" fmla="*/ 0 h 67471"/>
                  <a:gd name="connsiteX14" fmla="*/ 15928 w 30007"/>
                  <a:gd name="connsiteY14" fmla="*/ 0 h 67471"/>
                  <a:gd name="connsiteX15" fmla="*/ 15928 w 30007"/>
                  <a:gd name="connsiteY15" fmla="*/ 13572 h 67471"/>
                  <a:gd name="connsiteX16" fmla="*/ 29988 w 30007"/>
                  <a:gd name="connsiteY16" fmla="*/ 13572 h 67471"/>
                  <a:gd name="connsiteX17" fmla="*/ 29988 w 30007"/>
                  <a:gd name="connsiteY17" fmla="*/ 20947 h 67471"/>
                  <a:gd name="connsiteX18" fmla="*/ 15928 w 30007"/>
                  <a:gd name="connsiteY18" fmla="*/ 20947 h 67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0007" h="67471">
                    <a:moveTo>
                      <a:pt x="15949" y="20947"/>
                    </a:moveTo>
                    <a:lnTo>
                      <a:pt x="15949" y="52722"/>
                    </a:lnTo>
                    <a:cubicBezTo>
                      <a:pt x="15949" y="55343"/>
                      <a:pt x="16497" y="57192"/>
                      <a:pt x="17615" y="58268"/>
                    </a:cubicBezTo>
                    <a:cubicBezTo>
                      <a:pt x="18732" y="59345"/>
                      <a:pt x="20662" y="59894"/>
                      <a:pt x="23425" y="59894"/>
                    </a:cubicBezTo>
                    <a:lnTo>
                      <a:pt x="30008" y="59894"/>
                    </a:lnTo>
                    <a:lnTo>
                      <a:pt x="30008" y="67472"/>
                    </a:lnTo>
                    <a:lnTo>
                      <a:pt x="21942" y="67472"/>
                    </a:lnTo>
                    <a:cubicBezTo>
                      <a:pt x="16964" y="67472"/>
                      <a:pt x="13226" y="66334"/>
                      <a:pt x="10727" y="64038"/>
                    </a:cubicBezTo>
                    <a:cubicBezTo>
                      <a:pt x="8228" y="61743"/>
                      <a:pt x="6989" y="57984"/>
                      <a:pt x="6989" y="52722"/>
                    </a:cubicBezTo>
                    <a:lnTo>
                      <a:pt x="6989" y="20947"/>
                    </a:lnTo>
                    <a:lnTo>
                      <a:pt x="0" y="20947"/>
                    </a:lnTo>
                    <a:lnTo>
                      <a:pt x="0" y="13572"/>
                    </a:lnTo>
                    <a:lnTo>
                      <a:pt x="6989" y="13572"/>
                    </a:lnTo>
                    <a:lnTo>
                      <a:pt x="6989" y="0"/>
                    </a:lnTo>
                    <a:lnTo>
                      <a:pt x="15928" y="0"/>
                    </a:lnTo>
                    <a:lnTo>
                      <a:pt x="15928" y="13572"/>
                    </a:lnTo>
                    <a:lnTo>
                      <a:pt x="29988" y="13572"/>
                    </a:lnTo>
                    <a:lnTo>
                      <a:pt x="29988" y="20947"/>
                    </a:lnTo>
                    <a:lnTo>
                      <a:pt x="15928" y="20947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69" name="Vapaamuotoinen: Muoto 668">
                <a:extLst>
                  <a:ext uri="{FF2B5EF4-FFF2-40B4-BE49-F238E27FC236}">
                    <a16:creationId xmlns:a16="http://schemas.microsoft.com/office/drawing/2014/main" id="{B927EED1-FCC9-DF62-CD6B-F7A94DFE51A3}"/>
                  </a:ext>
                </a:extLst>
              </p:cNvPr>
              <p:cNvSpPr/>
              <p:nvPr/>
            </p:nvSpPr>
            <p:spPr>
              <a:xfrm>
                <a:off x="1133131" y="6562561"/>
                <a:ext cx="54672" cy="55667"/>
              </a:xfrm>
              <a:custGeom>
                <a:avLst/>
                <a:gdLst>
                  <a:gd name="connsiteX0" fmla="*/ 3332 w 54672"/>
                  <a:gd name="connsiteY0" fmla="*/ 13145 h 55667"/>
                  <a:gd name="connsiteX1" fmla="*/ 12535 w 54672"/>
                  <a:gd name="connsiteY1" fmla="*/ 3454 h 55667"/>
                  <a:gd name="connsiteX2" fmla="*/ 25558 w 54672"/>
                  <a:gd name="connsiteY2" fmla="*/ 0 h 55667"/>
                  <a:gd name="connsiteX3" fmla="*/ 37850 w 54672"/>
                  <a:gd name="connsiteY3" fmla="*/ 3048 h 55667"/>
                  <a:gd name="connsiteX4" fmla="*/ 45631 w 54672"/>
                  <a:gd name="connsiteY4" fmla="*/ 10727 h 55667"/>
                  <a:gd name="connsiteX5" fmla="*/ 45631 w 54672"/>
                  <a:gd name="connsiteY5" fmla="*/ 894 h 55667"/>
                  <a:gd name="connsiteX6" fmla="*/ 54672 w 54672"/>
                  <a:gd name="connsiteY6" fmla="*/ 894 h 55667"/>
                  <a:gd name="connsiteX7" fmla="*/ 54672 w 54672"/>
                  <a:gd name="connsiteY7" fmla="*/ 54794 h 55667"/>
                  <a:gd name="connsiteX8" fmla="*/ 45631 w 54672"/>
                  <a:gd name="connsiteY8" fmla="*/ 54794 h 55667"/>
                  <a:gd name="connsiteX9" fmla="*/ 45631 w 54672"/>
                  <a:gd name="connsiteY9" fmla="*/ 44758 h 55667"/>
                  <a:gd name="connsiteX10" fmla="*/ 37708 w 54672"/>
                  <a:gd name="connsiteY10" fmla="*/ 52580 h 55667"/>
                  <a:gd name="connsiteX11" fmla="*/ 25457 w 54672"/>
                  <a:gd name="connsiteY11" fmla="*/ 55668 h 55667"/>
                  <a:gd name="connsiteX12" fmla="*/ 12474 w 54672"/>
                  <a:gd name="connsiteY12" fmla="*/ 52133 h 55667"/>
                  <a:gd name="connsiteX13" fmla="*/ 3332 w 54672"/>
                  <a:gd name="connsiteY13" fmla="*/ 42198 h 55667"/>
                  <a:gd name="connsiteX14" fmla="*/ 0 w 54672"/>
                  <a:gd name="connsiteY14" fmla="*/ 27631 h 55667"/>
                  <a:gd name="connsiteX15" fmla="*/ 3332 w 54672"/>
                  <a:gd name="connsiteY15" fmla="*/ 13125 h 55667"/>
                  <a:gd name="connsiteX16" fmla="*/ 43173 w 54672"/>
                  <a:gd name="connsiteY16" fmla="*/ 17127 h 55667"/>
                  <a:gd name="connsiteX17" fmla="*/ 36529 w 54672"/>
                  <a:gd name="connsiteY17" fmla="*/ 10199 h 55667"/>
                  <a:gd name="connsiteX18" fmla="*/ 27326 w 54672"/>
                  <a:gd name="connsiteY18" fmla="*/ 7781 h 55667"/>
                  <a:gd name="connsiteX19" fmla="*/ 18183 w 54672"/>
                  <a:gd name="connsiteY19" fmla="*/ 10138 h 55667"/>
                  <a:gd name="connsiteX20" fmla="*/ 11601 w 54672"/>
                  <a:gd name="connsiteY20" fmla="*/ 17025 h 55667"/>
                  <a:gd name="connsiteX21" fmla="*/ 9143 w 54672"/>
                  <a:gd name="connsiteY21" fmla="*/ 27651 h 55667"/>
                  <a:gd name="connsiteX22" fmla="*/ 11601 w 54672"/>
                  <a:gd name="connsiteY22" fmla="*/ 38419 h 55667"/>
                  <a:gd name="connsiteX23" fmla="*/ 18183 w 54672"/>
                  <a:gd name="connsiteY23" fmla="*/ 45408 h 55667"/>
                  <a:gd name="connsiteX24" fmla="*/ 27326 w 54672"/>
                  <a:gd name="connsiteY24" fmla="*/ 47826 h 55667"/>
                  <a:gd name="connsiteX25" fmla="*/ 36529 w 54672"/>
                  <a:gd name="connsiteY25" fmla="*/ 45408 h 55667"/>
                  <a:gd name="connsiteX26" fmla="*/ 43173 w 54672"/>
                  <a:gd name="connsiteY26" fmla="*/ 38419 h 55667"/>
                  <a:gd name="connsiteX27" fmla="*/ 45631 w 54672"/>
                  <a:gd name="connsiteY27" fmla="*/ 27753 h 55667"/>
                  <a:gd name="connsiteX28" fmla="*/ 43173 w 54672"/>
                  <a:gd name="connsiteY28" fmla="*/ 17127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672" h="55667">
                    <a:moveTo>
                      <a:pt x="3332" y="13145"/>
                    </a:moveTo>
                    <a:cubicBezTo>
                      <a:pt x="5567" y="8980"/>
                      <a:pt x="8635" y="5750"/>
                      <a:pt x="12535" y="3454"/>
                    </a:cubicBezTo>
                    <a:cubicBezTo>
                      <a:pt x="16436" y="1158"/>
                      <a:pt x="20784" y="0"/>
                      <a:pt x="25558" y="0"/>
                    </a:cubicBezTo>
                    <a:cubicBezTo>
                      <a:pt x="30333" y="0"/>
                      <a:pt x="34376" y="1016"/>
                      <a:pt x="37850" y="3048"/>
                    </a:cubicBezTo>
                    <a:cubicBezTo>
                      <a:pt x="41324" y="5079"/>
                      <a:pt x="43925" y="7639"/>
                      <a:pt x="45631" y="10727"/>
                    </a:cubicBezTo>
                    <a:lnTo>
                      <a:pt x="45631" y="894"/>
                    </a:lnTo>
                    <a:lnTo>
                      <a:pt x="54672" y="894"/>
                    </a:lnTo>
                    <a:lnTo>
                      <a:pt x="54672" y="54794"/>
                    </a:lnTo>
                    <a:lnTo>
                      <a:pt x="45631" y="54794"/>
                    </a:lnTo>
                    <a:lnTo>
                      <a:pt x="45631" y="44758"/>
                    </a:lnTo>
                    <a:cubicBezTo>
                      <a:pt x="43864" y="47907"/>
                      <a:pt x="41223" y="50507"/>
                      <a:pt x="37708" y="52580"/>
                    </a:cubicBezTo>
                    <a:cubicBezTo>
                      <a:pt x="34193" y="54652"/>
                      <a:pt x="30109" y="55668"/>
                      <a:pt x="25457" y="55668"/>
                    </a:cubicBezTo>
                    <a:cubicBezTo>
                      <a:pt x="20804" y="55668"/>
                      <a:pt x="16335" y="54489"/>
                      <a:pt x="12474" y="52133"/>
                    </a:cubicBezTo>
                    <a:cubicBezTo>
                      <a:pt x="8594" y="49776"/>
                      <a:pt x="5546" y="46464"/>
                      <a:pt x="3332" y="42198"/>
                    </a:cubicBezTo>
                    <a:cubicBezTo>
                      <a:pt x="1117" y="37931"/>
                      <a:pt x="0" y="33076"/>
                      <a:pt x="0" y="27631"/>
                    </a:cubicBezTo>
                    <a:cubicBezTo>
                      <a:pt x="0" y="22186"/>
                      <a:pt x="1117" y="17290"/>
                      <a:pt x="3332" y="13125"/>
                    </a:cubicBezTo>
                    <a:close/>
                    <a:moveTo>
                      <a:pt x="43173" y="17127"/>
                    </a:moveTo>
                    <a:cubicBezTo>
                      <a:pt x="41527" y="14100"/>
                      <a:pt x="39313" y="11804"/>
                      <a:pt x="36529" y="10199"/>
                    </a:cubicBezTo>
                    <a:cubicBezTo>
                      <a:pt x="33746" y="8594"/>
                      <a:pt x="30678" y="7781"/>
                      <a:pt x="27326" y="7781"/>
                    </a:cubicBezTo>
                    <a:cubicBezTo>
                      <a:pt x="23974" y="7781"/>
                      <a:pt x="20926" y="8574"/>
                      <a:pt x="18183" y="10138"/>
                    </a:cubicBezTo>
                    <a:cubicBezTo>
                      <a:pt x="15441" y="11702"/>
                      <a:pt x="13226" y="14019"/>
                      <a:pt x="11601" y="17025"/>
                    </a:cubicBezTo>
                    <a:cubicBezTo>
                      <a:pt x="9955" y="20053"/>
                      <a:pt x="9143" y="23588"/>
                      <a:pt x="9143" y="27651"/>
                    </a:cubicBezTo>
                    <a:cubicBezTo>
                      <a:pt x="9143" y="31714"/>
                      <a:pt x="9955" y="35371"/>
                      <a:pt x="11601" y="38419"/>
                    </a:cubicBezTo>
                    <a:cubicBezTo>
                      <a:pt x="13246" y="41466"/>
                      <a:pt x="15441" y="43803"/>
                      <a:pt x="18183" y="45408"/>
                    </a:cubicBezTo>
                    <a:cubicBezTo>
                      <a:pt x="20947" y="47013"/>
                      <a:pt x="23994" y="47826"/>
                      <a:pt x="27326" y="47826"/>
                    </a:cubicBezTo>
                    <a:cubicBezTo>
                      <a:pt x="30658" y="47826"/>
                      <a:pt x="33726" y="47033"/>
                      <a:pt x="36529" y="45408"/>
                    </a:cubicBezTo>
                    <a:cubicBezTo>
                      <a:pt x="39313" y="43803"/>
                      <a:pt x="41527" y="41466"/>
                      <a:pt x="43173" y="38419"/>
                    </a:cubicBezTo>
                    <a:cubicBezTo>
                      <a:pt x="44819" y="35371"/>
                      <a:pt x="45631" y="31816"/>
                      <a:pt x="45631" y="27753"/>
                    </a:cubicBezTo>
                    <a:cubicBezTo>
                      <a:pt x="45631" y="23689"/>
                      <a:pt x="44819" y="20134"/>
                      <a:pt x="43173" y="17127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70" name="Vapaamuotoinen: Muoto 669">
                <a:extLst>
                  <a:ext uri="{FF2B5EF4-FFF2-40B4-BE49-F238E27FC236}">
                    <a16:creationId xmlns:a16="http://schemas.microsoft.com/office/drawing/2014/main" id="{711BACEE-15BA-FB9C-059F-7C6D941B327B}"/>
                  </a:ext>
                </a:extLst>
              </p:cNvPr>
              <p:cNvSpPr/>
              <p:nvPr/>
            </p:nvSpPr>
            <p:spPr>
              <a:xfrm>
                <a:off x="1229047" y="6548705"/>
                <a:ext cx="53879" cy="68650"/>
              </a:xfrm>
              <a:custGeom>
                <a:avLst/>
                <a:gdLst>
                  <a:gd name="connsiteX0" fmla="*/ 53880 w 53879"/>
                  <a:gd name="connsiteY0" fmla="*/ 68650 h 68650"/>
                  <a:gd name="connsiteX1" fmla="*/ 44941 w 53879"/>
                  <a:gd name="connsiteY1" fmla="*/ 68650 h 68650"/>
                  <a:gd name="connsiteX2" fmla="*/ 8939 w 53879"/>
                  <a:gd name="connsiteY2" fmla="*/ 14059 h 68650"/>
                  <a:gd name="connsiteX3" fmla="*/ 8939 w 53879"/>
                  <a:gd name="connsiteY3" fmla="*/ 68650 h 68650"/>
                  <a:gd name="connsiteX4" fmla="*/ 0 w 53879"/>
                  <a:gd name="connsiteY4" fmla="*/ 68650 h 68650"/>
                  <a:gd name="connsiteX5" fmla="*/ 0 w 53879"/>
                  <a:gd name="connsiteY5" fmla="*/ 0 h 68650"/>
                  <a:gd name="connsiteX6" fmla="*/ 8939 w 53879"/>
                  <a:gd name="connsiteY6" fmla="*/ 0 h 68650"/>
                  <a:gd name="connsiteX7" fmla="*/ 44941 w 53879"/>
                  <a:gd name="connsiteY7" fmla="*/ 54489 h 68650"/>
                  <a:gd name="connsiteX8" fmla="*/ 44941 w 53879"/>
                  <a:gd name="connsiteY8" fmla="*/ 0 h 68650"/>
                  <a:gd name="connsiteX9" fmla="*/ 53880 w 53879"/>
                  <a:gd name="connsiteY9" fmla="*/ 0 h 68650"/>
                  <a:gd name="connsiteX10" fmla="*/ 53880 w 53879"/>
                  <a:gd name="connsiteY10" fmla="*/ 68650 h 68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879" h="68650">
                    <a:moveTo>
                      <a:pt x="53880" y="68650"/>
                    </a:moveTo>
                    <a:lnTo>
                      <a:pt x="44941" y="68650"/>
                    </a:lnTo>
                    <a:lnTo>
                      <a:pt x="8939" y="14059"/>
                    </a:lnTo>
                    <a:lnTo>
                      <a:pt x="8939" y="68650"/>
                    </a:lnTo>
                    <a:lnTo>
                      <a:pt x="0" y="68650"/>
                    </a:lnTo>
                    <a:lnTo>
                      <a:pt x="0" y="0"/>
                    </a:lnTo>
                    <a:lnTo>
                      <a:pt x="8939" y="0"/>
                    </a:lnTo>
                    <a:lnTo>
                      <a:pt x="44941" y="54489"/>
                    </a:lnTo>
                    <a:lnTo>
                      <a:pt x="44941" y="0"/>
                    </a:lnTo>
                    <a:lnTo>
                      <a:pt x="53880" y="0"/>
                    </a:lnTo>
                    <a:lnTo>
                      <a:pt x="53880" y="6865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71" name="Vapaamuotoinen: Muoto 670">
                <a:extLst>
                  <a:ext uri="{FF2B5EF4-FFF2-40B4-BE49-F238E27FC236}">
                    <a16:creationId xmlns:a16="http://schemas.microsoft.com/office/drawing/2014/main" id="{B99F364D-CB6D-8375-45C2-C508CE3303AB}"/>
                  </a:ext>
                </a:extLst>
              </p:cNvPr>
              <p:cNvSpPr/>
              <p:nvPr/>
            </p:nvSpPr>
            <p:spPr>
              <a:xfrm>
                <a:off x="1291683" y="6563455"/>
                <a:ext cx="52823" cy="79275"/>
              </a:xfrm>
              <a:custGeom>
                <a:avLst/>
                <a:gdLst>
                  <a:gd name="connsiteX0" fmla="*/ 52823 w 52823"/>
                  <a:gd name="connsiteY0" fmla="*/ 0 h 79275"/>
                  <a:gd name="connsiteX1" fmla="*/ 20357 w 52823"/>
                  <a:gd name="connsiteY1" fmla="*/ 79276 h 79275"/>
                  <a:gd name="connsiteX2" fmla="*/ 11113 w 52823"/>
                  <a:gd name="connsiteY2" fmla="*/ 79276 h 79275"/>
                  <a:gd name="connsiteX3" fmla="*/ 21739 w 52823"/>
                  <a:gd name="connsiteY3" fmla="*/ 53311 h 79275"/>
                  <a:gd name="connsiteX4" fmla="*/ 0 w 52823"/>
                  <a:gd name="connsiteY4" fmla="*/ 0 h 79275"/>
                  <a:gd name="connsiteX5" fmla="*/ 9935 w 52823"/>
                  <a:gd name="connsiteY5" fmla="*/ 0 h 79275"/>
                  <a:gd name="connsiteX6" fmla="*/ 26859 w 52823"/>
                  <a:gd name="connsiteY6" fmla="*/ 43661 h 79275"/>
                  <a:gd name="connsiteX7" fmla="*/ 43579 w 52823"/>
                  <a:gd name="connsiteY7" fmla="*/ 0 h 79275"/>
                  <a:gd name="connsiteX8" fmla="*/ 52823 w 52823"/>
                  <a:gd name="connsiteY8" fmla="*/ 0 h 79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823" h="79275">
                    <a:moveTo>
                      <a:pt x="52823" y="0"/>
                    </a:moveTo>
                    <a:lnTo>
                      <a:pt x="20357" y="79276"/>
                    </a:lnTo>
                    <a:lnTo>
                      <a:pt x="11113" y="79276"/>
                    </a:lnTo>
                    <a:lnTo>
                      <a:pt x="21739" y="53311"/>
                    </a:lnTo>
                    <a:lnTo>
                      <a:pt x="0" y="0"/>
                    </a:lnTo>
                    <a:lnTo>
                      <a:pt x="9935" y="0"/>
                    </a:lnTo>
                    <a:lnTo>
                      <a:pt x="26859" y="43661"/>
                    </a:lnTo>
                    <a:lnTo>
                      <a:pt x="43579" y="0"/>
                    </a:lnTo>
                    <a:lnTo>
                      <a:pt x="52823" y="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72" name="Vapaamuotoinen: Muoto 671">
                <a:extLst>
                  <a:ext uri="{FF2B5EF4-FFF2-40B4-BE49-F238E27FC236}">
                    <a16:creationId xmlns:a16="http://schemas.microsoft.com/office/drawing/2014/main" id="{D799B1B4-7059-58DA-DA85-47A32C319BCA}"/>
                  </a:ext>
                </a:extLst>
              </p:cNvPr>
              <p:cNvSpPr/>
              <p:nvPr/>
            </p:nvSpPr>
            <p:spPr>
              <a:xfrm>
                <a:off x="1353345" y="6544580"/>
                <a:ext cx="8959" cy="72794"/>
              </a:xfrm>
              <a:custGeom>
                <a:avLst/>
                <a:gdLst>
                  <a:gd name="connsiteX0" fmla="*/ 8960 w 8959"/>
                  <a:gd name="connsiteY0" fmla="*/ 0 h 72794"/>
                  <a:gd name="connsiteX1" fmla="*/ 8960 w 8959"/>
                  <a:gd name="connsiteY1" fmla="*/ 72795 h 72794"/>
                  <a:gd name="connsiteX2" fmla="*/ 0 w 8959"/>
                  <a:gd name="connsiteY2" fmla="*/ 72795 h 72794"/>
                  <a:gd name="connsiteX3" fmla="*/ 0 w 8959"/>
                  <a:gd name="connsiteY3" fmla="*/ 0 h 72794"/>
                  <a:gd name="connsiteX4" fmla="*/ 8960 w 8959"/>
                  <a:gd name="connsiteY4" fmla="*/ 0 h 7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59" h="72794">
                    <a:moveTo>
                      <a:pt x="8960" y="0"/>
                    </a:moveTo>
                    <a:lnTo>
                      <a:pt x="8960" y="72795"/>
                    </a:lnTo>
                    <a:lnTo>
                      <a:pt x="0" y="72795"/>
                    </a:lnTo>
                    <a:lnTo>
                      <a:pt x="0" y="0"/>
                    </a:lnTo>
                    <a:lnTo>
                      <a:pt x="8960" y="0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73" name="Vapaamuotoinen: Muoto 672">
                <a:extLst>
                  <a:ext uri="{FF2B5EF4-FFF2-40B4-BE49-F238E27FC236}">
                    <a16:creationId xmlns:a16="http://schemas.microsoft.com/office/drawing/2014/main" id="{20EA80E5-117A-35E5-2ADB-776ABBE5A577}"/>
                  </a:ext>
                </a:extLst>
              </p:cNvPr>
              <p:cNvSpPr/>
              <p:nvPr/>
            </p:nvSpPr>
            <p:spPr>
              <a:xfrm>
                <a:off x="1374128" y="6562561"/>
                <a:ext cx="54672" cy="55667"/>
              </a:xfrm>
              <a:custGeom>
                <a:avLst/>
                <a:gdLst>
                  <a:gd name="connsiteX0" fmla="*/ 3332 w 54672"/>
                  <a:gd name="connsiteY0" fmla="*/ 13145 h 55667"/>
                  <a:gd name="connsiteX1" fmla="*/ 12535 w 54672"/>
                  <a:gd name="connsiteY1" fmla="*/ 3454 h 55667"/>
                  <a:gd name="connsiteX2" fmla="*/ 25558 w 54672"/>
                  <a:gd name="connsiteY2" fmla="*/ 0 h 55667"/>
                  <a:gd name="connsiteX3" fmla="*/ 37850 w 54672"/>
                  <a:gd name="connsiteY3" fmla="*/ 3048 h 55667"/>
                  <a:gd name="connsiteX4" fmla="*/ 45631 w 54672"/>
                  <a:gd name="connsiteY4" fmla="*/ 10727 h 55667"/>
                  <a:gd name="connsiteX5" fmla="*/ 45631 w 54672"/>
                  <a:gd name="connsiteY5" fmla="*/ 894 h 55667"/>
                  <a:gd name="connsiteX6" fmla="*/ 54672 w 54672"/>
                  <a:gd name="connsiteY6" fmla="*/ 894 h 55667"/>
                  <a:gd name="connsiteX7" fmla="*/ 54672 w 54672"/>
                  <a:gd name="connsiteY7" fmla="*/ 54794 h 55667"/>
                  <a:gd name="connsiteX8" fmla="*/ 45631 w 54672"/>
                  <a:gd name="connsiteY8" fmla="*/ 54794 h 55667"/>
                  <a:gd name="connsiteX9" fmla="*/ 45631 w 54672"/>
                  <a:gd name="connsiteY9" fmla="*/ 44758 h 55667"/>
                  <a:gd name="connsiteX10" fmla="*/ 37708 w 54672"/>
                  <a:gd name="connsiteY10" fmla="*/ 52580 h 55667"/>
                  <a:gd name="connsiteX11" fmla="*/ 25457 w 54672"/>
                  <a:gd name="connsiteY11" fmla="*/ 55668 h 55667"/>
                  <a:gd name="connsiteX12" fmla="*/ 12475 w 54672"/>
                  <a:gd name="connsiteY12" fmla="*/ 52133 h 55667"/>
                  <a:gd name="connsiteX13" fmla="*/ 3332 w 54672"/>
                  <a:gd name="connsiteY13" fmla="*/ 42198 h 55667"/>
                  <a:gd name="connsiteX14" fmla="*/ 0 w 54672"/>
                  <a:gd name="connsiteY14" fmla="*/ 27631 h 55667"/>
                  <a:gd name="connsiteX15" fmla="*/ 3332 w 54672"/>
                  <a:gd name="connsiteY15" fmla="*/ 13125 h 55667"/>
                  <a:gd name="connsiteX16" fmla="*/ 43173 w 54672"/>
                  <a:gd name="connsiteY16" fmla="*/ 17127 h 55667"/>
                  <a:gd name="connsiteX17" fmla="*/ 36529 w 54672"/>
                  <a:gd name="connsiteY17" fmla="*/ 10199 h 55667"/>
                  <a:gd name="connsiteX18" fmla="*/ 27326 w 54672"/>
                  <a:gd name="connsiteY18" fmla="*/ 7781 h 55667"/>
                  <a:gd name="connsiteX19" fmla="*/ 18183 w 54672"/>
                  <a:gd name="connsiteY19" fmla="*/ 10138 h 55667"/>
                  <a:gd name="connsiteX20" fmla="*/ 11601 w 54672"/>
                  <a:gd name="connsiteY20" fmla="*/ 17025 h 55667"/>
                  <a:gd name="connsiteX21" fmla="*/ 9143 w 54672"/>
                  <a:gd name="connsiteY21" fmla="*/ 27651 h 55667"/>
                  <a:gd name="connsiteX22" fmla="*/ 11601 w 54672"/>
                  <a:gd name="connsiteY22" fmla="*/ 38419 h 55667"/>
                  <a:gd name="connsiteX23" fmla="*/ 18183 w 54672"/>
                  <a:gd name="connsiteY23" fmla="*/ 45408 h 55667"/>
                  <a:gd name="connsiteX24" fmla="*/ 27326 w 54672"/>
                  <a:gd name="connsiteY24" fmla="*/ 47826 h 55667"/>
                  <a:gd name="connsiteX25" fmla="*/ 36529 w 54672"/>
                  <a:gd name="connsiteY25" fmla="*/ 45408 h 55667"/>
                  <a:gd name="connsiteX26" fmla="*/ 43173 w 54672"/>
                  <a:gd name="connsiteY26" fmla="*/ 38419 h 55667"/>
                  <a:gd name="connsiteX27" fmla="*/ 45631 w 54672"/>
                  <a:gd name="connsiteY27" fmla="*/ 27753 h 55667"/>
                  <a:gd name="connsiteX28" fmla="*/ 43173 w 54672"/>
                  <a:gd name="connsiteY28" fmla="*/ 17127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672" h="55667">
                    <a:moveTo>
                      <a:pt x="3332" y="13145"/>
                    </a:moveTo>
                    <a:cubicBezTo>
                      <a:pt x="5567" y="8980"/>
                      <a:pt x="8635" y="5750"/>
                      <a:pt x="12535" y="3454"/>
                    </a:cubicBezTo>
                    <a:cubicBezTo>
                      <a:pt x="16436" y="1158"/>
                      <a:pt x="20784" y="0"/>
                      <a:pt x="25558" y="0"/>
                    </a:cubicBezTo>
                    <a:cubicBezTo>
                      <a:pt x="30333" y="0"/>
                      <a:pt x="34376" y="1016"/>
                      <a:pt x="37850" y="3048"/>
                    </a:cubicBezTo>
                    <a:cubicBezTo>
                      <a:pt x="41324" y="5079"/>
                      <a:pt x="43925" y="7639"/>
                      <a:pt x="45631" y="10727"/>
                    </a:cubicBezTo>
                    <a:lnTo>
                      <a:pt x="45631" y="894"/>
                    </a:lnTo>
                    <a:lnTo>
                      <a:pt x="54672" y="894"/>
                    </a:lnTo>
                    <a:lnTo>
                      <a:pt x="54672" y="54794"/>
                    </a:lnTo>
                    <a:lnTo>
                      <a:pt x="45631" y="54794"/>
                    </a:lnTo>
                    <a:lnTo>
                      <a:pt x="45631" y="44758"/>
                    </a:lnTo>
                    <a:cubicBezTo>
                      <a:pt x="43864" y="47907"/>
                      <a:pt x="41223" y="50507"/>
                      <a:pt x="37708" y="52580"/>
                    </a:cubicBezTo>
                    <a:cubicBezTo>
                      <a:pt x="34193" y="54652"/>
                      <a:pt x="30109" y="55668"/>
                      <a:pt x="25457" y="55668"/>
                    </a:cubicBezTo>
                    <a:cubicBezTo>
                      <a:pt x="20804" y="55668"/>
                      <a:pt x="16335" y="54489"/>
                      <a:pt x="12475" y="52133"/>
                    </a:cubicBezTo>
                    <a:cubicBezTo>
                      <a:pt x="8594" y="49776"/>
                      <a:pt x="5546" y="46464"/>
                      <a:pt x="3332" y="42198"/>
                    </a:cubicBezTo>
                    <a:cubicBezTo>
                      <a:pt x="1117" y="37931"/>
                      <a:pt x="0" y="33076"/>
                      <a:pt x="0" y="27631"/>
                    </a:cubicBezTo>
                    <a:cubicBezTo>
                      <a:pt x="0" y="22186"/>
                      <a:pt x="1117" y="17290"/>
                      <a:pt x="3332" y="13125"/>
                    </a:cubicBezTo>
                    <a:close/>
                    <a:moveTo>
                      <a:pt x="43173" y="17127"/>
                    </a:moveTo>
                    <a:cubicBezTo>
                      <a:pt x="41527" y="14100"/>
                      <a:pt x="39313" y="11804"/>
                      <a:pt x="36529" y="10199"/>
                    </a:cubicBezTo>
                    <a:cubicBezTo>
                      <a:pt x="33746" y="8594"/>
                      <a:pt x="30678" y="7781"/>
                      <a:pt x="27326" y="7781"/>
                    </a:cubicBezTo>
                    <a:cubicBezTo>
                      <a:pt x="23974" y="7781"/>
                      <a:pt x="20926" y="8574"/>
                      <a:pt x="18183" y="10138"/>
                    </a:cubicBezTo>
                    <a:cubicBezTo>
                      <a:pt x="15441" y="11702"/>
                      <a:pt x="13226" y="14019"/>
                      <a:pt x="11601" y="17025"/>
                    </a:cubicBezTo>
                    <a:cubicBezTo>
                      <a:pt x="9955" y="20053"/>
                      <a:pt x="9143" y="23588"/>
                      <a:pt x="9143" y="27651"/>
                    </a:cubicBezTo>
                    <a:cubicBezTo>
                      <a:pt x="9143" y="31714"/>
                      <a:pt x="9955" y="35371"/>
                      <a:pt x="11601" y="38419"/>
                    </a:cubicBezTo>
                    <a:cubicBezTo>
                      <a:pt x="13247" y="41466"/>
                      <a:pt x="15441" y="43803"/>
                      <a:pt x="18183" y="45408"/>
                    </a:cubicBezTo>
                    <a:cubicBezTo>
                      <a:pt x="20947" y="47013"/>
                      <a:pt x="23994" y="47826"/>
                      <a:pt x="27326" y="47826"/>
                    </a:cubicBezTo>
                    <a:cubicBezTo>
                      <a:pt x="30658" y="47826"/>
                      <a:pt x="33726" y="47033"/>
                      <a:pt x="36529" y="45408"/>
                    </a:cubicBezTo>
                    <a:cubicBezTo>
                      <a:pt x="39313" y="43803"/>
                      <a:pt x="41527" y="41466"/>
                      <a:pt x="43173" y="38419"/>
                    </a:cubicBezTo>
                    <a:cubicBezTo>
                      <a:pt x="44819" y="35371"/>
                      <a:pt x="45631" y="31816"/>
                      <a:pt x="45631" y="27753"/>
                    </a:cubicBezTo>
                    <a:cubicBezTo>
                      <a:pt x="45631" y="23689"/>
                      <a:pt x="44819" y="20134"/>
                      <a:pt x="43173" y="17127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74" name="Vapaamuotoinen: Muoto 673">
                <a:extLst>
                  <a:ext uri="{FF2B5EF4-FFF2-40B4-BE49-F238E27FC236}">
                    <a16:creationId xmlns:a16="http://schemas.microsoft.com/office/drawing/2014/main" id="{749D0531-EA18-F5E7-BFF2-1F4F2DE5A17C}"/>
                  </a:ext>
                </a:extLst>
              </p:cNvPr>
              <p:cNvSpPr/>
              <p:nvPr/>
            </p:nvSpPr>
            <p:spPr>
              <a:xfrm>
                <a:off x="1443856" y="6562479"/>
                <a:ext cx="48292" cy="54895"/>
              </a:xfrm>
              <a:custGeom>
                <a:avLst/>
                <a:gdLst>
                  <a:gd name="connsiteX0" fmla="*/ 42198 w 48292"/>
                  <a:gd name="connsiteY0" fmla="*/ 5953 h 54895"/>
                  <a:gd name="connsiteX1" fmla="*/ 48293 w 48292"/>
                  <a:gd name="connsiteY1" fmla="*/ 23120 h 54895"/>
                  <a:gd name="connsiteX2" fmla="*/ 48293 w 48292"/>
                  <a:gd name="connsiteY2" fmla="*/ 54896 h 54895"/>
                  <a:gd name="connsiteX3" fmla="*/ 39435 w 48292"/>
                  <a:gd name="connsiteY3" fmla="*/ 54896 h 54895"/>
                  <a:gd name="connsiteX4" fmla="*/ 39435 w 48292"/>
                  <a:gd name="connsiteY4" fmla="*/ 24400 h 54895"/>
                  <a:gd name="connsiteX5" fmla="*/ 35392 w 48292"/>
                  <a:gd name="connsiteY5" fmla="*/ 12048 h 54895"/>
                  <a:gd name="connsiteX6" fmla="*/ 24380 w 48292"/>
                  <a:gd name="connsiteY6" fmla="*/ 7761 h 54895"/>
                  <a:gd name="connsiteX7" fmla="*/ 13125 w 48292"/>
                  <a:gd name="connsiteY7" fmla="*/ 12190 h 54895"/>
                  <a:gd name="connsiteX8" fmla="*/ 8939 w 48292"/>
                  <a:gd name="connsiteY8" fmla="*/ 25071 h 54895"/>
                  <a:gd name="connsiteX9" fmla="*/ 8939 w 48292"/>
                  <a:gd name="connsiteY9" fmla="*/ 54876 h 54895"/>
                  <a:gd name="connsiteX10" fmla="*/ 0 w 48292"/>
                  <a:gd name="connsiteY10" fmla="*/ 54876 h 54895"/>
                  <a:gd name="connsiteX11" fmla="*/ 0 w 48292"/>
                  <a:gd name="connsiteY11" fmla="*/ 975 h 54895"/>
                  <a:gd name="connsiteX12" fmla="*/ 8939 w 48292"/>
                  <a:gd name="connsiteY12" fmla="*/ 975 h 54895"/>
                  <a:gd name="connsiteX13" fmla="*/ 8939 w 48292"/>
                  <a:gd name="connsiteY13" fmla="*/ 8655 h 54895"/>
                  <a:gd name="connsiteX14" fmla="*/ 16172 w 48292"/>
                  <a:gd name="connsiteY14" fmla="*/ 2255 h 54895"/>
                  <a:gd name="connsiteX15" fmla="*/ 26249 w 48292"/>
                  <a:gd name="connsiteY15" fmla="*/ 0 h 54895"/>
                  <a:gd name="connsiteX16" fmla="*/ 42178 w 48292"/>
                  <a:gd name="connsiteY16" fmla="*/ 5953 h 5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292" h="54895">
                    <a:moveTo>
                      <a:pt x="42198" y="5953"/>
                    </a:moveTo>
                    <a:cubicBezTo>
                      <a:pt x="46261" y="9915"/>
                      <a:pt x="48293" y="15644"/>
                      <a:pt x="48293" y="23120"/>
                    </a:cubicBezTo>
                    <a:lnTo>
                      <a:pt x="48293" y="54896"/>
                    </a:lnTo>
                    <a:lnTo>
                      <a:pt x="39435" y="54896"/>
                    </a:lnTo>
                    <a:lnTo>
                      <a:pt x="39435" y="24400"/>
                    </a:lnTo>
                    <a:cubicBezTo>
                      <a:pt x="39435" y="19016"/>
                      <a:pt x="38094" y="14913"/>
                      <a:pt x="35392" y="12048"/>
                    </a:cubicBezTo>
                    <a:cubicBezTo>
                      <a:pt x="32710" y="9203"/>
                      <a:pt x="29033" y="7761"/>
                      <a:pt x="24380" y="7761"/>
                    </a:cubicBezTo>
                    <a:cubicBezTo>
                      <a:pt x="19728" y="7761"/>
                      <a:pt x="15908" y="9244"/>
                      <a:pt x="13125" y="12190"/>
                    </a:cubicBezTo>
                    <a:cubicBezTo>
                      <a:pt x="10341" y="15136"/>
                      <a:pt x="8939" y="19443"/>
                      <a:pt x="8939" y="25071"/>
                    </a:cubicBezTo>
                    <a:lnTo>
                      <a:pt x="8939" y="54876"/>
                    </a:lnTo>
                    <a:lnTo>
                      <a:pt x="0" y="54876"/>
                    </a:lnTo>
                    <a:lnTo>
                      <a:pt x="0" y="975"/>
                    </a:lnTo>
                    <a:lnTo>
                      <a:pt x="8939" y="975"/>
                    </a:lnTo>
                    <a:lnTo>
                      <a:pt x="8939" y="8655"/>
                    </a:lnTo>
                    <a:cubicBezTo>
                      <a:pt x="10707" y="5892"/>
                      <a:pt x="13125" y="3759"/>
                      <a:pt x="16172" y="2255"/>
                    </a:cubicBezTo>
                    <a:cubicBezTo>
                      <a:pt x="19220" y="752"/>
                      <a:pt x="22592" y="0"/>
                      <a:pt x="26249" y="0"/>
                    </a:cubicBezTo>
                    <a:cubicBezTo>
                      <a:pt x="32811" y="0"/>
                      <a:pt x="38114" y="1991"/>
                      <a:pt x="42178" y="5953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75" name="Vapaamuotoinen: Muoto 674">
                <a:extLst>
                  <a:ext uri="{FF2B5EF4-FFF2-40B4-BE49-F238E27FC236}">
                    <a16:creationId xmlns:a16="http://schemas.microsoft.com/office/drawing/2014/main" id="{A007265A-82BD-FF9D-F13F-C51F3FA2B5AA}"/>
                  </a:ext>
                </a:extLst>
              </p:cNvPr>
              <p:cNvSpPr/>
              <p:nvPr/>
            </p:nvSpPr>
            <p:spPr>
              <a:xfrm>
                <a:off x="1503363" y="6544560"/>
                <a:ext cx="54692" cy="73668"/>
              </a:xfrm>
              <a:custGeom>
                <a:avLst/>
                <a:gdLst>
                  <a:gd name="connsiteX0" fmla="*/ 3352 w 54692"/>
                  <a:gd name="connsiteY0" fmla="*/ 31146 h 73668"/>
                  <a:gd name="connsiteX1" fmla="*/ 12556 w 54692"/>
                  <a:gd name="connsiteY1" fmla="*/ 21454 h 73668"/>
                  <a:gd name="connsiteX2" fmla="*/ 25680 w 54692"/>
                  <a:gd name="connsiteY2" fmla="*/ 18001 h 73668"/>
                  <a:gd name="connsiteX3" fmla="*/ 37383 w 54692"/>
                  <a:gd name="connsiteY3" fmla="*/ 20906 h 73668"/>
                  <a:gd name="connsiteX4" fmla="*/ 45652 w 54692"/>
                  <a:gd name="connsiteY4" fmla="*/ 28525 h 73668"/>
                  <a:gd name="connsiteX5" fmla="*/ 45652 w 54692"/>
                  <a:gd name="connsiteY5" fmla="*/ 0 h 73668"/>
                  <a:gd name="connsiteX6" fmla="*/ 54693 w 54692"/>
                  <a:gd name="connsiteY6" fmla="*/ 0 h 73668"/>
                  <a:gd name="connsiteX7" fmla="*/ 54693 w 54692"/>
                  <a:gd name="connsiteY7" fmla="*/ 72795 h 73668"/>
                  <a:gd name="connsiteX8" fmla="*/ 45652 w 54692"/>
                  <a:gd name="connsiteY8" fmla="*/ 72795 h 73668"/>
                  <a:gd name="connsiteX9" fmla="*/ 45652 w 54692"/>
                  <a:gd name="connsiteY9" fmla="*/ 62657 h 73668"/>
                  <a:gd name="connsiteX10" fmla="*/ 37789 w 54692"/>
                  <a:gd name="connsiteY10" fmla="*/ 70580 h 73668"/>
                  <a:gd name="connsiteX11" fmla="*/ 25599 w 54692"/>
                  <a:gd name="connsiteY11" fmla="*/ 73668 h 73668"/>
                  <a:gd name="connsiteX12" fmla="*/ 12556 w 54692"/>
                  <a:gd name="connsiteY12" fmla="*/ 70133 h 73668"/>
                  <a:gd name="connsiteX13" fmla="*/ 3352 w 54692"/>
                  <a:gd name="connsiteY13" fmla="*/ 60198 h 73668"/>
                  <a:gd name="connsiteX14" fmla="*/ 0 w 54692"/>
                  <a:gd name="connsiteY14" fmla="*/ 45631 h 73668"/>
                  <a:gd name="connsiteX15" fmla="*/ 3352 w 54692"/>
                  <a:gd name="connsiteY15" fmla="*/ 31125 h 73668"/>
                  <a:gd name="connsiteX16" fmla="*/ 43193 w 54692"/>
                  <a:gd name="connsiteY16" fmla="*/ 35128 h 73668"/>
                  <a:gd name="connsiteX17" fmla="*/ 36550 w 54692"/>
                  <a:gd name="connsiteY17" fmla="*/ 28200 h 73668"/>
                  <a:gd name="connsiteX18" fmla="*/ 27346 w 54692"/>
                  <a:gd name="connsiteY18" fmla="*/ 25782 h 73668"/>
                  <a:gd name="connsiteX19" fmla="*/ 18204 w 54692"/>
                  <a:gd name="connsiteY19" fmla="*/ 28139 h 73668"/>
                  <a:gd name="connsiteX20" fmla="*/ 11621 w 54692"/>
                  <a:gd name="connsiteY20" fmla="*/ 35026 h 73668"/>
                  <a:gd name="connsiteX21" fmla="*/ 9163 w 54692"/>
                  <a:gd name="connsiteY21" fmla="*/ 45652 h 73668"/>
                  <a:gd name="connsiteX22" fmla="*/ 11621 w 54692"/>
                  <a:gd name="connsiteY22" fmla="*/ 56420 h 73668"/>
                  <a:gd name="connsiteX23" fmla="*/ 18204 w 54692"/>
                  <a:gd name="connsiteY23" fmla="*/ 63408 h 73668"/>
                  <a:gd name="connsiteX24" fmla="*/ 27346 w 54692"/>
                  <a:gd name="connsiteY24" fmla="*/ 65826 h 73668"/>
                  <a:gd name="connsiteX25" fmla="*/ 36550 w 54692"/>
                  <a:gd name="connsiteY25" fmla="*/ 63408 h 73668"/>
                  <a:gd name="connsiteX26" fmla="*/ 43193 w 54692"/>
                  <a:gd name="connsiteY26" fmla="*/ 56420 h 73668"/>
                  <a:gd name="connsiteX27" fmla="*/ 45652 w 54692"/>
                  <a:gd name="connsiteY27" fmla="*/ 45753 h 73668"/>
                  <a:gd name="connsiteX28" fmla="*/ 43193 w 54692"/>
                  <a:gd name="connsiteY28" fmla="*/ 35128 h 73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692" h="73668">
                    <a:moveTo>
                      <a:pt x="3352" y="31146"/>
                    </a:moveTo>
                    <a:cubicBezTo>
                      <a:pt x="5587" y="26981"/>
                      <a:pt x="8635" y="23750"/>
                      <a:pt x="12556" y="21454"/>
                    </a:cubicBezTo>
                    <a:cubicBezTo>
                      <a:pt x="16457" y="19159"/>
                      <a:pt x="20845" y="18001"/>
                      <a:pt x="25680" y="18001"/>
                    </a:cubicBezTo>
                    <a:cubicBezTo>
                      <a:pt x="29886" y="18001"/>
                      <a:pt x="33787" y="18976"/>
                      <a:pt x="37383" y="20906"/>
                    </a:cubicBezTo>
                    <a:cubicBezTo>
                      <a:pt x="40979" y="22836"/>
                      <a:pt x="43742" y="25376"/>
                      <a:pt x="45652" y="28525"/>
                    </a:cubicBezTo>
                    <a:lnTo>
                      <a:pt x="45652" y="0"/>
                    </a:lnTo>
                    <a:lnTo>
                      <a:pt x="54693" y="0"/>
                    </a:lnTo>
                    <a:lnTo>
                      <a:pt x="54693" y="72795"/>
                    </a:lnTo>
                    <a:lnTo>
                      <a:pt x="45652" y="72795"/>
                    </a:lnTo>
                    <a:lnTo>
                      <a:pt x="45652" y="62657"/>
                    </a:lnTo>
                    <a:cubicBezTo>
                      <a:pt x="43884" y="65867"/>
                      <a:pt x="41263" y="68508"/>
                      <a:pt x="37789" y="70580"/>
                    </a:cubicBezTo>
                    <a:cubicBezTo>
                      <a:pt x="34315" y="72653"/>
                      <a:pt x="30252" y="73668"/>
                      <a:pt x="25599" y="73668"/>
                    </a:cubicBezTo>
                    <a:cubicBezTo>
                      <a:pt x="20947" y="73668"/>
                      <a:pt x="16457" y="72490"/>
                      <a:pt x="12556" y="70133"/>
                    </a:cubicBezTo>
                    <a:cubicBezTo>
                      <a:pt x="8655" y="67777"/>
                      <a:pt x="5587" y="64465"/>
                      <a:pt x="3352" y="60198"/>
                    </a:cubicBezTo>
                    <a:cubicBezTo>
                      <a:pt x="1117" y="55932"/>
                      <a:pt x="0" y="51076"/>
                      <a:pt x="0" y="45631"/>
                    </a:cubicBezTo>
                    <a:cubicBezTo>
                      <a:pt x="0" y="40186"/>
                      <a:pt x="1117" y="35290"/>
                      <a:pt x="3352" y="31125"/>
                    </a:cubicBezTo>
                    <a:close/>
                    <a:moveTo>
                      <a:pt x="43193" y="35128"/>
                    </a:moveTo>
                    <a:cubicBezTo>
                      <a:pt x="41548" y="32100"/>
                      <a:pt x="39333" y="29805"/>
                      <a:pt x="36550" y="28200"/>
                    </a:cubicBezTo>
                    <a:cubicBezTo>
                      <a:pt x="33766" y="26595"/>
                      <a:pt x="30699" y="25782"/>
                      <a:pt x="27346" y="25782"/>
                    </a:cubicBezTo>
                    <a:cubicBezTo>
                      <a:pt x="23994" y="25782"/>
                      <a:pt x="20947" y="26574"/>
                      <a:pt x="18204" y="28139"/>
                    </a:cubicBezTo>
                    <a:cubicBezTo>
                      <a:pt x="15441" y="29703"/>
                      <a:pt x="13247" y="32019"/>
                      <a:pt x="11621" y="35026"/>
                    </a:cubicBezTo>
                    <a:cubicBezTo>
                      <a:pt x="9976" y="38053"/>
                      <a:pt x="9163" y="41588"/>
                      <a:pt x="9163" y="45652"/>
                    </a:cubicBezTo>
                    <a:cubicBezTo>
                      <a:pt x="9163" y="49715"/>
                      <a:pt x="9976" y="53372"/>
                      <a:pt x="11621" y="56420"/>
                    </a:cubicBezTo>
                    <a:cubicBezTo>
                      <a:pt x="13267" y="59467"/>
                      <a:pt x="15461" y="61803"/>
                      <a:pt x="18204" y="63408"/>
                    </a:cubicBezTo>
                    <a:cubicBezTo>
                      <a:pt x="20967" y="65014"/>
                      <a:pt x="24014" y="65826"/>
                      <a:pt x="27346" y="65826"/>
                    </a:cubicBezTo>
                    <a:cubicBezTo>
                      <a:pt x="30678" y="65826"/>
                      <a:pt x="33746" y="65034"/>
                      <a:pt x="36550" y="63408"/>
                    </a:cubicBezTo>
                    <a:cubicBezTo>
                      <a:pt x="39333" y="61803"/>
                      <a:pt x="41548" y="59467"/>
                      <a:pt x="43193" y="56420"/>
                    </a:cubicBezTo>
                    <a:cubicBezTo>
                      <a:pt x="44839" y="53372"/>
                      <a:pt x="45652" y="49817"/>
                      <a:pt x="45652" y="45753"/>
                    </a:cubicBezTo>
                    <a:cubicBezTo>
                      <a:pt x="45652" y="41690"/>
                      <a:pt x="44839" y="38135"/>
                      <a:pt x="43193" y="35128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76" name="Vapaamuotoinen: Muoto 675">
                <a:extLst>
                  <a:ext uri="{FF2B5EF4-FFF2-40B4-BE49-F238E27FC236}">
                    <a16:creationId xmlns:a16="http://schemas.microsoft.com/office/drawing/2014/main" id="{147A6B51-49B0-8ABA-B8C8-351F2BA50560}"/>
                  </a:ext>
                </a:extLst>
              </p:cNvPr>
              <p:cNvSpPr/>
              <p:nvPr/>
            </p:nvSpPr>
            <p:spPr>
              <a:xfrm>
                <a:off x="1570165" y="6562581"/>
                <a:ext cx="41730" cy="55667"/>
              </a:xfrm>
              <a:custGeom>
                <a:avLst/>
                <a:gdLst>
                  <a:gd name="connsiteX0" fmla="*/ 10910 w 41730"/>
                  <a:gd name="connsiteY0" fmla="*/ 53555 h 55667"/>
                  <a:gd name="connsiteX1" fmla="*/ 3149 w 41730"/>
                  <a:gd name="connsiteY1" fmla="*/ 47643 h 55667"/>
                  <a:gd name="connsiteX2" fmla="*/ 0 w 41730"/>
                  <a:gd name="connsiteY2" fmla="*/ 38947 h 55667"/>
                  <a:gd name="connsiteX3" fmla="*/ 9244 w 41730"/>
                  <a:gd name="connsiteY3" fmla="*/ 38947 h 55667"/>
                  <a:gd name="connsiteX4" fmla="*/ 13043 w 41730"/>
                  <a:gd name="connsiteY4" fmla="*/ 45530 h 55667"/>
                  <a:gd name="connsiteX5" fmla="*/ 21942 w 41730"/>
                  <a:gd name="connsiteY5" fmla="*/ 48090 h 55667"/>
                  <a:gd name="connsiteX6" fmla="*/ 30008 w 41730"/>
                  <a:gd name="connsiteY6" fmla="*/ 45835 h 55667"/>
                  <a:gd name="connsiteX7" fmla="*/ 32954 w 41730"/>
                  <a:gd name="connsiteY7" fmla="*/ 40126 h 55667"/>
                  <a:gd name="connsiteX8" fmla="*/ 29805 w 41730"/>
                  <a:gd name="connsiteY8" fmla="*/ 34864 h 55667"/>
                  <a:gd name="connsiteX9" fmla="*/ 20073 w 41730"/>
                  <a:gd name="connsiteY9" fmla="*/ 31471 h 55667"/>
                  <a:gd name="connsiteX10" fmla="*/ 10280 w 41730"/>
                  <a:gd name="connsiteY10" fmla="*/ 28281 h 55667"/>
                  <a:gd name="connsiteX11" fmla="*/ 3779 w 41730"/>
                  <a:gd name="connsiteY11" fmla="*/ 23466 h 55667"/>
                  <a:gd name="connsiteX12" fmla="*/ 1077 w 41730"/>
                  <a:gd name="connsiteY12" fmla="*/ 15055 h 55667"/>
                  <a:gd name="connsiteX13" fmla="*/ 3535 w 41730"/>
                  <a:gd name="connsiteY13" fmla="*/ 7477 h 55667"/>
                  <a:gd name="connsiteX14" fmla="*/ 10524 w 41730"/>
                  <a:gd name="connsiteY14" fmla="*/ 2011 h 55667"/>
                  <a:gd name="connsiteX15" fmla="*/ 20845 w 41730"/>
                  <a:gd name="connsiteY15" fmla="*/ 0 h 55667"/>
                  <a:gd name="connsiteX16" fmla="*/ 35310 w 41730"/>
                  <a:gd name="connsiteY16" fmla="*/ 4531 h 55667"/>
                  <a:gd name="connsiteX17" fmla="*/ 41223 w 41730"/>
                  <a:gd name="connsiteY17" fmla="*/ 16924 h 55667"/>
                  <a:gd name="connsiteX18" fmla="*/ 32263 w 41730"/>
                  <a:gd name="connsiteY18" fmla="*/ 16924 h 55667"/>
                  <a:gd name="connsiteX19" fmla="*/ 28870 w 41730"/>
                  <a:gd name="connsiteY19" fmla="*/ 10138 h 55667"/>
                  <a:gd name="connsiteX20" fmla="*/ 20561 w 41730"/>
                  <a:gd name="connsiteY20" fmla="*/ 7578 h 55667"/>
                  <a:gd name="connsiteX21" fmla="*/ 12881 w 41730"/>
                  <a:gd name="connsiteY21" fmla="*/ 9650 h 55667"/>
                  <a:gd name="connsiteX22" fmla="*/ 10036 w 41730"/>
                  <a:gd name="connsiteY22" fmla="*/ 15055 h 55667"/>
                  <a:gd name="connsiteX23" fmla="*/ 11763 w 41730"/>
                  <a:gd name="connsiteY23" fmla="*/ 19423 h 55667"/>
                  <a:gd name="connsiteX24" fmla="*/ 16091 w 41730"/>
                  <a:gd name="connsiteY24" fmla="*/ 22186 h 55667"/>
                  <a:gd name="connsiteX25" fmla="*/ 23324 w 41730"/>
                  <a:gd name="connsiteY25" fmla="*/ 24502 h 55667"/>
                  <a:gd name="connsiteX26" fmla="*/ 32771 w 41730"/>
                  <a:gd name="connsiteY26" fmla="*/ 27590 h 55667"/>
                  <a:gd name="connsiteX27" fmla="*/ 39028 w 41730"/>
                  <a:gd name="connsiteY27" fmla="*/ 32161 h 55667"/>
                  <a:gd name="connsiteX28" fmla="*/ 41731 w 41730"/>
                  <a:gd name="connsiteY28" fmla="*/ 40126 h 55667"/>
                  <a:gd name="connsiteX29" fmla="*/ 39272 w 41730"/>
                  <a:gd name="connsiteY29" fmla="*/ 48090 h 55667"/>
                  <a:gd name="connsiteX30" fmla="*/ 32344 w 41730"/>
                  <a:gd name="connsiteY30" fmla="*/ 53656 h 55667"/>
                  <a:gd name="connsiteX31" fmla="*/ 22064 w 41730"/>
                  <a:gd name="connsiteY31" fmla="*/ 55668 h 55667"/>
                  <a:gd name="connsiteX32" fmla="*/ 10951 w 41730"/>
                  <a:gd name="connsiteY32" fmla="*/ 53555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730" h="55667">
                    <a:moveTo>
                      <a:pt x="10910" y="53555"/>
                    </a:moveTo>
                    <a:cubicBezTo>
                      <a:pt x="7639" y="52153"/>
                      <a:pt x="5039" y="50182"/>
                      <a:pt x="3149" y="47643"/>
                    </a:cubicBezTo>
                    <a:cubicBezTo>
                      <a:pt x="1239" y="45123"/>
                      <a:pt x="203" y="42218"/>
                      <a:pt x="0" y="38947"/>
                    </a:cubicBezTo>
                    <a:lnTo>
                      <a:pt x="9244" y="38947"/>
                    </a:lnTo>
                    <a:cubicBezTo>
                      <a:pt x="9508" y="41629"/>
                      <a:pt x="10768" y="43823"/>
                      <a:pt x="13043" y="45530"/>
                    </a:cubicBezTo>
                    <a:cubicBezTo>
                      <a:pt x="15299" y="47236"/>
                      <a:pt x="18265" y="48090"/>
                      <a:pt x="21942" y="48090"/>
                    </a:cubicBezTo>
                    <a:cubicBezTo>
                      <a:pt x="25355" y="48090"/>
                      <a:pt x="28037" y="47338"/>
                      <a:pt x="30008" y="45835"/>
                    </a:cubicBezTo>
                    <a:cubicBezTo>
                      <a:pt x="31979" y="44331"/>
                      <a:pt x="32954" y="42421"/>
                      <a:pt x="32954" y="40126"/>
                    </a:cubicBezTo>
                    <a:cubicBezTo>
                      <a:pt x="32954" y="37830"/>
                      <a:pt x="31897" y="36001"/>
                      <a:pt x="29805" y="34864"/>
                    </a:cubicBezTo>
                    <a:cubicBezTo>
                      <a:pt x="27712" y="33705"/>
                      <a:pt x="24461" y="32588"/>
                      <a:pt x="20073" y="31471"/>
                    </a:cubicBezTo>
                    <a:cubicBezTo>
                      <a:pt x="16071" y="30414"/>
                      <a:pt x="12800" y="29358"/>
                      <a:pt x="10280" y="28281"/>
                    </a:cubicBezTo>
                    <a:cubicBezTo>
                      <a:pt x="7761" y="27204"/>
                      <a:pt x="5587" y="25599"/>
                      <a:pt x="3779" y="23466"/>
                    </a:cubicBezTo>
                    <a:cubicBezTo>
                      <a:pt x="1971" y="21333"/>
                      <a:pt x="1077" y="18529"/>
                      <a:pt x="1077" y="15055"/>
                    </a:cubicBezTo>
                    <a:cubicBezTo>
                      <a:pt x="1077" y="12292"/>
                      <a:pt x="1889" y="9772"/>
                      <a:pt x="3535" y="7477"/>
                    </a:cubicBezTo>
                    <a:cubicBezTo>
                      <a:pt x="5181" y="5181"/>
                      <a:pt x="7497" y="3352"/>
                      <a:pt x="10524" y="2011"/>
                    </a:cubicBezTo>
                    <a:cubicBezTo>
                      <a:pt x="13531" y="670"/>
                      <a:pt x="16985" y="0"/>
                      <a:pt x="20845" y="0"/>
                    </a:cubicBezTo>
                    <a:cubicBezTo>
                      <a:pt x="26818" y="0"/>
                      <a:pt x="31633" y="1503"/>
                      <a:pt x="35310" y="4531"/>
                    </a:cubicBezTo>
                    <a:cubicBezTo>
                      <a:pt x="38988" y="7558"/>
                      <a:pt x="40959" y="11682"/>
                      <a:pt x="41223" y="16924"/>
                    </a:cubicBezTo>
                    <a:lnTo>
                      <a:pt x="32263" y="16924"/>
                    </a:lnTo>
                    <a:cubicBezTo>
                      <a:pt x="32060" y="14100"/>
                      <a:pt x="30942" y="11845"/>
                      <a:pt x="28870" y="10138"/>
                    </a:cubicBezTo>
                    <a:cubicBezTo>
                      <a:pt x="26798" y="8431"/>
                      <a:pt x="24035" y="7578"/>
                      <a:pt x="20561" y="7578"/>
                    </a:cubicBezTo>
                    <a:cubicBezTo>
                      <a:pt x="17351" y="7578"/>
                      <a:pt x="14791" y="8269"/>
                      <a:pt x="12881" y="9650"/>
                    </a:cubicBezTo>
                    <a:cubicBezTo>
                      <a:pt x="10971" y="11032"/>
                      <a:pt x="10036" y="12840"/>
                      <a:pt x="10036" y="15055"/>
                    </a:cubicBezTo>
                    <a:cubicBezTo>
                      <a:pt x="10036" y="16822"/>
                      <a:pt x="10605" y="18285"/>
                      <a:pt x="11763" y="19423"/>
                    </a:cubicBezTo>
                    <a:cubicBezTo>
                      <a:pt x="12921" y="20581"/>
                      <a:pt x="14344" y="21495"/>
                      <a:pt x="16091" y="22186"/>
                    </a:cubicBezTo>
                    <a:cubicBezTo>
                      <a:pt x="17838" y="22877"/>
                      <a:pt x="20236" y="23649"/>
                      <a:pt x="23324" y="24502"/>
                    </a:cubicBezTo>
                    <a:cubicBezTo>
                      <a:pt x="27184" y="25558"/>
                      <a:pt x="30333" y="26574"/>
                      <a:pt x="32771" y="27590"/>
                    </a:cubicBezTo>
                    <a:cubicBezTo>
                      <a:pt x="35209" y="28606"/>
                      <a:pt x="37281" y="30130"/>
                      <a:pt x="39028" y="32161"/>
                    </a:cubicBezTo>
                    <a:cubicBezTo>
                      <a:pt x="40755" y="34193"/>
                      <a:pt x="41670" y="36855"/>
                      <a:pt x="41731" y="40126"/>
                    </a:cubicBezTo>
                    <a:cubicBezTo>
                      <a:pt x="41731" y="43071"/>
                      <a:pt x="40898" y="45733"/>
                      <a:pt x="39272" y="48090"/>
                    </a:cubicBezTo>
                    <a:cubicBezTo>
                      <a:pt x="37627" y="50446"/>
                      <a:pt x="35331" y="52295"/>
                      <a:pt x="32344" y="53656"/>
                    </a:cubicBezTo>
                    <a:cubicBezTo>
                      <a:pt x="29358" y="54997"/>
                      <a:pt x="25924" y="55668"/>
                      <a:pt x="22064" y="55668"/>
                    </a:cubicBezTo>
                    <a:cubicBezTo>
                      <a:pt x="17940" y="55668"/>
                      <a:pt x="14222" y="54957"/>
                      <a:pt x="10951" y="53555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77" name="Vapaamuotoinen: Muoto 676">
                <a:extLst>
                  <a:ext uri="{FF2B5EF4-FFF2-40B4-BE49-F238E27FC236}">
                    <a16:creationId xmlns:a16="http://schemas.microsoft.com/office/drawing/2014/main" id="{363F5AC2-D8BA-364F-F10A-C87F565373D5}"/>
                  </a:ext>
                </a:extLst>
              </p:cNvPr>
              <p:cNvSpPr/>
              <p:nvPr/>
            </p:nvSpPr>
            <p:spPr>
              <a:xfrm>
                <a:off x="1650517" y="6562479"/>
                <a:ext cx="26350" cy="54895"/>
              </a:xfrm>
              <a:custGeom>
                <a:avLst/>
                <a:gdLst>
                  <a:gd name="connsiteX0" fmla="*/ 15685 w 26350"/>
                  <a:gd name="connsiteY0" fmla="*/ 2560 h 54895"/>
                  <a:gd name="connsiteX1" fmla="*/ 26351 w 26350"/>
                  <a:gd name="connsiteY1" fmla="*/ 0 h 54895"/>
                  <a:gd name="connsiteX2" fmla="*/ 26351 w 26350"/>
                  <a:gd name="connsiteY2" fmla="*/ 9244 h 54895"/>
                  <a:gd name="connsiteX3" fmla="*/ 23994 w 26350"/>
                  <a:gd name="connsiteY3" fmla="*/ 9244 h 54895"/>
                  <a:gd name="connsiteX4" fmla="*/ 8939 w 26350"/>
                  <a:gd name="connsiteY4" fmla="*/ 25579 h 54895"/>
                  <a:gd name="connsiteX5" fmla="*/ 8939 w 26350"/>
                  <a:gd name="connsiteY5" fmla="*/ 54896 h 54895"/>
                  <a:gd name="connsiteX6" fmla="*/ 0 w 26350"/>
                  <a:gd name="connsiteY6" fmla="*/ 54896 h 54895"/>
                  <a:gd name="connsiteX7" fmla="*/ 0 w 26350"/>
                  <a:gd name="connsiteY7" fmla="*/ 996 h 54895"/>
                  <a:gd name="connsiteX8" fmla="*/ 8939 w 26350"/>
                  <a:gd name="connsiteY8" fmla="*/ 996 h 54895"/>
                  <a:gd name="connsiteX9" fmla="*/ 8939 w 26350"/>
                  <a:gd name="connsiteY9" fmla="*/ 9752 h 54895"/>
                  <a:gd name="connsiteX10" fmla="*/ 15685 w 26350"/>
                  <a:gd name="connsiteY10" fmla="*/ 2580 h 5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50" h="54895">
                    <a:moveTo>
                      <a:pt x="15685" y="2560"/>
                    </a:moveTo>
                    <a:cubicBezTo>
                      <a:pt x="18610" y="853"/>
                      <a:pt x="22166" y="0"/>
                      <a:pt x="26351" y="0"/>
                    </a:cubicBezTo>
                    <a:lnTo>
                      <a:pt x="26351" y="9244"/>
                    </a:lnTo>
                    <a:lnTo>
                      <a:pt x="23994" y="9244"/>
                    </a:lnTo>
                    <a:cubicBezTo>
                      <a:pt x="13958" y="9244"/>
                      <a:pt x="8939" y="14689"/>
                      <a:pt x="8939" y="25579"/>
                    </a:cubicBezTo>
                    <a:lnTo>
                      <a:pt x="8939" y="54896"/>
                    </a:lnTo>
                    <a:lnTo>
                      <a:pt x="0" y="54896"/>
                    </a:lnTo>
                    <a:lnTo>
                      <a:pt x="0" y="996"/>
                    </a:lnTo>
                    <a:lnTo>
                      <a:pt x="8939" y="996"/>
                    </a:lnTo>
                    <a:lnTo>
                      <a:pt x="8939" y="9752"/>
                    </a:lnTo>
                    <a:cubicBezTo>
                      <a:pt x="10504" y="6664"/>
                      <a:pt x="12759" y="4287"/>
                      <a:pt x="15685" y="2580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78" name="Vapaamuotoinen: Muoto 677">
                <a:extLst>
                  <a:ext uri="{FF2B5EF4-FFF2-40B4-BE49-F238E27FC236}">
                    <a16:creationId xmlns:a16="http://schemas.microsoft.com/office/drawing/2014/main" id="{E206E0AA-1707-412C-4530-E13395C8BB07}"/>
                  </a:ext>
                </a:extLst>
              </p:cNvPr>
              <p:cNvSpPr/>
              <p:nvPr/>
            </p:nvSpPr>
            <p:spPr>
              <a:xfrm>
                <a:off x="1683755" y="6545840"/>
                <a:ext cx="54692" cy="72388"/>
              </a:xfrm>
              <a:custGeom>
                <a:avLst/>
                <a:gdLst>
                  <a:gd name="connsiteX0" fmla="*/ 3352 w 54692"/>
                  <a:gd name="connsiteY0" fmla="*/ 29866 h 72388"/>
                  <a:gd name="connsiteX1" fmla="*/ 12556 w 54692"/>
                  <a:gd name="connsiteY1" fmla="*/ 20174 h 72388"/>
                  <a:gd name="connsiteX2" fmla="*/ 25599 w 54692"/>
                  <a:gd name="connsiteY2" fmla="*/ 16721 h 72388"/>
                  <a:gd name="connsiteX3" fmla="*/ 37891 w 54692"/>
                  <a:gd name="connsiteY3" fmla="*/ 19768 h 72388"/>
                  <a:gd name="connsiteX4" fmla="*/ 45652 w 54692"/>
                  <a:gd name="connsiteY4" fmla="*/ 27448 h 72388"/>
                  <a:gd name="connsiteX5" fmla="*/ 45652 w 54692"/>
                  <a:gd name="connsiteY5" fmla="*/ 17615 h 72388"/>
                  <a:gd name="connsiteX6" fmla="*/ 54693 w 54692"/>
                  <a:gd name="connsiteY6" fmla="*/ 17615 h 72388"/>
                  <a:gd name="connsiteX7" fmla="*/ 54693 w 54692"/>
                  <a:gd name="connsiteY7" fmla="*/ 71515 h 72388"/>
                  <a:gd name="connsiteX8" fmla="*/ 45652 w 54692"/>
                  <a:gd name="connsiteY8" fmla="*/ 71515 h 72388"/>
                  <a:gd name="connsiteX9" fmla="*/ 45652 w 54692"/>
                  <a:gd name="connsiteY9" fmla="*/ 61478 h 72388"/>
                  <a:gd name="connsiteX10" fmla="*/ 37728 w 54692"/>
                  <a:gd name="connsiteY10" fmla="*/ 69300 h 72388"/>
                  <a:gd name="connsiteX11" fmla="*/ 25477 w 54692"/>
                  <a:gd name="connsiteY11" fmla="*/ 72388 h 72388"/>
                  <a:gd name="connsiteX12" fmla="*/ 12495 w 54692"/>
                  <a:gd name="connsiteY12" fmla="*/ 68853 h 72388"/>
                  <a:gd name="connsiteX13" fmla="*/ 3352 w 54692"/>
                  <a:gd name="connsiteY13" fmla="*/ 58919 h 72388"/>
                  <a:gd name="connsiteX14" fmla="*/ 0 w 54692"/>
                  <a:gd name="connsiteY14" fmla="*/ 44351 h 72388"/>
                  <a:gd name="connsiteX15" fmla="*/ 3352 w 54692"/>
                  <a:gd name="connsiteY15" fmla="*/ 29845 h 72388"/>
                  <a:gd name="connsiteX16" fmla="*/ 43193 w 54692"/>
                  <a:gd name="connsiteY16" fmla="*/ 33848 h 72388"/>
                  <a:gd name="connsiteX17" fmla="*/ 36550 w 54692"/>
                  <a:gd name="connsiteY17" fmla="*/ 26920 h 72388"/>
                  <a:gd name="connsiteX18" fmla="*/ 27346 w 54692"/>
                  <a:gd name="connsiteY18" fmla="*/ 24502 h 72388"/>
                  <a:gd name="connsiteX19" fmla="*/ 18204 w 54692"/>
                  <a:gd name="connsiteY19" fmla="*/ 26859 h 72388"/>
                  <a:gd name="connsiteX20" fmla="*/ 11621 w 54692"/>
                  <a:gd name="connsiteY20" fmla="*/ 33746 h 72388"/>
                  <a:gd name="connsiteX21" fmla="*/ 9163 w 54692"/>
                  <a:gd name="connsiteY21" fmla="*/ 44372 h 72388"/>
                  <a:gd name="connsiteX22" fmla="*/ 11621 w 54692"/>
                  <a:gd name="connsiteY22" fmla="*/ 55140 h 72388"/>
                  <a:gd name="connsiteX23" fmla="*/ 18204 w 54692"/>
                  <a:gd name="connsiteY23" fmla="*/ 62129 h 72388"/>
                  <a:gd name="connsiteX24" fmla="*/ 27346 w 54692"/>
                  <a:gd name="connsiteY24" fmla="*/ 64546 h 72388"/>
                  <a:gd name="connsiteX25" fmla="*/ 36550 w 54692"/>
                  <a:gd name="connsiteY25" fmla="*/ 62129 h 72388"/>
                  <a:gd name="connsiteX26" fmla="*/ 43193 w 54692"/>
                  <a:gd name="connsiteY26" fmla="*/ 55140 h 72388"/>
                  <a:gd name="connsiteX27" fmla="*/ 45652 w 54692"/>
                  <a:gd name="connsiteY27" fmla="*/ 44473 h 72388"/>
                  <a:gd name="connsiteX28" fmla="*/ 43193 w 54692"/>
                  <a:gd name="connsiteY28" fmla="*/ 33848 h 72388"/>
                  <a:gd name="connsiteX29" fmla="*/ 17472 w 54692"/>
                  <a:gd name="connsiteY29" fmla="*/ 8858 h 72388"/>
                  <a:gd name="connsiteX30" fmla="*/ 15949 w 54692"/>
                  <a:gd name="connsiteY30" fmla="*/ 5221 h 72388"/>
                  <a:gd name="connsiteX31" fmla="*/ 17472 w 54692"/>
                  <a:gd name="connsiteY31" fmla="*/ 1524 h 72388"/>
                  <a:gd name="connsiteX32" fmla="*/ 21170 w 54692"/>
                  <a:gd name="connsiteY32" fmla="*/ 0 h 72388"/>
                  <a:gd name="connsiteX33" fmla="*/ 24766 w 54692"/>
                  <a:gd name="connsiteY33" fmla="*/ 1524 h 72388"/>
                  <a:gd name="connsiteX34" fmla="*/ 26290 w 54692"/>
                  <a:gd name="connsiteY34" fmla="*/ 5221 h 72388"/>
                  <a:gd name="connsiteX35" fmla="*/ 24766 w 54692"/>
                  <a:gd name="connsiteY35" fmla="*/ 8858 h 72388"/>
                  <a:gd name="connsiteX36" fmla="*/ 21170 w 54692"/>
                  <a:gd name="connsiteY36" fmla="*/ 10341 h 72388"/>
                  <a:gd name="connsiteX37" fmla="*/ 17472 w 54692"/>
                  <a:gd name="connsiteY37" fmla="*/ 8858 h 72388"/>
                  <a:gd name="connsiteX38" fmla="*/ 33462 w 54692"/>
                  <a:gd name="connsiteY38" fmla="*/ 8858 h 72388"/>
                  <a:gd name="connsiteX39" fmla="*/ 31979 w 54692"/>
                  <a:gd name="connsiteY39" fmla="*/ 5221 h 72388"/>
                  <a:gd name="connsiteX40" fmla="*/ 33462 w 54692"/>
                  <a:gd name="connsiteY40" fmla="*/ 1524 h 72388"/>
                  <a:gd name="connsiteX41" fmla="*/ 37098 w 54692"/>
                  <a:gd name="connsiteY41" fmla="*/ 0 h 72388"/>
                  <a:gd name="connsiteX42" fmla="*/ 40796 w 54692"/>
                  <a:gd name="connsiteY42" fmla="*/ 1524 h 72388"/>
                  <a:gd name="connsiteX43" fmla="*/ 42320 w 54692"/>
                  <a:gd name="connsiteY43" fmla="*/ 5221 h 72388"/>
                  <a:gd name="connsiteX44" fmla="*/ 40796 w 54692"/>
                  <a:gd name="connsiteY44" fmla="*/ 8858 h 72388"/>
                  <a:gd name="connsiteX45" fmla="*/ 37098 w 54692"/>
                  <a:gd name="connsiteY45" fmla="*/ 10341 h 72388"/>
                  <a:gd name="connsiteX46" fmla="*/ 33462 w 54692"/>
                  <a:gd name="connsiteY46" fmla="*/ 8858 h 72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54692" h="72388">
                    <a:moveTo>
                      <a:pt x="3352" y="29866"/>
                    </a:moveTo>
                    <a:cubicBezTo>
                      <a:pt x="5587" y="25701"/>
                      <a:pt x="8635" y="22470"/>
                      <a:pt x="12556" y="20174"/>
                    </a:cubicBezTo>
                    <a:cubicBezTo>
                      <a:pt x="16457" y="17879"/>
                      <a:pt x="20804" y="16721"/>
                      <a:pt x="25599" y="16721"/>
                    </a:cubicBezTo>
                    <a:cubicBezTo>
                      <a:pt x="30394" y="16721"/>
                      <a:pt x="34417" y="17736"/>
                      <a:pt x="37891" y="19768"/>
                    </a:cubicBezTo>
                    <a:cubicBezTo>
                      <a:pt x="41365" y="21800"/>
                      <a:pt x="43945" y="24360"/>
                      <a:pt x="45652" y="27448"/>
                    </a:cubicBezTo>
                    <a:lnTo>
                      <a:pt x="45652" y="17615"/>
                    </a:lnTo>
                    <a:lnTo>
                      <a:pt x="54693" y="17615"/>
                    </a:lnTo>
                    <a:lnTo>
                      <a:pt x="54693" y="71515"/>
                    </a:lnTo>
                    <a:lnTo>
                      <a:pt x="45652" y="71515"/>
                    </a:lnTo>
                    <a:lnTo>
                      <a:pt x="45652" y="61478"/>
                    </a:lnTo>
                    <a:cubicBezTo>
                      <a:pt x="43884" y="64628"/>
                      <a:pt x="41243" y="67228"/>
                      <a:pt x="37728" y="69300"/>
                    </a:cubicBezTo>
                    <a:cubicBezTo>
                      <a:pt x="34213" y="71373"/>
                      <a:pt x="30130" y="72388"/>
                      <a:pt x="25477" y="72388"/>
                    </a:cubicBezTo>
                    <a:cubicBezTo>
                      <a:pt x="20825" y="72388"/>
                      <a:pt x="16355" y="71210"/>
                      <a:pt x="12495" y="68853"/>
                    </a:cubicBezTo>
                    <a:cubicBezTo>
                      <a:pt x="8635" y="66497"/>
                      <a:pt x="5567" y="63185"/>
                      <a:pt x="3352" y="58919"/>
                    </a:cubicBezTo>
                    <a:cubicBezTo>
                      <a:pt x="1117" y="54652"/>
                      <a:pt x="0" y="49796"/>
                      <a:pt x="0" y="44351"/>
                    </a:cubicBezTo>
                    <a:cubicBezTo>
                      <a:pt x="0" y="38907"/>
                      <a:pt x="1117" y="34010"/>
                      <a:pt x="3352" y="29845"/>
                    </a:cubicBezTo>
                    <a:close/>
                    <a:moveTo>
                      <a:pt x="43193" y="33848"/>
                    </a:moveTo>
                    <a:cubicBezTo>
                      <a:pt x="41548" y="30820"/>
                      <a:pt x="39333" y="28525"/>
                      <a:pt x="36550" y="26920"/>
                    </a:cubicBezTo>
                    <a:cubicBezTo>
                      <a:pt x="33766" y="25315"/>
                      <a:pt x="30699" y="24502"/>
                      <a:pt x="27346" y="24502"/>
                    </a:cubicBezTo>
                    <a:cubicBezTo>
                      <a:pt x="23994" y="24502"/>
                      <a:pt x="20947" y="25294"/>
                      <a:pt x="18204" y="26859"/>
                    </a:cubicBezTo>
                    <a:cubicBezTo>
                      <a:pt x="15441" y="28423"/>
                      <a:pt x="13246" y="30739"/>
                      <a:pt x="11621" y="33746"/>
                    </a:cubicBezTo>
                    <a:cubicBezTo>
                      <a:pt x="9975" y="36773"/>
                      <a:pt x="9163" y="40308"/>
                      <a:pt x="9163" y="44372"/>
                    </a:cubicBezTo>
                    <a:cubicBezTo>
                      <a:pt x="9163" y="48435"/>
                      <a:pt x="9975" y="52092"/>
                      <a:pt x="11621" y="55140"/>
                    </a:cubicBezTo>
                    <a:cubicBezTo>
                      <a:pt x="13267" y="58187"/>
                      <a:pt x="15461" y="60524"/>
                      <a:pt x="18204" y="62129"/>
                    </a:cubicBezTo>
                    <a:cubicBezTo>
                      <a:pt x="20967" y="63734"/>
                      <a:pt x="24014" y="64546"/>
                      <a:pt x="27346" y="64546"/>
                    </a:cubicBezTo>
                    <a:cubicBezTo>
                      <a:pt x="30678" y="64546"/>
                      <a:pt x="33746" y="63754"/>
                      <a:pt x="36550" y="62129"/>
                    </a:cubicBezTo>
                    <a:cubicBezTo>
                      <a:pt x="39333" y="60524"/>
                      <a:pt x="41548" y="58187"/>
                      <a:pt x="43193" y="55140"/>
                    </a:cubicBezTo>
                    <a:cubicBezTo>
                      <a:pt x="44839" y="52092"/>
                      <a:pt x="45652" y="48537"/>
                      <a:pt x="45652" y="44473"/>
                    </a:cubicBezTo>
                    <a:cubicBezTo>
                      <a:pt x="45652" y="40410"/>
                      <a:pt x="44839" y="36855"/>
                      <a:pt x="43193" y="33848"/>
                    </a:cubicBezTo>
                    <a:close/>
                    <a:moveTo>
                      <a:pt x="17472" y="8858"/>
                    </a:moveTo>
                    <a:cubicBezTo>
                      <a:pt x="16457" y="7883"/>
                      <a:pt x="15949" y="6664"/>
                      <a:pt x="15949" y="5221"/>
                    </a:cubicBezTo>
                    <a:cubicBezTo>
                      <a:pt x="15949" y="3779"/>
                      <a:pt x="16457" y="2560"/>
                      <a:pt x="17472" y="1524"/>
                    </a:cubicBezTo>
                    <a:cubicBezTo>
                      <a:pt x="18488" y="508"/>
                      <a:pt x="19727" y="0"/>
                      <a:pt x="21170" y="0"/>
                    </a:cubicBezTo>
                    <a:cubicBezTo>
                      <a:pt x="22613" y="0"/>
                      <a:pt x="23750" y="508"/>
                      <a:pt x="24766" y="1524"/>
                    </a:cubicBezTo>
                    <a:cubicBezTo>
                      <a:pt x="25782" y="2540"/>
                      <a:pt x="26290" y="3779"/>
                      <a:pt x="26290" y="5221"/>
                    </a:cubicBezTo>
                    <a:cubicBezTo>
                      <a:pt x="26290" y="6664"/>
                      <a:pt x="25782" y="7883"/>
                      <a:pt x="24766" y="8858"/>
                    </a:cubicBezTo>
                    <a:cubicBezTo>
                      <a:pt x="23750" y="9833"/>
                      <a:pt x="22552" y="10341"/>
                      <a:pt x="21170" y="10341"/>
                    </a:cubicBezTo>
                    <a:cubicBezTo>
                      <a:pt x="19727" y="10341"/>
                      <a:pt x="18488" y="9854"/>
                      <a:pt x="17472" y="8858"/>
                    </a:cubicBezTo>
                    <a:close/>
                    <a:moveTo>
                      <a:pt x="33462" y="8858"/>
                    </a:moveTo>
                    <a:cubicBezTo>
                      <a:pt x="32486" y="7883"/>
                      <a:pt x="31979" y="6664"/>
                      <a:pt x="31979" y="5221"/>
                    </a:cubicBezTo>
                    <a:cubicBezTo>
                      <a:pt x="31979" y="3779"/>
                      <a:pt x="32466" y="2560"/>
                      <a:pt x="33462" y="1524"/>
                    </a:cubicBezTo>
                    <a:cubicBezTo>
                      <a:pt x="34437" y="508"/>
                      <a:pt x="35656" y="0"/>
                      <a:pt x="37098" y="0"/>
                    </a:cubicBezTo>
                    <a:cubicBezTo>
                      <a:pt x="38541" y="0"/>
                      <a:pt x="39780" y="508"/>
                      <a:pt x="40796" y="1524"/>
                    </a:cubicBezTo>
                    <a:cubicBezTo>
                      <a:pt x="41812" y="2540"/>
                      <a:pt x="42320" y="3779"/>
                      <a:pt x="42320" y="5221"/>
                    </a:cubicBezTo>
                    <a:cubicBezTo>
                      <a:pt x="42320" y="6664"/>
                      <a:pt x="41812" y="7883"/>
                      <a:pt x="40796" y="8858"/>
                    </a:cubicBezTo>
                    <a:cubicBezTo>
                      <a:pt x="39780" y="9833"/>
                      <a:pt x="38541" y="10341"/>
                      <a:pt x="37098" y="10341"/>
                    </a:cubicBezTo>
                    <a:cubicBezTo>
                      <a:pt x="35656" y="10341"/>
                      <a:pt x="34437" y="9854"/>
                      <a:pt x="33462" y="8858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79" name="Vapaamuotoinen: Muoto 678">
                <a:extLst>
                  <a:ext uri="{FF2B5EF4-FFF2-40B4-BE49-F238E27FC236}">
                    <a16:creationId xmlns:a16="http://schemas.microsoft.com/office/drawing/2014/main" id="{FF7FEB01-BD93-34FC-7122-BB71C4C4B0E3}"/>
                  </a:ext>
                </a:extLst>
              </p:cNvPr>
              <p:cNvSpPr/>
              <p:nvPr/>
            </p:nvSpPr>
            <p:spPr>
              <a:xfrm>
                <a:off x="1750191" y="6544560"/>
                <a:ext cx="54652" cy="73668"/>
              </a:xfrm>
              <a:custGeom>
                <a:avLst/>
                <a:gdLst>
                  <a:gd name="connsiteX0" fmla="*/ 3312 w 54652"/>
                  <a:gd name="connsiteY0" fmla="*/ 31146 h 73668"/>
                  <a:gd name="connsiteX1" fmla="*/ 12515 w 54652"/>
                  <a:gd name="connsiteY1" fmla="*/ 21454 h 73668"/>
                  <a:gd name="connsiteX2" fmla="*/ 25640 w 54652"/>
                  <a:gd name="connsiteY2" fmla="*/ 18001 h 73668"/>
                  <a:gd name="connsiteX3" fmla="*/ 37342 w 54652"/>
                  <a:gd name="connsiteY3" fmla="*/ 20906 h 73668"/>
                  <a:gd name="connsiteX4" fmla="*/ 45611 w 54652"/>
                  <a:gd name="connsiteY4" fmla="*/ 28525 h 73668"/>
                  <a:gd name="connsiteX5" fmla="*/ 45611 w 54652"/>
                  <a:gd name="connsiteY5" fmla="*/ 0 h 73668"/>
                  <a:gd name="connsiteX6" fmla="*/ 54652 w 54652"/>
                  <a:gd name="connsiteY6" fmla="*/ 0 h 73668"/>
                  <a:gd name="connsiteX7" fmla="*/ 54652 w 54652"/>
                  <a:gd name="connsiteY7" fmla="*/ 72795 h 73668"/>
                  <a:gd name="connsiteX8" fmla="*/ 45611 w 54652"/>
                  <a:gd name="connsiteY8" fmla="*/ 72795 h 73668"/>
                  <a:gd name="connsiteX9" fmla="*/ 45611 w 54652"/>
                  <a:gd name="connsiteY9" fmla="*/ 62657 h 73668"/>
                  <a:gd name="connsiteX10" fmla="*/ 37749 w 54652"/>
                  <a:gd name="connsiteY10" fmla="*/ 70580 h 73668"/>
                  <a:gd name="connsiteX11" fmla="*/ 25558 w 54652"/>
                  <a:gd name="connsiteY11" fmla="*/ 73668 h 73668"/>
                  <a:gd name="connsiteX12" fmla="*/ 12536 w 54652"/>
                  <a:gd name="connsiteY12" fmla="*/ 70133 h 73668"/>
                  <a:gd name="connsiteX13" fmla="*/ 3332 w 54652"/>
                  <a:gd name="connsiteY13" fmla="*/ 60198 h 73668"/>
                  <a:gd name="connsiteX14" fmla="*/ 0 w 54652"/>
                  <a:gd name="connsiteY14" fmla="*/ 45631 h 73668"/>
                  <a:gd name="connsiteX15" fmla="*/ 3332 w 54652"/>
                  <a:gd name="connsiteY15" fmla="*/ 31125 h 73668"/>
                  <a:gd name="connsiteX16" fmla="*/ 43153 w 54652"/>
                  <a:gd name="connsiteY16" fmla="*/ 35128 h 73668"/>
                  <a:gd name="connsiteX17" fmla="*/ 36509 w 54652"/>
                  <a:gd name="connsiteY17" fmla="*/ 28200 h 73668"/>
                  <a:gd name="connsiteX18" fmla="*/ 27306 w 54652"/>
                  <a:gd name="connsiteY18" fmla="*/ 25782 h 73668"/>
                  <a:gd name="connsiteX19" fmla="*/ 18163 w 54652"/>
                  <a:gd name="connsiteY19" fmla="*/ 28139 h 73668"/>
                  <a:gd name="connsiteX20" fmla="*/ 11581 w 54652"/>
                  <a:gd name="connsiteY20" fmla="*/ 35026 h 73668"/>
                  <a:gd name="connsiteX21" fmla="*/ 9122 w 54652"/>
                  <a:gd name="connsiteY21" fmla="*/ 45652 h 73668"/>
                  <a:gd name="connsiteX22" fmla="*/ 11581 w 54652"/>
                  <a:gd name="connsiteY22" fmla="*/ 56420 h 73668"/>
                  <a:gd name="connsiteX23" fmla="*/ 18163 w 54652"/>
                  <a:gd name="connsiteY23" fmla="*/ 63408 h 73668"/>
                  <a:gd name="connsiteX24" fmla="*/ 27306 w 54652"/>
                  <a:gd name="connsiteY24" fmla="*/ 65826 h 73668"/>
                  <a:gd name="connsiteX25" fmla="*/ 36509 w 54652"/>
                  <a:gd name="connsiteY25" fmla="*/ 63408 h 73668"/>
                  <a:gd name="connsiteX26" fmla="*/ 43153 w 54652"/>
                  <a:gd name="connsiteY26" fmla="*/ 56420 h 73668"/>
                  <a:gd name="connsiteX27" fmla="*/ 45611 w 54652"/>
                  <a:gd name="connsiteY27" fmla="*/ 45753 h 73668"/>
                  <a:gd name="connsiteX28" fmla="*/ 43153 w 54652"/>
                  <a:gd name="connsiteY28" fmla="*/ 35128 h 73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652" h="73668">
                    <a:moveTo>
                      <a:pt x="3312" y="31146"/>
                    </a:moveTo>
                    <a:cubicBezTo>
                      <a:pt x="5547" y="26981"/>
                      <a:pt x="8614" y="23750"/>
                      <a:pt x="12515" y="21454"/>
                    </a:cubicBezTo>
                    <a:cubicBezTo>
                      <a:pt x="16416" y="19159"/>
                      <a:pt x="20784" y="18001"/>
                      <a:pt x="25640" y="18001"/>
                    </a:cubicBezTo>
                    <a:cubicBezTo>
                      <a:pt x="29825" y="18001"/>
                      <a:pt x="33746" y="18976"/>
                      <a:pt x="37342" y="20906"/>
                    </a:cubicBezTo>
                    <a:cubicBezTo>
                      <a:pt x="40938" y="22836"/>
                      <a:pt x="43701" y="25376"/>
                      <a:pt x="45611" y="28525"/>
                    </a:cubicBezTo>
                    <a:lnTo>
                      <a:pt x="45611" y="0"/>
                    </a:lnTo>
                    <a:lnTo>
                      <a:pt x="54652" y="0"/>
                    </a:lnTo>
                    <a:lnTo>
                      <a:pt x="54652" y="72795"/>
                    </a:lnTo>
                    <a:lnTo>
                      <a:pt x="45611" y="72795"/>
                    </a:lnTo>
                    <a:lnTo>
                      <a:pt x="45611" y="62657"/>
                    </a:lnTo>
                    <a:cubicBezTo>
                      <a:pt x="43844" y="65867"/>
                      <a:pt x="41223" y="68508"/>
                      <a:pt x="37749" y="70580"/>
                    </a:cubicBezTo>
                    <a:cubicBezTo>
                      <a:pt x="34274" y="72653"/>
                      <a:pt x="30211" y="73668"/>
                      <a:pt x="25558" y="73668"/>
                    </a:cubicBezTo>
                    <a:cubicBezTo>
                      <a:pt x="20906" y="73668"/>
                      <a:pt x="16436" y="72490"/>
                      <a:pt x="12536" y="70133"/>
                    </a:cubicBezTo>
                    <a:cubicBezTo>
                      <a:pt x="8635" y="67777"/>
                      <a:pt x="5567" y="64465"/>
                      <a:pt x="3332" y="60198"/>
                    </a:cubicBezTo>
                    <a:cubicBezTo>
                      <a:pt x="1097" y="55932"/>
                      <a:pt x="0" y="51076"/>
                      <a:pt x="0" y="45631"/>
                    </a:cubicBezTo>
                    <a:cubicBezTo>
                      <a:pt x="0" y="40186"/>
                      <a:pt x="1118" y="35290"/>
                      <a:pt x="3332" y="31125"/>
                    </a:cubicBezTo>
                    <a:close/>
                    <a:moveTo>
                      <a:pt x="43153" y="35128"/>
                    </a:moveTo>
                    <a:cubicBezTo>
                      <a:pt x="41507" y="32100"/>
                      <a:pt x="39293" y="29805"/>
                      <a:pt x="36509" y="28200"/>
                    </a:cubicBezTo>
                    <a:cubicBezTo>
                      <a:pt x="33726" y="26595"/>
                      <a:pt x="30658" y="25782"/>
                      <a:pt x="27306" y="25782"/>
                    </a:cubicBezTo>
                    <a:cubicBezTo>
                      <a:pt x="23954" y="25782"/>
                      <a:pt x="20906" y="26574"/>
                      <a:pt x="18163" y="28139"/>
                    </a:cubicBezTo>
                    <a:cubicBezTo>
                      <a:pt x="15420" y="29703"/>
                      <a:pt x="13206" y="32019"/>
                      <a:pt x="11581" y="35026"/>
                    </a:cubicBezTo>
                    <a:cubicBezTo>
                      <a:pt x="9935" y="38053"/>
                      <a:pt x="9122" y="41588"/>
                      <a:pt x="9122" y="45652"/>
                    </a:cubicBezTo>
                    <a:cubicBezTo>
                      <a:pt x="9122" y="49715"/>
                      <a:pt x="9935" y="53372"/>
                      <a:pt x="11581" y="56420"/>
                    </a:cubicBezTo>
                    <a:cubicBezTo>
                      <a:pt x="13226" y="59467"/>
                      <a:pt x="15420" y="61803"/>
                      <a:pt x="18163" y="63408"/>
                    </a:cubicBezTo>
                    <a:cubicBezTo>
                      <a:pt x="20926" y="65014"/>
                      <a:pt x="23974" y="65826"/>
                      <a:pt x="27306" y="65826"/>
                    </a:cubicBezTo>
                    <a:cubicBezTo>
                      <a:pt x="30638" y="65826"/>
                      <a:pt x="33706" y="65034"/>
                      <a:pt x="36509" y="63408"/>
                    </a:cubicBezTo>
                    <a:cubicBezTo>
                      <a:pt x="39293" y="61803"/>
                      <a:pt x="41507" y="59467"/>
                      <a:pt x="43153" y="56420"/>
                    </a:cubicBezTo>
                    <a:cubicBezTo>
                      <a:pt x="44798" y="53372"/>
                      <a:pt x="45611" y="49817"/>
                      <a:pt x="45611" y="45753"/>
                    </a:cubicBezTo>
                    <a:cubicBezTo>
                      <a:pt x="45611" y="41690"/>
                      <a:pt x="44798" y="38135"/>
                      <a:pt x="43153" y="35128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0" name="Vapaamuotoinen: Muoto 679">
                <a:extLst>
                  <a:ext uri="{FF2B5EF4-FFF2-40B4-BE49-F238E27FC236}">
                    <a16:creationId xmlns:a16="http://schemas.microsoft.com/office/drawing/2014/main" id="{EF1A154B-DD34-BAAE-32FE-723176FC4EDA}"/>
                  </a:ext>
                </a:extLst>
              </p:cNvPr>
              <p:cNvSpPr/>
              <p:nvPr/>
            </p:nvSpPr>
            <p:spPr>
              <a:xfrm>
                <a:off x="1816546" y="6544560"/>
                <a:ext cx="54692" cy="73668"/>
              </a:xfrm>
              <a:custGeom>
                <a:avLst/>
                <a:gdLst>
                  <a:gd name="connsiteX0" fmla="*/ 3352 w 54692"/>
                  <a:gd name="connsiteY0" fmla="*/ 31146 h 73668"/>
                  <a:gd name="connsiteX1" fmla="*/ 12556 w 54692"/>
                  <a:gd name="connsiteY1" fmla="*/ 21454 h 73668"/>
                  <a:gd name="connsiteX2" fmla="*/ 25680 w 54692"/>
                  <a:gd name="connsiteY2" fmla="*/ 18001 h 73668"/>
                  <a:gd name="connsiteX3" fmla="*/ 37383 w 54692"/>
                  <a:gd name="connsiteY3" fmla="*/ 20906 h 73668"/>
                  <a:gd name="connsiteX4" fmla="*/ 45652 w 54692"/>
                  <a:gd name="connsiteY4" fmla="*/ 28525 h 73668"/>
                  <a:gd name="connsiteX5" fmla="*/ 45652 w 54692"/>
                  <a:gd name="connsiteY5" fmla="*/ 0 h 73668"/>
                  <a:gd name="connsiteX6" fmla="*/ 54693 w 54692"/>
                  <a:gd name="connsiteY6" fmla="*/ 0 h 73668"/>
                  <a:gd name="connsiteX7" fmla="*/ 54693 w 54692"/>
                  <a:gd name="connsiteY7" fmla="*/ 72795 h 73668"/>
                  <a:gd name="connsiteX8" fmla="*/ 45652 w 54692"/>
                  <a:gd name="connsiteY8" fmla="*/ 72795 h 73668"/>
                  <a:gd name="connsiteX9" fmla="*/ 45652 w 54692"/>
                  <a:gd name="connsiteY9" fmla="*/ 62657 h 73668"/>
                  <a:gd name="connsiteX10" fmla="*/ 37789 w 54692"/>
                  <a:gd name="connsiteY10" fmla="*/ 70580 h 73668"/>
                  <a:gd name="connsiteX11" fmla="*/ 25599 w 54692"/>
                  <a:gd name="connsiteY11" fmla="*/ 73668 h 73668"/>
                  <a:gd name="connsiteX12" fmla="*/ 12556 w 54692"/>
                  <a:gd name="connsiteY12" fmla="*/ 70133 h 73668"/>
                  <a:gd name="connsiteX13" fmla="*/ 3352 w 54692"/>
                  <a:gd name="connsiteY13" fmla="*/ 60198 h 73668"/>
                  <a:gd name="connsiteX14" fmla="*/ 0 w 54692"/>
                  <a:gd name="connsiteY14" fmla="*/ 45631 h 73668"/>
                  <a:gd name="connsiteX15" fmla="*/ 3352 w 54692"/>
                  <a:gd name="connsiteY15" fmla="*/ 31125 h 73668"/>
                  <a:gd name="connsiteX16" fmla="*/ 43193 w 54692"/>
                  <a:gd name="connsiteY16" fmla="*/ 35128 h 73668"/>
                  <a:gd name="connsiteX17" fmla="*/ 36550 w 54692"/>
                  <a:gd name="connsiteY17" fmla="*/ 28200 h 73668"/>
                  <a:gd name="connsiteX18" fmla="*/ 27346 w 54692"/>
                  <a:gd name="connsiteY18" fmla="*/ 25782 h 73668"/>
                  <a:gd name="connsiteX19" fmla="*/ 18204 w 54692"/>
                  <a:gd name="connsiteY19" fmla="*/ 28139 h 73668"/>
                  <a:gd name="connsiteX20" fmla="*/ 11621 w 54692"/>
                  <a:gd name="connsiteY20" fmla="*/ 35026 h 73668"/>
                  <a:gd name="connsiteX21" fmla="*/ 9163 w 54692"/>
                  <a:gd name="connsiteY21" fmla="*/ 45652 h 73668"/>
                  <a:gd name="connsiteX22" fmla="*/ 11621 w 54692"/>
                  <a:gd name="connsiteY22" fmla="*/ 56420 h 73668"/>
                  <a:gd name="connsiteX23" fmla="*/ 18204 w 54692"/>
                  <a:gd name="connsiteY23" fmla="*/ 63408 h 73668"/>
                  <a:gd name="connsiteX24" fmla="*/ 27346 w 54692"/>
                  <a:gd name="connsiteY24" fmla="*/ 65826 h 73668"/>
                  <a:gd name="connsiteX25" fmla="*/ 36550 w 54692"/>
                  <a:gd name="connsiteY25" fmla="*/ 63408 h 73668"/>
                  <a:gd name="connsiteX26" fmla="*/ 43193 w 54692"/>
                  <a:gd name="connsiteY26" fmla="*/ 56420 h 73668"/>
                  <a:gd name="connsiteX27" fmla="*/ 45652 w 54692"/>
                  <a:gd name="connsiteY27" fmla="*/ 45753 h 73668"/>
                  <a:gd name="connsiteX28" fmla="*/ 43193 w 54692"/>
                  <a:gd name="connsiteY28" fmla="*/ 35128 h 73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692" h="73668">
                    <a:moveTo>
                      <a:pt x="3352" y="31146"/>
                    </a:moveTo>
                    <a:cubicBezTo>
                      <a:pt x="5587" y="26981"/>
                      <a:pt x="8635" y="23750"/>
                      <a:pt x="12556" y="21454"/>
                    </a:cubicBezTo>
                    <a:cubicBezTo>
                      <a:pt x="16457" y="19159"/>
                      <a:pt x="20845" y="18001"/>
                      <a:pt x="25680" y="18001"/>
                    </a:cubicBezTo>
                    <a:cubicBezTo>
                      <a:pt x="29886" y="18001"/>
                      <a:pt x="33787" y="18976"/>
                      <a:pt x="37383" y="20906"/>
                    </a:cubicBezTo>
                    <a:cubicBezTo>
                      <a:pt x="40979" y="22836"/>
                      <a:pt x="43742" y="25376"/>
                      <a:pt x="45652" y="28525"/>
                    </a:cubicBezTo>
                    <a:lnTo>
                      <a:pt x="45652" y="0"/>
                    </a:lnTo>
                    <a:lnTo>
                      <a:pt x="54693" y="0"/>
                    </a:lnTo>
                    <a:lnTo>
                      <a:pt x="54693" y="72795"/>
                    </a:lnTo>
                    <a:lnTo>
                      <a:pt x="45652" y="72795"/>
                    </a:lnTo>
                    <a:lnTo>
                      <a:pt x="45652" y="62657"/>
                    </a:lnTo>
                    <a:cubicBezTo>
                      <a:pt x="43884" y="65867"/>
                      <a:pt x="41263" y="68508"/>
                      <a:pt x="37789" y="70580"/>
                    </a:cubicBezTo>
                    <a:cubicBezTo>
                      <a:pt x="34315" y="72653"/>
                      <a:pt x="30252" y="73668"/>
                      <a:pt x="25599" y="73668"/>
                    </a:cubicBezTo>
                    <a:cubicBezTo>
                      <a:pt x="20947" y="73668"/>
                      <a:pt x="16457" y="72490"/>
                      <a:pt x="12556" y="70133"/>
                    </a:cubicBezTo>
                    <a:cubicBezTo>
                      <a:pt x="8655" y="67777"/>
                      <a:pt x="5587" y="64465"/>
                      <a:pt x="3352" y="60198"/>
                    </a:cubicBezTo>
                    <a:cubicBezTo>
                      <a:pt x="1117" y="55932"/>
                      <a:pt x="0" y="51076"/>
                      <a:pt x="0" y="45631"/>
                    </a:cubicBezTo>
                    <a:cubicBezTo>
                      <a:pt x="0" y="40186"/>
                      <a:pt x="1117" y="35290"/>
                      <a:pt x="3352" y="31125"/>
                    </a:cubicBezTo>
                    <a:close/>
                    <a:moveTo>
                      <a:pt x="43193" y="35128"/>
                    </a:moveTo>
                    <a:cubicBezTo>
                      <a:pt x="41548" y="32100"/>
                      <a:pt x="39333" y="29805"/>
                      <a:pt x="36550" y="28200"/>
                    </a:cubicBezTo>
                    <a:cubicBezTo>
                      <a:pt x="33766" y="26595"/>
                      <a:pt x="30699" y="25782"/>
                      <a:pt x="27346" y="25782"/>
                    </a:cubicBezTo>
                    <a:cubicBezTo>
                      <a:pt x="23994" y="25782"/>
                      <a:pt x="20947" y="26574"/>
                      <a:pt x="18204" y="28139"/>
                    </a:cubicBezTo>
                    <a:cubicBezTo>
                      <a:pt x="15441" y="29703"/>
                      <a:pt x="13247" y="32019"/>
                      <a:pt x="11621" y="35026"/>
                    </a:cubicBezTo>
                    <a:cubicBezTo>
                      <a:pt x="9975" y="38053"/>
                      <a:pt x="9163" y="41588"/>
                      <a:pt x="9163" y="45652"/>
                    </a:cubicBezTo>
                    <a:cubicBezTo>
                      <a:pt x="9163" y="49715"/>
                      <a:pt x="9975" y="53372"/>
                      <a:pt x="11621" y="56420"/>
                    </a:cubicBezTo>
                    <a:cubicBezTo>
                      <a:pt x="13267" y="59467"/>
                      <a:pt x="15461" y="61803"/>
                      <a:pt x="18204" y="63408"/>
                    </a:cubicBezTo>
                    <a:cubicBezTo>
                      <a:pt x="20967" y="65014"/>
                      <a:pt x="24014" y="65826"/>
                      <a:pt x="27346" y="65826"/>
                    </a:cubicBezTo>
                    <a:cubicBezTo>
                      <a:pt x="30678" y="65826"/>
                      <a:pt x="33746" y="65034"/>
                      <a:pt x="36550" y="63408"/>
                    </a:cubicBezTo>
                    <a:cubicBezTo>
                      <a:pt x="39333" y="61803"/>
                      <a:pt x="41548" y="59467"/>
                      <a:pt x="43193" y="56420"/>
                    </a:cubicBezTo>
                    <a:cubicBezTo>
                      <a:pt x="44839" y="53372"/>
                      <a:pt x="45652" y="49817"/>
                      <a:pt x="45652" y="45753"/>
                    </a:cubicBezTo>
                    <a:cubicBezTo>
                      <a:pt x="45652" y="41690"/>
                      <a:pt x="44839" y="38135"/>
                      <a:pt x="43193" y="35128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1" name="Vapaamuotoinen: Muoto 680">
                <a:extLst>
                  <a:ext uri="{FF2B5EF4-FFF2-40B4-BE49-F238E27FC236}">
                    <a16:creationId xmlns:a16="http://schemas.microsoft.com/office/drawing/2014/main" id="{2E76DB9E-FDC4-C91E-AAAF-3BF6EAA5ACE5}"/>
                  </a:ext>
                </a:extLst>
              </p:cNvPr>
              <p:cNvSpPr/>
              <p:nvPr/>
            </p:nvSpPr>
            <p:spPr>
              <a:xfrm>
                <a:off x="1884810" y="6542508"/>
                <a:ext cx="12007" cy="74846"/>
              </a:xfrm>
              <a:custGeom>
                <a:avLst/>
                <a:gdLst>
                  <a:gd name="connsiteX0" fmla="*/ 1768 w 12007"/>
                  <a:gd name="connsiteY0" fmla="*/ 10422 h 74846"/>
                  <a:gd name="connsiteX1" fmla="*/ 0 w 12007"/>
                  <a:gd name="connsiteY1" fmla="*/ 6095 h 74846"/>
                  <a:gd name="connsiteX2" fmla="*/ 1768 w 12007"/>
                  <a:gd name="connsiteY2" fmla="*/ 1768 h 74846"/>
                  <a:gd name="connsiteX3" fmla="*/ 6095 w 12007"/>
                  <a:gd name="connsiteY3" fmla="*/ 0 h 74846"/>
                  <a:gd name="connsiteX4" fmla="*/ 10280 w 12007"/>
                  <a:gd name="connsiteY4" fmla="*/ 1768 h 74846"/>
                  <a:gd name="connsiteX5" fmla="*/ 12007 w 12007"/>
                  <a:gd name="connsiteY5" fmla="*/ 6095 h 74846"/>
                  <a:gd name="connsiteX6" fmla="*/ 10280 w 12007"/>
                  <a:gd name="connsiteY6" fmla="*/ 10422 h 74846"/>
                  <a:gd name="connsiteX7" fmla="*/ 6095 w 12007"/>
                  <a:gd name="connsiteY7" fmla="*/ 12190 h 74846"/>
                  <a:gd name="connsiteX8" fmla="*/ 1768 w 12007"/>
                  <a:gd name="connsiteY8" fmla="*/ 10422 h 74846"/>
                  <a:gd name="connsiteX9" fmla="*/ 10422 w 12007"/>
                  <a:gd name="connsiteY9" fmla="*/ 20947 h 74846"/>
                  <a:gd name="connsiteX10" fmla="*/ 10422 w 12007"/>
                  <a:gd name="connsiteY10" fmla="*/ 74847 h 74846"/>
                  <a:gd name="connsiteX11" fmla="*/ 1483 w 12007"/>
                  <a:gd name="connsiteY11" fmla="*/ 74847 h 74846"/>
                  <a:gd name="connsiteX12" fmla="*/ 1483 w 12007"/>
                  <a:gd name="connsiteY12" fmla="*/ 20947 h 74846"/>
                  <a:gd name="connsiteX13" fmla="*/ 10422 w 12007"/>
                  <a:gd name="connsiteY13" fmla="*/ 20947 h 7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7" h="74846">
                    <a:moveTo>
                      <a:pt x="1768" y="10422"/>
                    </a:moveTo>
                    <a:cubicBezTo>
                      <a:pt x="589" y="9244"/>
                      <a:pt x="0" y="7802"/>
                      <a:pt x="0" y="6095"/>
                    </a:cubicBezTo>
                    <a:cubicBezTo>
                      <a:pt x="0" y="4388"/>
                      <a:pt x="589" y="2946"/>
                      <a:pt x="1768" y="1768"/>
                    </a:cubicBezTo>
                    <a:cubicBezTo>
                      <a:pt x="2946" y="589"/>
                      <a:pt x="4388" y="0"/>
                      <a:pt x="6095" y="0"/>
                    </a:cubicBezTo>
                    <a:cubicBezTo>
                      <a:pt x="7802" y="0"/>
                      <a:pt x="9122" y="589"/>
                      <a:pt x="10280" y="1768"/>
                    </a:cubicBezTo>
                    <a:cubicBezTo>
                      <a:pt x="11438" y="2946"/>
                      <a:pt x="12007" y="4388"/>
                      <a:pt x="12007" y="6095"/>
                    </a:cubicBezTo>
                    <a:cubicBezTo>
                      <a:pt x="12007" y="7802"/>
                      <a:pt x="11438" y="9244"/>
                      <a:pt x="10280" y="10422"/>
                    </a:cubicBezTo>
                    <a:cubicBezTo>
                      <a:pt x="9122" y="11601"/>
                      <a:pt x="7741" y="12190"/>
                      <a:pt x="6095" y="12190"/>
                    </a:cubicBezTo>
                    <a:cubicBezTo>
                      <a:pt x="4449" y="12190"/>
                      <a:pt x="2946" y="11601"/>
                      <a:pt x="1768" y="10422"/>
                    </a:cubicBezTo>
                    <a:close/>
                    <a:moveTo>
                      <a:pt x="10422" y="20947"/>
                    </a:moveTo>
                    <a:lnTo>
                      <a:pt x="10422" y="74847"/>
                    </a:lnTo>
                    <a:lnTo>
                      <a:pt x="1483" y="74847"/>
                    </a:lnTo>
                    <a:lnTo>
                      <a:pt x="1483" y="20947"/>
                    </a:lnTo>
                    <a:lnTo>
                      <a:pt x="10422" y="20947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2" name="Vapaamuotoinen: Muoto 681">
                <a:extLst>
                  <a:ext uri="{FF2B5EF4-FFF2-40B4-BE49-F238E27FC236}">
                    <a16:creationId xmlns:a16="http://schemas.microsoft.com/office/drawing/2014/main" id="{BB16C364-BD5F-FF06-8AD9-1A39321D3B82}"/>
                  </a:ext>
                </a:extLst>
              </p:cNvPr>
              <p:cNvSpPr/>
              <p:nvPr/>
            </p:nvSpPr>
            <p:spPr>
              <a:xfrm>
                <a:off x="1910368" y="6562479"/>
                <a:ext cx="48313" cy="54895"/>
              </a:xfrm>
              <a:custGeom>
                <a:avLst/>
                <a:gdLst>
                  <a:gd name="connsiteX0" fmla="*/ 42218 w 48313"/>
                  <a:gd name="connsiteY0" fmla="*/ 5953 h 54895"/>
                  <a:gd name="connsiteX1" fmla="*/ 48313 w 48313"/>
                  <a:gd name="connsiteY1" fmla="*/ 23120 h 54895"/>
                  <a:gd name="connsiteX2" fmla="*/ 48313 w 48313"/>
                  <a:gd name="connsiteY2" fmla="*/ 54896 h 54895"/>
                  <a:gd name="connsiteX3" fmla="*/ 39455 w 48313"/>
                  <a:gd name="connsiteY3" fmla="*/ 54896 h 54895"/>
                  <a:gd name="connsiteX4" fmla="*/ 39455 w 48313"/>
                  <a:gd name="connsiteY4" fmla="*/ 24400 h 54895"/>
                  <a:gd name="connsiteX5" fmla="*/ 35412 w 48313"/>
                  <a:gd name="connsiteY5" fmla="*/ 12048 h 54895"/>
                  <a:gd name="connsiteX6" fmla="*/ 24400 w 48313"/>
                  <a:gd name="connsiteY6" fmla="*/ 7761 h 54895"/>
                  <a:gd name="connsiteX7" fmla="*/ 13145 w 48313"/>
                  <a:gd name="connsiteY7" fmla="*/ 12190 h 54895"/>
                  <a:gd name="connsiteX8" fmla="*/ 8960 w 48313"/>
                  <a:gd name="connsiteY8" fmla="*/ 25071 h 54895"/>
                  <a:gd name="connsiteX9" fmla="*/ 8960 w 48313"/>
                  <a:gd name="connsiteY9" fmla="*/ 54876 h 54895"/>
                  <a:gd name="connsiteX10" fmla="*/ 0 w 48313"/>
                  <a:gd name="connsiteY10" fmla="*/ 54876 h 54895"/>
                  <a:gd name="connsiteX11" fmla="*/ 0 w 48313"/>
                  <a:gd name="connsiteY11" fmla="*/ 975 h 54895"/>
                  <a:gd name="connsiteX12" fmla="*/ 8960 w 48313"/>
                  <a:gd name="connsiteY12" fmla="*/ 975 h 54895"/>
                  <a:gd name="connsiteX13" fmla="*/ 8960 w 48313"/>
                  <a:gd name="connsiteY13" fmla="*/ 8655 h 54895"/>
                  <a:gd name="connsiteX14" fmla="*/ 16192 w 48313"/>
                  <a:gd name="connsiteY14" fmla="*/ 2255 h 54895"/>
                  <a:gd name="connsiteX15" fmla="*/ 26270 w 48313"/>
                  <a:gd name="connsiteY15" fmla="*/ 0 h 54895"/>
                  <a:gd name="connsiteX16" fmla="*/ 42198 w 48313"/>
                  <a:gd name="connsiteY16" fmla="*/ 5953 h 5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313" h="54895">
                    <a:moveTo>
                      <a:pt x="42218" y="5953"/>
                    </a:moveTo>
                    <a:cubicBezTo>
                      <a:pt x="46281" y="9915"/>
                      <a:pt x="48313" y="15644"/>
                      <a:pt x="48313" y="23120"/>
                    </a:cubicBezTo>
                    <a:lnTo>
                      <a:pt x="48313" y="54896"/>
                    </a:lnTo>
                    <a:lnTo>
                      <a:pt x="39455" y="54896"/>
                    </a:lnTo>
                    <a:lnTo>
                      <a:pt x="39455" y="24400"/>
                    </a:lnTo>
                    <a:cubicBezTo>
                      <a:pt x="39455" y="19016"/>
                      <a:pt x="38114" y="14913"/>
                      <a:pt x="35412" y="12048"/>
                    </a:cubicBezTo>
                    <a:cubicBezTo>
                      <a:pt x="32730" y="9203"/>
                      <a:pt x="29053" y="7761"/>
                      <a:pt x="24400" y="7761"/>
                    </a:cubicBezTo>
                    <a:cubicBezTo>
                      <a:pt x="19748" y="7761"/>
                      <a:pt x="15928" y="9244"/>
                      <a:pt x="13145" y="12190"/>
                    </a:cubicBezTo>
                    <a:cubicBezTo>
                      <a:pt x="10361" y="15136"/>
                      <a:pt x="8960" y="19443"/>
                      <a:pt x="8960" y="25071"/>
                    </a:cubicBezTo>
                    <a:lnTo>
                      <a:pt x="8960" y="54876"/>
                    </a:lnTo>
                    <a:lnTo>
                      <a:pt x="0" y="54876"/>
                    </a:lnTo>
                    <a:lnTo>
                      <a:pt x="0" y="975"/>
                    </a:lnTo>
                    <a:lnTo>
                      <a:pt x="8960" y="975"/>
                    </a:lnTo>
                    <a:lnTo>
                      <a:pt x="8960" y="8655"/>
                    </a:lnTo>
                    <a:cubicBezTo>
                      <a:pt x="10727" y="5892"/>
                      <a:pt x="13145" y="3759"/>
                      <a:pt x="16192" y="2255"/>
                    </a:cubicBezTo>
                    <a:cubicBezTo>
                      <a:pt x="19240" y="752"/>
                      <a:pt x="22592" y="0"/>
                      <a:pt x="26270" y="0"/>
                    </a:cubicBezTo>
                    <a:cubicBezTo>
                      <a:pt x="32832" y="0"/>
                      <a:pt x="38135" y="1991"/>
                      <a:pt x="42198" y="5953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3" name="Vapaamuotoinen: Muoto 682">
                <a:extLst>
                  <a:ext uri="{FF2B5EF4-FFF2-40B4-BE49-F238E27FC236}">
                    <a16:creationId xmlns:a16="http://schemas.microsoft.com/office/drawing/2014/main" id="{639E1A02-CB40-C204-2584-78FA476F095F}"/>
                  </a:ext>
                </a:extLst>
              </p:cNvPr>
              <p:cNvSpPr/>
              <p:nvPr/>
            </p:nvSpPr>
            <p:spPr>
              <a:xfrm>
                <a:off x="1971765" y="6542508"/>
                <a:ext cx="12007" cy="74846"/>
              </a:xfrm>
              <a:custGeom>
                <a:avLst/>
                <a:gdLst>
                  <a:gd name="connsiteX0" fmla="*/ 1768 w 12007"/>
                  <a:gd name="connsiteY0" fmla="*/ 10422 h 74846"/>
                  <a:gd name="connsiteX1" fmla="*/ 0 w 12007"/>
                  <a:gd name="connsiteY1" fmla="*/ 6095 h 74846"/>
                  <a:gd name="connsiteX2" fmla="*/ 1768 w 12007"/>
                  <a:gd name="connsiteY2" fmla="*/ 1768 h 74846"/>
                  <a:gd name="connsiteX3" fmla="*/ 6095 w 12007"/>
                  <a:gd name="connsiteY3" fmla="*/ 0 h 74846"/>
                  <a:gd name="connsiteX4" fmla="*/ 10280 w 12007"/>
                  <a:gd name="connsiteY4" fmla="*/ 1768 h 74846"/>
                  <a:gd name="connsiteX5" fmla="*/ 12007 w 12007"/>
                  <a:gd name="connsiteY5" fmla="*/ 6095 h 74846"/>
                  <a:gd name="connsiteX6" fmla="*/ 10280 w 12007"/>
                  <a:gd name="connsiteY6" fmla="*/ 10422 h 74846"/>
                  <a:gd name="connsiteX7" fmla="*/ 6095 w 12007"/>
                  <a:gd name="connsiteY7" fmla="*/ 12190 h 74846"/>
                  <a:gd name="connsiteX8" fmla="*/ 1768 w 12007"/>
                  <a:gd name="connsiteY8" fmla="*/ 10422 h 74846"/>
                  <a:gd name="connsiteX9" fmla="*/ 10422 w 12007"/>
                  <a:gd name="connsiteY9" fmla="*/ 20947 h 74846"/>
                  <a:gd name="connsiteX10" fmla="*/ 10422 w 12007"/>
                  <a:gd name="connsiteY10" fmla="*/ 74847 h 74846"/>
                  <a:gd name="connsiteX11" fmla="*/ 1463 w 12007"/>
                  <a:gd name="connsiteY11" fmla="*/ 74847 h 74846"/>
                  <a:gd name="connsiteX12" fmla="*/ 1463 w 12007"/>
                  <a:gd name="connsiteY12" fmla="*/ 20947 h 74846"/>
                  <a:gd name="connsiteX13" fmla="*/ 10422 w 12007"/>
                  <a:gd name="connsiteY13" fmla="*/ 20947 h 74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007" h="74846">
                    <a:moveTo>
                      <a:pt x="1768" y="10422"/>
                    </a:moveTo>
                    <a:cubicBezTo>
                      <a:pt x="589" y="9244"/>
                      <a:pt x="0" y="7802"/>
                      <a:pt x="0" y="6095"/>
                    </a:cubicBezTo>
                    <a:cubicBezTo>
                      <a:pt x="0" y="4388"/>
                      <a:pt x="589" y="2946"/>
                      <a:pt x="1768" y="1768"/>
                    </a:cubicBezTo>
                    <a:cubicBezTo>
                      <a:pt x="2946" y="589"/>
                      <a:pt x="4388" y="0"/>
                      <a:pt x="6095" y="0"/>
                    </a:cubicBezTo>
                    <a:cubicBezTo>
                      <a:pt x="7802" y="0"/>
                      <a:pt x="9122" y="589"/>
                      <a:pt x="10280" y="1768"/>
                    </a:cubicBezTo>
                    <a:cubicBezTo>
                      <a:pt x="11418" y="2946"/>
                      <a:pt x="12007" y="4388"/>
                      <a:pt x="12007" y="6095"/>
                    </a:cubicBezTo>
                    <a:cubicBezTo>
                      <a:pt x="12007" y="7802"/>
                      <a:pt x="11438" y="9244"/>
                      <a:pt x="10280" y="10422"/>
                    </a:cubicBezTo>
                    <a:cubicBezTo>
                      <a:pt x="9122" y="11601"/>
                      <a:pt x="7741" y="12190"/>
                      <a:pt x="6095" y="12190"/>
                    </a:cubicBezTo>
                    <a:cubicBezTo>
                      <a:pt x="4449" y="12190"/>
                      <a:pt x="2946" y="11601"/>
                      <a:pt x="1768" y="10422"/>
                    </a:cubicBezTo>
                    <a:close/>
                    <a:moveTo>
                      <a:pt x="10422" y="20947"/>
                    </a:moveTo>
                    <a:lnTo>
                      <a:pt x="10422" y="74847"/>
                    </a:lnTo>
                    <a:lnTo>
                      <a:pt x="1463" y="74847"/>
                    </a:lnTo>
                    <a:lnTo>
                      <a:pt x="1463" y="20947"/>
                    </a:lnTo>
                    <a:lnTo>
                      <a:pt x="10422" y="20947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4" name="Vapaamuotoinen: Muoto 683">
                <a:extLst>
                  <a:ext uri="{FF2B5EF4-FFF2-40B4-BE49-F238E27FC236}">
                    <a16:creationId xmlns:a16="http://schemas.microsoft.com/office/drawing/2014/main" id="{F27740C5-BC3F-DF61-4075-53BED8E2D4E0}"/>
                  </a:ext>
                </a:extLst>
              </p:cNvPr>
              <p:cNvSpPr/>
              <p:nvPr/>
            </p:nvSpPr>
            <p:spPr>
              <a:xfrm>
                <a:off x="1997324" y="6562479"/>
                <a:ext cx="48313" cy="54895"/>
              </a:xfrm>
              <a:custGeom>
                <a:avLst/>
                <a:gdLst>
                  <a:gd name="connsiteX0" fmla="*/ 42218 w 48313"/>
                  <a:gd name="connsiteY0" fmla="*/ 5953 h 54895"/>
                  <a:gd name="connsiteX1" fmla="*/ 48313 w 48313"/>
                  <a:gd name="connsiteY1" fmla="*/ 23120 h 54895"/>
                  <a:gd name="connsiteX2" fmla="*/ 48313 w 48313"/>
                  <a:gd name="connsiteY2" fmla="*/ 54896 h 54895"/>
                  <a:gd name="connsiteX3" fmla="*/ 39455 w 48313"/>
                  <a:gd name="connsiteY3" fmla="*/ 54896 h 54895"/>
                  <a:gd name="connsiteX4" fmla="*/ 39455 w 48313"/>
                  <a:gd name="connsiteY4" fmla="*/ 24400 h 54895"/>
                  <a:gd name="connsiteX5" fmla="*/ 35412 w 48313"/>
                  <a:gd name="connsiteY5" fmla="*/ 12048 h 54895"/>
                  <a:gd name="connsiteX6" fmla="*/ 24400 w 48313"/>
                  <a:gd name="connsiteY6" fmla="*/ 7761 h 54895"/>
                  <a:gd name="connsiteX7" fmla="*/ 13145 w 48313"/>
                  <a:gd name="connsiteY7" fmla="*/ 12190 h 54895"/>
                  <a:gd name="connsiteX8" fmla="*/ 8960 w 48313"/>
                  <a:gd name="connsiteY8" fmla="*/ 25071 h 54895"/>
                  <a:gd name="connsiteX9" fmla="*/ 8960 w 48313"/>
                  <a:gd name="connsiteY9" fmla="*/ 54876 h 54895"/>
                  <a:gd name="connsiteX10" fmla="*/ 0 w 48313"/>
                  <a:gd name="connsiteY10" fmla="*/ 54876 h 54895"/>
                  <a:gd name="connsiteX11" fmla="*/ 0 w 48313"/>
                  <a:gd name="connsiteY11" fmla="*/ 975 h 54895"/>
                  <a:gd name="connsiteX12" fmla="*/ 8960 w 48313"/>
                  <a:gd name="connsiteY12" fmla="*/ 975 h 54895"/>
                  <a:gd name="connsiteX13" fmla="*/ 8960 w 48313"/>
                  <a:gd name="connsiteY13" fmla="*/ 8655 h 54895"/>
                  <a:gd name="connsiteX14" fmla="*/ 16192 w 48313"/>
                  <a:gd name="connsiteY14" fmla="*/ 2255 h 54895"/>
                  <a:gd name="connsiteX15" fmla="*/ 26270 w 48313"/>
                  <a:gd name="connsiteY15" fmla="*/ 0 h 54895"/>
                  <a:gd name="connsiteX16" fmla="*/ 42198 w 48313"/>
                  <a:gd name="connsiteY16" fmla="*/ 5953 h 5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8313" h="54895">
                    <a:moveTo>
                      <a:pt x="42218" y="5953"/>
                    </a:moveTo>
                    <a:cubicBezTo>
                      <a:pt x="46282" y="9915"/>
                      <a:pt x="48313" y="15644"/>
                      <a:pt x="48313" y="23120"/>
                    </a:cubicBezTo>
                    <a:lnTo>
                      <a:pt x="48313" y="54896"/>
                    </a:lnTo>
                    <a:lnTo>
                      <a:pt x="39455" y="54896"/>
                    </a:lnTo>
                    <a:lnTo>
                      <a:pt x="39455" y="24400"/>
                    </a:lnTo>
                    <a:cubicBezTo>
                      <a:pt x="39455" y="19016"/>
                      <a:pt x="38114" y="14913"/>
                      <a:pt x="35412" y="12048"/>
                    </a:cubicBezTo>
                    <a:cubicBezTo>
                      <a:pt x="32730" y="9203"/>
                      <a:pt x="29053" y="7761"/>
                      <a:pt x="24400" y="7761"/>
                    </a:cubicBezTo>
                    <a:cubicBezTo>
                      <a:pt x="19748" y="7761"/>
                      <a:pt x="15928" y="9244"/>
                      <a:pt x="13145" y="12190"/>
                    </a:cubicBezTo>
                    <a:cubicBezTo>
                      <a:pt x="10362" y="15136"/>
                      <a:pt x="8960" y="19443"/>
                      <a:pt x="8960" y="25071"/>
                    </a:cubicBezTo>
                    <a:lnTo>
                      <a:pt x="8960" y="54876"/>
                    </a:lnTo>
                    <a:lnTo>
                      <a:pt x="0" y="54876"/>
                    </a:lnTo>
                    <a:lnTo>
                      <a:pt x="0" y="975"/>
                    </a:lnTo>
                    <a:lnTo>
                      <a:pt x="8960" y="975"/>
                    </a:lnTo>
                    <a:lnTo>
                      <a:pt x="8960" y="8655"/>
                    </a:lnTo>
                    <a:cubicBezTo>
                      <a:pt x="10727" y="5892"/>
                      <a:pt x="13145" y="3759"/>
                      <a:pt x="16192" y="2255"/>
                    </a:cubicBezTo>
                    <a:cubicBezTo>
                      <a:pt x="19240" y="752"/>
                      <a:pt x="22592" y="0"/>
                      <a:pt x="26270" y="0"/>
                    </a:cubicBezTo>
                    <a:cubicBezTo>
                      <a:pt x="32832" y="0"/>
                      <a:pt x="38135" y="1991"/>
                      <a:pt x="42198" y="5953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5" name="Vapaamuotoinen: Muoto 684">
                <a:extLst>
                  <a:ext uri="{FF2B5EF4-FFF2-40B4-BE49-F238E27FC236}">
                    <a16:creationId xmlns:a16="http://schemas.microsoft.com/office/drawing/2014/main" id="{2491E918-1234-5877-427C-7D80127E8CC3}"/>
                  </a:ext>
                </a:extLst>
              </p:cNvPr>
              <p:cNvSpPr/>
              <p:nvPr/>
            </p:nvSpPr>
            <p:spPr>
              <a:xfrm>
                <a:off x="2056852" y="6562561"/>
                <a:ext cx="54692" cy="81368"/>
              </a:xfrm>
              <a:custGeom>
                <a:avLst/>
                <a:gdLst>
                  <a:gd name="connsiteX0" fmla="*/ 37830 w 54692"/>
                  <a:gd name="connsiteY0" fmla="*/ 3068 h 81368"/>
                  <a:gd name="connsiteX1" fmla="*/ 45652 w 54692"/>
                  <a:gd name="connsiteY1" fmla="*/ 10748 h 81368"/>
                  <a:gd name="connsiteX2" fmla="*/ 45652 w 54692"/>
                  <a:gd name="connsiteY2" fmla="*/ 914 h 81368"/>
                  <a:gd name="connsiteX3" fmla="*/ 54693 w 54692"/>
                  <a:gd name="connsiteY3" fmla="*/ 914 h 81368"/>
                  <a:gd name="connsiteX4" fmla="*/ 54693 w 54692"/>
                  <a:gd name="connsiteY4" fmla="*/ 55993 h 81368"/>
                  <a:gd name="connsiteX5" fmla="*/ 51544 w 54692"/>
                  <a:gd name="connsiteY5" fmla="*/ 69118 h 81368"/>
                  <a:gd name="connsiteX6" fmla="*/ 42543 w 54692"/>
                  <a:gd name="connsiteY6" fmla="*/ 78118 h 81368"/>
                  <a:gd name="connsiteX7" fmla="*/ 28911 w 54692"/>
                  <a:gd name="connsiteY7" fmla="*/ 81369 h 81368"/>
                  <a:gd name="connsiteX8" fmla="*/ 11195 w 54692"/>
                  <a:gd name="connsiteY8" fmla="*/ 76350 h 81368"/>
                  <a:gd name="connsiteX9" fmla="*/ 2824 w 54692"/>
                  <a:gd name="connsiteY9" fmla="*/ 62677 h 81368"/>
                  <a:gd name="connsiteX10" fmla="*/ 11682 w 54692"/>
                  <a:gd name="connsiteY10" fmla="*/ 62677 h 81368"/>
                  <a:gd name="connsiteX11" fmla="*/ 17777 w 54692"/>
                  <a:gd name="connsiteY11" fmla="*/ 70601 h 81368"/>
                  <a:gd name="connsiteX12" fmla="*/ 28890 w 54692"/>
                  <a:gd name="connsiteY12" fmla="*/ 73607 h 81368"/>
                  <a:gd name="connsiteX13" fmla="*/ 40938 w 54692"/>
                  <a:gd name="connsiteY13" fmla="*/ 68975 h 81368"/>
                  <a:gd name="connsiteX14" fmla="*/ 45611 w 54692"/>
                  <a:gd name="connsiteY14" fmla="*/ 55993 h 81368"/>
                  <a:gd name="connsiteX15" fmla="*/ 45611 w 54692"/>
                  <a:gd name="connsiteY15" fmla="*/ 44676 h 81368"/>
                  <a:gd name="connsiteX16" fmla="*/ 37749 w 54692"/>
                  <a:gd name="connsiteY16" fmla="*/ 52539 h 81368"/>
                  <a:gd name="connsiteX17" fmla="*/ 25558 w 54692"/>
                  <a:gd name="connsiteY17" fmla="*/ 55688 h 81368"/>
                  <a:gd name="connsiteX18" fmla="*/ 12536 w 54692"/>
                  <a:gd name="connsiteY18" fmla="*/ 52153 h 81368"/>
                  <a:gd name="connsiteX19" fmla="*/ 3332 w 54692"/>
                  <a:gd name="connsiteY19" fmla="*/ 42218 h 81368"/>
                  <a:gd name="connsiteX20" fmla="*/ 0 w 54692"/>
                  <a:gd name="connsiteY20" fmla="*/ 27651 h 81368"/>
                  <a:gd name="connsiteX21" fmla="*/ 3332 w 54692"/>
                  <a:gd name="connsiteY21" fmla="*/ 13145 h 81368"/>
                  <a:gd name="connsiteX22" fmla="*/ 12536 w 54692"/>
                  <a:gd name="connsiteY22" fmla="*/ 3454 h 81368"/>
                  <a:gd name="connsiteX23" fmla="*/ 25558 w 54692"/>
                  <a:gd name="connsiteY23" fmla="*/ 0 h 81368"/>
                  <a:gd name="connsiteX24" fmla="*/ 37810 w 54692"/>
                  <a:gd name="connsiteY24" fmla="*/ 3048 h 81368"/>
                  <a:gd name="connsiteX25" fmla="*/ 43193 w 54692"/>
                  <a:gd name="connsiteY25" fmla="*/ 17127 h 81368"/>
                  <a:gd name="connsiteX26" fmla="*/ 36550 w 54692"/>
                  <a:gd name="connsiteY26" fmla="*/ 10199 h 81368"/>
                  <a:gd name="connsiteX27" fmla="*/ 27346 w 54692"/>
                  <a:gd name="connsiteY27" fmla="*/ 7781 h 81368"/>
                  <a:gd name="connsiteX28" fmla="*/ 18204 w 54692"/>
                  <a:gd name="connsiteY28" fmla="*/ 10138 h 81368"/>
                  <a:gd name="connsiteX29" fmla="*/ 11621 w 54692"/>
                  <a:gd name="connsiteY29" fmla="*/ 17025 h 81368"/>
                  <a:gd name="connsiteX30" fmla="*/ 9163 w 54692"/>
                  <a:gd name="connsiteY30" fmla="*/ 27651 h 81368"/>
                  <a:gd name="connsiteX31" fmla="*/ 11621 w 54692"/>
                  <a:gd name="connsiteY31" fmla="*/ 38419 h 81368"/>
                  <a:gd name="connsiteX32" fmla="*/ 18204 w 54692"/>
                  <a:gd name="connsiteY32" fmla="*/ 45408 h 81368"/>
                  <a:gd name="connsiteX33" fmla="*/ 27346 w 54692"/>
                  <a:gd name="connsiteY33" fmla="*/ 47826 h 81368"/>
                  <a:gd name="connsiteX34" fmla="*/ 36550 w 54692"/>
                  <a:gd name="connsiteY34" fmla="*/ 45408 h 81368"/>
                  <a:gd name="connsiteX35" fmla="*/ 43193 w 54692"/>
                  <a:gd name="connsiteY35" fmla="*/ 38419 h 81368"/>
                  <a:gd name="connsiteX36" fmla="*/ 45652 w 54692"/>
                  <a:gd name="connsiteY36" fmla="*/ 27753 h 81368"/>
                  <a:gd name="connsiteX37" fmla="*/ 43193 w 54692"/>
                  <a:gd name="connsiteY37" fmla="*/ 17127 h 81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4692" h="81368">
                    <a:moveTo>
                      <a:pt x="37830" y="3068"/>
                    </a:moveTo>
                    <a:cubicBezTo>
                      <a:pt x="41345" y="5099"/>
                      <a:pt x="43945" y="7659"/>
                      <a:pt x="45652" y="10748"/>
                    </a:cubicBezTo>
                    <a:lnTo>
                      <a:pt x="45652" y="914"/>
                    </a:lnTo>
                    <a:lnTo>
                      <a:pt x="54693" y="914"/>
                    </a:lnTo>
                    <a:lnTo>
                      <a:pt x="54693" y="55993"/>
                    </a:lnTo>
                    <a:cubicBezTo>
                      <a:pt x="54693" y="60910"/>
                      <a:pt x="53636" y="65298"/>
                      <a:pt x="51544" y="69118"/>
                    </a:cubicBezTo>
                    <a:cubicBezTo>
                      <a:pt x="49451" y="72957"/>
                      <a:pt x="46444" y="75944"/>
                      <a:pt x="42543" y="78118"/>
                    </a:cubicBezTo>
                    <a:cubicBezTo>
                      <a:pt x="38642" y="80271"/>
                      <a:pt x="34092" y="81369"/>
                      <a:pt x="28911" y="81369"/>
                    </a:cubicBezTo>
                    <a:cubicBezTo>
                      <a:pt x="21820" y="81369"/>
                      <a:pt x="15928" y="79703"/>
                      <a:pt x="11195" y="76350"/>
                    </a:cubicBezTo>
                    <a:cubicBezTo>
                      <a:pt x="6481" y="73018"/>
                      <a:pt x="3677" y="68447"/>
                      <a:pt x="2824" y="62677"/>
                    </a:cubicBezTo>
                    <a:lnTo>
                      <a:pt x="11682" y="62677"/>
                    </a:lnTo>
                    <a:cubicBezTo>
                      <a:pt x="12657" y="65948"/>
                      <a:pt x="14689" y="68589"/>
                      <a:pt x="17777" y="70601"/>
                    </a:cubicBezTo>
                    <a:cubicBezTo>
                      <a:pt x="20865" y="72592"/>
                      <a:pt x="24563" y="73607"/>
                      <a:pt x="28890" y="73607"/>
                    </a:cubicBezTo>
                    <a:cubicBezTo>
                      <a:pt x="33807" y="73607"/>
                      <a:pt x="37830" y="72063"/>
                      <a:pt x="40938" y="68975"/>
                    </a:cubicBezTo>
                    <a:cubicBezTo>
                      <a:pt x="44047" y="65887"/>
                      <a:pt x="45611" y="61560"/>
                      <a:pt x="45611" y="55993"/>
                    </a:cubicBezTo>
                    <a:lnTo>
                      <a:pt x="45611" y="44676"/>
                    </a:lnTo>
                    <a:cubicBezTo>
                      <a:pt x="43844" y="47826"/>
                      <a:pt x="41223" y="50446"/>
                      <a:pt x="37749" y="52539"/>
                    </a:cubicBezTo>
                    <a:cubicBezTo>
                      <a:pt x="34274" y="54632"/>
                      <a:pt x="30211" y="55688"/>
                      <a:pt x="25558" y="55688"/>
                    </a:cubicBezTo>
                    <a:cubicBezTo>
                      <a:pt x="20906" y="55688"/>
                      <a:pt x="16436" y="54510"/>
                      <a:pt x="12536" y="52153"/>
                    </a:cubicBezTo>
                    <a:cubicBezTo>
                      <a:pt x="8635" y="49796"/>
                      <a:pt x="5567" y="46485"/>
                      <a:pt x="3332" y="42218"/>
                    </a:cubicBezTo>
                    <a:cubicBezTo>
                      <a:pt x="1097" y="37952"/>
                      <a:pt x="0" y="33096"/>
                      <a:pt x="0" y="27651"/>
                    </a:cubicBezTo>
                    <a:cubicBezTo>
                      <a:pt x="0" y="22206"/>
                      <a:pt x="1118" y="17310"/>
                      <a:pt x="3332" y="13145"/>
                    </a:cubicBezTo>
                    <a:cubicBezTo>
                      <a:pt x="5567" y="8980"/>
                      <a:pt x="8635" y="5750"/>
                      <a:pt x="12536" y="3454"/>
                    </a:cubicBezTo>
                    <a:cubicBezTo>
                      <a:pt x="16436" y="1158"/>
                      <a:pt x="20784" y="0"/>
                      <a:pt x="25558" y="0"/>
                    </a:cubicBezTo>
                    <a:cubicBezTo>
                      <a:pt x="30333" y="0"/>
                      <a:pt x="34295" y="1016"/>
                      <a:pt x="37810" y="3048"/>
                    </a:cubicBezTo>
                    <a:close/>
                    <a:moveTo>
                      <a:pt x="43193" y="17127"/>
                    </a:moveTo>
                    <a:cubicBezTo>
                      <a:pt x="41548" y="14100"/>
                      <a:pt x="39333" y="11804"/>
                      <a:pt x="36550" y="10199"/>
                    </a:cubicBezTo>
                    <a:cubicBezTo>
                      <a:pt x="33766" y="8594"/>
                      <a:pt x="30699" y="7781"/>
                      <a:pt x="27346" y="7781"/>
                    </a:cubicBezTo>
                    <a:cubicBezTo>
                      <a:pt x="23994" y="7781"/>
                      <a:pt x="20947" y="8574"/>
                      <a:pt x="18204" y="10138"/>
                    </a:cubicBezTo>
                    <a:cubicBezTo>
                      <a:pt x="15461" y="11702"/>
                      <a:pt x="13247" y="14019"/>
                      <a:pt x="11621" y="17025"/>
                    </a:cubicBezTo>
                    <a:cubicBezTo>
                      <a:pt x="9976" y="20053"/>
                      <a:pt x="9163" y="23588"/>
                      <a:pt x="9163" y="27651"/>
                    </a:cubicBezTo>
                    <a:cubicBezTo>
                      <a:pt x="9163" y="31714"/>
                      <a:pt x="9976" y="35371"/>
                      <a:pt x="11621" y="38419"/>
                    </a:cubicBezTo>
                    <a:cubicBezTo>
                      <a:pt x="13267" y="41466"/>
                      <a:pt x="15461" y="43803"/>
                      <a:pt x="18204" y="45408"/>
                    </a:cubicBezTo>
                    <a:cubicBezTo>
                      <a:pt x="20967" y="47013"/>
                      <a:pt x="24014" y="47826"/>
                      <a:pt x="27346" y="47826"/>
                    </a:cubicBezTo>
                    <a:cubicBezTo>
                      <a:pt x="30678" y="47826"/>
                      <a:pt x="33746" y="47033"/>
                      <a:pt x="36550" y="45408"/>
                    </a:cubicBezTo>
                    <a:cubicBezTo>
                      <a:pt x="39333" y="43803"/>
                      <a:pt x="41548" y="41466"/>
                      <a:pt x="43193" y="38419"/>
                    </a:cubicBezTo>
                    <a:cubicBezTo>
                      <a:pt x="44839" y="35371"/>
                      <a:pt x="45652" y="31816"/>
                      <a:pt x="45652" y="27753"/>
                    </a:cubicBezTo>
                    <a:cubicBezTo>
                      <a:pt x="45652" y="23689"/>
                      <a:pt x="44839" y="20134"/>
                      <a:pt x="43193" y="17127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6" name="Vapaamuotoinen: Muoto 685">
                <a:extLst>
                  <a:ext uri="{FF2B5EF4-FFF2-40B4-BE49-F238E27FC236}">
                    <a16:creationId xmlns:a16="http://schemas.microsoft.com/office/drawing/2014/main" id="{724DC0F0-DB7B-792B-62BA-49ED7AC0585C}"/>
                  </a:ext>
                </a:extLst>
              </p:cNvPr>
              <p:cNvSpPr/>
              <p:nvPr/>
            </p:nvSpPr>
            <p:spPr>
              <a:xfrm>
                <a:off x="2123653" y="6562581"/>
                <a:ext cx="41730" cy="55667"/>
              </a:xfrm>
              <a:custGeom>
                <a:avLst/>
                <a:gdLst>
                  <a:gd name="connsiteX0" fmla="*/ 10910 w 41730"/>
                  <a:gd name="connsiteY0" fmla="*/ 53555 h 55667"/>
                  <a:gd name="connsiteX1" fmla="*/ 3149 w 41730"/>
                  <a:gd name="connsiteY1" fmla="*/ 47643 h 55667"/>
                  <a:gd name="connsiteX2" fmla="*/ 0 w 41730"/>
                  <a:gd name="connsiteY2" fmla="*/ 38947 h 55667"/>
                  <a:gd name="connsiteX3" fmla="*/ 9244 w 41730"/>
                  <a:gd name="connsiteY3" fmla="*/ 38947 h 55667"/>
                  <a:gd name="connsiteX4" fmla="*/ 13043 w 41730"/>
                  <a:gd name="connsiteY4" fmla="*/ 45530 h 55667"/>
                  <a:gd name="connsiteX5" fmla="*/ 21942 w 41730"/>
                  <a:gd name="connsiteY5" fmla="*/ 48090 h 55667"/>
                  <a:gd name="connsiteX6" fmla="*/ 30008 w 41730"/>
                  <a:gd name="connsiteY6" fmla="*/ 45835 h 55667"/>
                  <a:gd name="connsiteX7" fmla="*/ 32954 w 41730"/>
                  <a:gd name="connsiteY7" fmla="*/ 40126 h 55667"/>
                  <a:gd name="connsiteX8" fmla="*/ 29805 w 41730"/>
                  <a:gd name="connsiteY8" fmla="*/ 34864 h 55667"/>
                  <a:gd name="connsiteX9" fmla="*/ 20073 w 41730"/>
                  <a:gd name="connsiteY9" fmla="*/ 31471 h 55667"/>
                  <a:gd name="connsiteX10" fmla="*/ 10280 w 41730"/>
                  <a:gd name="connsiteY10" fmla="*/ 28281 h 55667"/>
                  <a:gd name="connsiteX11" fmla="*/ 3779 w 41730"/>
                  <a:gd name="connsiteY11" fmla="*/ 23466 h 55667"/>
                  <a:gd name="connsiteX12" fmla="*/ 1077 w 41730"/>
                  <a:gd name="connsiteY12" fmla="*/ 15055 h 55667"/>
                  <a:gd name="connsiteX13" fmla="*/ 3535 w 41730"/>
                  <a:gd name="connsiteY13" fmla="*/ 7477 h 55667"/>
                  <a:gd name="connsiteX14" fmla="*/ 10524 w 41730"/>
                  <a:gd name="connsiteY14" fmla="*/ 2011 h 55667"/>
                  <a:gd name="connsiteX15" fmla="*/ 20845 w 41730"/>
                  <a:gd name="connsiteY15" fmla="*/ 0 h 55667"/>
                  <a:gd name="connsiteX16" fmla="*/ 35310 w 41730"/>
                  <a:gd name="connsiteY16" fmla="*/ 4531 h 55667"/>
                  <a:gd name="connsiteX17" fmla="*/ 41223 w 41730"/>
                  <a:gd name="connsiteY17" fmla="*/ 16924 h 55667"/>
                  <a:gd name="connsiteX18" fmla="*/ 32263 w 41730"/>
                  <a:gd name="connsiteY18" fmla="*/ 16924 h 55667"/>
                  <a:gd name="connsiteX19" fmla="*/ 28870 w 41730"/>
                  <a:gd name="connsiteY19" fmla="*/ 10138 h 55667"/>
                  <a:gd name="connsiteX20" fmla="*/ 20561 w 41730"/>
                  <a:gd name="connsiteY20" fmla="*/ 7578 h 55667"/>
                  <a:gd name="connsiteX21" fmla="*/ 12881 w 41730"/>
                  <a:gd name="connsiteY21" fmla="*/ 9650 h 55667"/>
                  <a:gd name="connsiteX22" fmla="*/ 10036 w 41730"/>
                  <a:gd name="connsiteY22" fmla="*/ 15055 h 55667"/>
                  <a:gd name="connsiteX23" fmla="*/ 11763 w 41730"/>
                  <a:gd name="connsiteY23" fmla="*/ 19423 h 55667"/>
                  <a:gd name="connsiteX24" fmla="*/ 16091 w 41730"/>
                  <a:gd name="connsiteY24" fmla="*/ 22186 h 55667"/>
                  <a:gd name="connsiteX25" fmla="*/ 23324 w 41730"/>
                  <a:gd name="connsiteY25" fmla="*/ 24502 h 55667"/>
                  <a:gd name="connsiteX26" fmla="*/ 32771 w 41730"/>
                  <a:gd name="connsiteY26" fmla="*/ 27590 h 55667"/>
                  <a:gd name="connsiteX27" fmla="*/ 39028 w 41730"/>
                  <a:gd name="connsiteY27" fmla="*/ 32161 h 55667"/>
                  <a:gd name="connsiteX28" fmla="*/ 41731 w 41730"/>
                  <a:gd name="connsiteY28" fmla="*/ 40126 h 55667"/>
                  <a:gd name="connsiteX29" fmla="*/ 39272 w 41730"/>
                  <a:gd name="connsiteY29" fmla="*/ 48090 h 55667"/>
                  <a:gd name="connsiteX30" fmla="*/ 32344 w 41730"/>
                  <a:gd name="connsiteY30" fmla="*/ 53656 h 55667"/>
                  <a:gd name="connsiteX31" fmla="*/ 22064 w 41730"/>
                  <a:gd name="connsiteY31" fmla="*/ 55668 h 55667"/>
                  <a:gd name="connsiteX32" fmla="*/ 10951 w 41730"/>
                  <a:gd name="connsiteY32" fmla="*/ 53555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1730" h="55667">
                    <a:moveTo>
                      <a:pt x="10910" y="53555"/>
                    </a:moveTo>
                    <a:cubicBezTo>
                      <a:pt x="7639" y="52153"/>
                      <a:pt x="5039" y="50182"/>
                      <a:pt x="3149" y="47643"/>
                    </a:cubicBezTo>
                    <a:cubicBezTo>
                      <a:pt x="1239" y="45123"/>
                      <a:pt x="203" y="42218"/>
                      <a:pt x="0" y="38947"/>
                    </a:cubicBezTo>
                    <a:lnTo>
                      <a:pt x="9244" y="38947"/>
                    </a:lnTo>
                    <a:cubicBezTo>
                      <a:pt x="9508" y="41629"/>
                      <a:pt x="10768" y="43823"/>
                      <a:pt x="13043" y="45530"/>
                    </a:cubicBezTo>
                    <a:cubicBezTo>
                      <a:pt x="15299" y="47236"/>
                      <a:pt x="18265" y="48090"/>
                      <a:pt x="21942" y="48090"/>
                    </a:cubicBezTo>
                    <a:cubicBezTo>
                      <a:pt x="25355" y="48090"/>
                      <a:pt x="28037" y="47338"/>
                      <a:pt x="30008" y="45835"/>
                    </a:cubicBezTo>
                    <a:cubicBezTo>
                      <a:pt x="31979" y="44331"/>
                      <a:pt x="32954" y="42421"/>
                      <a:pt x="32954" y="40126"/>
                    </a:cubicBezTo>
                    <a:cubicBezTo>
                      <a:pt x="32954" y="37830"/>
                      <a:pt x="31897" y="36001"/>
                      <a:pt x="29805" y="34864"/>
                    </a:cubicBezTo>
                    <a:cubicBezTo>
                      <a:pt x="27712" y="33705"/>
                      <a:pt x="24461" y="32588"/>
                      <a:pt x="20073" y="31471"/>
                    </a:cubicBezTo>
                    <a:cubicBezTo>
                      <a:pt x="16071" y="30414"/>
                      <a:pt x="12800" y="29358"/>
                      <a:pt x="10280" y="28281"/>
                    </a:cubicBezTo>
                    <a:cubicBezTo>
                      <a:pt x="7761" y="27204"/>
                      <a:pt x="5587" y="25599"/>
                      <a:pt x="3779" y="23466"/>
                    </a:cubicBezTo>
                    <a:cubicBezTo>
                      <a:pt x="1971" y="21333"/>
                      <a:pt x="1077" y="18529"/>
                      <a:pt x="1077" y="15055"/>
                    </a:cubicBezTo>
                    <a:cubicBezTo>
                      <a:pt x="1077" y="12292"/>
                      <a:pt x="1889" y="9772"/>
                      <a:pt x="3535" y="7477"/>
                    </a:cubicBezTo>
                    <a:cubicBezTo>
                      <a:pt x="5181" y="5181"/>
                      <a:pt x="7497" y="3352"/>
                      <a:pt x="10524" y="2011"/>
                    </a:cubicBezTo>
                    <a:cubicBezTo>
                      <a:pt x="13531" y="670"/>
                      <a:pt x="16985" y="0"/>
                      <a:pt x="20845" y="0"/>
                    </a:cubicBezTo>
                    <a:cubicBezTo>
                      <a:pt x="26818" y="0"/>
                      <a:pt x="31633" y="1503"/>
                      <a:pt x="35310" y="4531"/>
                    </a:cubicBezTo>
                    <a:cubicBezTo>
                      <a:pt x="38988" y="7558"/>
                      <a:pt x="40959" y="11682"/>
                      <a:pt x="41223" y="16924"/>
                    </a:cubicBezTo>
                    <a:lnTo>
                      <a:pt x="32263" y="16924"/>
                    </a:lnTo>
                    <a:cubicBezTo>
                      <a:pt x="32060" y="14100"/>
                      <a:pt x="30942" y="11845"/>
                      <a:pt x="28870" y="10138"/>
                    </a:cubicBezTo>
                    <a:cubicBezTo>
                      <a:pt x="26798" y="8431"/>
                      <a:pt x="24035" y="7578"/>
                      <a:pt x="20561" y="7578"/>
                    </a:cubicBezTo>
                    <a:cubicBezTo>
                      <a:pt x="17351" y="7578"/>
                      <a:pt x="14791" y="8269"/>
                      <a:pt x="12881" y="9650"/>
                    </a:cubicBezTo>
                    <a:cubicBezTo>
                      <a:pt x="10971" y="11032"/>
                      <a:pt x="10036" y="12840"/>
                      <a:pt x="10036" y="15055"/>
                    </a:cubicBezTo>
                    <a:cubicBezTo>
                      <a:pt x="10036" y="16822"/>
                      <a:pt x="10605" y="18285"/>
                      <a:pt x="11763" y="19423"/>
                    </a:cubicBezTo>
                    <a:cubicBezTo>
                      <a:pt x="12922" y="20581"/>
                      <a:pt x="14344" y="21495"/>
                      <a:pt x="16091" y="22186"/>
                    </a:cubicBezTo>
                    <a:cubicBezTo>
                      <a:pt x="17838" y="22877"/>
                      <a:pt x="20236" y="23649"/>
                      <a:pt x="23324" y="24502"/>
                    </a:cubicBezTo>
                    <a:cubicBezTo>
                      <a:pt x="27184" y="25558"/>
                      <a:pt x="30333" y="26574"/>
                      <a:pt x="32771" y="27590"/>
                    </a:cubicBezTo>
                    <a:cubicBezTo>
                      <a:pt x="35209" y="28606"/>
                      <a:pt x="37281" y="30130"/>
                      <a:pt x="39028" y="32161"/>
                    </a:cubicBezTo>
                    <a:cubicBezTo>
                      <a:pt x="40755" y="34193"/>
                      <a:pt x="41670" y="36855"/>
                      <a:pt x="41731" y="40126"/>
                    </a:cubicBezTo>
                    <a:cubicBezTo>
                      <a:pt x="41731" y="43071"/>
                      <a:pt x="40898" y="45733"/>
                      <a:pt x="39272" y="48090"/>
                    </a:cubicBezTo>
                    <a:cubicBezTo>
                      <a:pt x="37627" y="50446"/>
                      <a:pt x="35331" y="52295"/>
                      <a:pt x="32344" y="53656"/>
                    </a:cubicBezTo>
                    <a:cubicBezTo>
                      <a:pt x="29358" y="54997"/>
                      <a:pt x="25924" y="55668"/>
                      <a:pt x="22064" y="55668"/>
                    </a:cubicBezTo>
                    <a:cubicBezTo>
                      <a:pt x="17940" y="55668"/>
                      <a:pt x="14222" y="54957"/>
                      <a:pt x="10951" y="53555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7" name="Vapaamuotoinen: Muoto 686">
                <a:extLst>
                  <a:ext uri="{FF2B5EF4-FFF2-40B4-BE49-F238E27FC236}">
                    <a16:creationId xmlns:a16="http://schemas.microsoft.com/office/drawing/2014/main" id="{64DF323D-FBDE-2184-8762-2FDE6B6F32CE}"/>
                  </a:ext>
                </a:extLst>
              </p:cNvPr>
              <p:cNvSpPr/>
              <p:nvPr/>
            </p:nvSpPr>
            <p:spPr>
              <a:xfrm>
                <a:off x="2171459" y="6563475"/>
                <a:ext cx="52721" cy="53900"/>
              </a:xfrm>
              <a:custGeom>
                <a:avLst/>
                <a:gdLst>
                  <a:gd name="connsiteX0" fmla="*/ 26452 w 52721"/>
                  <a:gd name="connsiteY0" fmla="*/ 45631 h 53900"/>
                  <a:gd name="connsiteX1" fmla="*/ 43173 w 52721"/>
                  <a:gd name="connsiteY1" fmla="*/ 0 h 53900"/>
                  <a:gd name="connsiteX2" fmla="*/ 52722 w 52721"/>
                  <a:gd name="connsiteY2" fmla="*/ 0 h 53900"/>
                  <a:gd name="connsiteX3" fmla="*/ 31572 w 52721"/>
                  <a:gd name="connsiteY3" fmla="*/ 53900 h 53900"/>
                  <a:gd name="connsiteX4" fmla="*/ 21150 w 52721"/>
                  <a:gd name="connsiteY4" fmla="*/ 53900 h 53900"/>
                  <a:gd name="connsiteX5" fmla="*/ 0 w 52721"/>
                  <a:gd name="connsiteY5" fmla="*/ 0 h 53900"/>
                  <a:gd name="connsiteX6" fmla="*/ 9650 w 52721"/>
                  <a:gd name="connsiteY6" fmla="*/ 0 h 53900"/>
                  <a:gd name="connsiteX7" fmla="*/ 26473 w 52721"/>
                  <a:gd name="connsiteY7" fmla="*/ 45631 h 5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721" h="53900">
                    <a:moveTo>
                      <a:pt x="26452" y="45631"/>
                    </a:moveTo>
                    <a:lnTo>
                      <a:pt x="43173" y="0"/>
                    </a:lnTo>
                    <a:lnTo>
                      <a:pt x="52722" y="0"/>
                    </a:lnTo>
                    <a:lnTo>
                      <a:pt x="31572" y="53900"/>
                    </a:lnTo>
                    <a:lnTo>
                      <a:pt x="21150" y="53900"/>
                    </a:lnTo>
                    <a:lnTo>
                      <a:pt x="0" y="0"/>
                    </a:lnTo>
                    <a:lnTo>
                      <a:pt x="9650" y="0"/>
                    </a:lnTo>
                    <a:lnTo>
                      <a:pt x="26473" y="45631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8" name="Vapaamuotoinen: Muoto 687">
                <a:extLst>
                  <a:ext uri="{FF2B5EF4-FFF2-40B4-BE49-F238E27FC236}">
                    <a16:creationId xmlns:a16="http://schemas.microsoft.com/office/drawing/2014/main" id="{204D92F6-6B20-2238-D81F-CC9161F02B14}"/>
                  </a:ext>
                </a:extLst>
              </p:cNvPr>
              <p:cNvSpPr/>
              <p:nvPr/>
            </p:nvSpPr>
            <p:spPr>
              <a:xfrm>
                <a:off x="2229585" y="6562581"/>
                <a:ext cx="52498" cy="55667"/>
              </a:xfrm>
              <a:custGeom>
                <a:avLst/>
                <a:gdLst>
                  <a:gd name="connsiteX0" fmla="*/ 52214 w 52498"/>
                  <a:gd name="connsiteY0" fmla="*/ 31186 h 55667"/>
                  <a:gd name="connsiteX1" fmla="*/ 9122 w 52498"/>
                  <a:gd name="connsiteY1" fmla="*/ 31186 h 55667"/>
                  <a:gd name="connsiteX2" fmla="*/ 14587 w 52498"/>
                  <a:gd name="connsiteY2" fmla="*/ 43620 h 55667"/>
                  <a:gd name="connsiteX3" fmla="*/ 26635 w 52498"/>
                  <a:gd name="connsiteY3" fmla="*/ 48090 h 55667"/>
                  <a:gd name="connsiteX4" fmla="*/ 36326 w 52498"/>
                  <a:gd name="connsiteY4" fmla="*/ 45388 h 55667"/>
                  <a:gd name="connsiteX5" fmla="*/ 41791 w 52498"/>
                  <a:gd name="connsiteY5" fmla="*/ 38155 h 55667"/>
                  <a:gd name="connsiteX6" fmla="*/ 51442 w 52498"/>
                  <a:gd name="connsiteY6" fmla="*/ 38155 h 55667"/>
                  <a:gd name="connsiteX7" fmla="*/ 42787 w 52498"/>
                  <a:gd name="connsiteY7" fmla="*/ 50792 h 55667"/>
                  <a:gd name="connsiteX8" fmla="*/ 26656 w 52498"/>
                  <a:gd name="connsiteY8" fmla="*/ 55668 h 55667"/>
                  <a:gd name="connsiteX9" fmla="*/ 12921 w 52498"/>
                  <a:gd name="connsiteY9" fmla="*/ 52234 h 55667"/>
                  <a:gd name="connsiteX10" fmla="*/ 3433 w 52498"/>
                  <a:gd name="connsiteY10" fmla="*/ 42442 h 55667"/>
                  <a:gd name="connsiteX11" fmla="*/ 0 w 52498"/>
                  <a:gd name="connsiteY11" fmla="*/ 27732 h 55667"/>
                  <a:gd name="connsiteX12" fmla="*/ 3332 w 52498"/>
                  <a:gd name="connsiteY12" fmla="*/ 13084 h 55667"/>
                  <a:gd name="connsiteX13" fmla="*/ 12718 w 52498"/>
                  <a:gd name="connsiteY13" fmla="*/ 3393 h 55667"/>
                  <a:gd name="connsiteX14" fmla="*/ 26635 w 52498"/>
                  <a:gd name="connsiteY14" fmla="*/ 0 h 55667"/>
                  <a:gd name="connsiteX15" fmla="*/ 40207 w 52498"/>
                  <a:gd name="connsiteY15" fmla="*/ 3352 h 55667"/>
                  <a:gd name="connsiteX16" fmla="*/ 49308 w 52498"/>
                  <a:gd name="connsiteY16" fmla="*/ 12556 h 55667"/>
                  <a:gd name="connsiteX17" fmla="*/ 52498 w 52498"/>
                  <a:gd name="connsiteY17" fmla="*/ 25782 h 55667"/>
                  <a:gd name="connsiteX18" fmla="*/ 52194 w 52498"/>
                  <a:gd name="connsiteY18" fmla="*/ 31186 h 55667"/>
                  <a:gd name="connsiteX19" fmla="*/ 40999 w 52498"/>
                  <a:gd name="connsiteY19" fmla="*/ 15095 h 55667"/>
                  <a:gd name="connsiteX20" fmla="*/ 34843 w 52498"/>
                  <a:gd name="connsiteY20" fmla="*/ 9488 h 55667"/>
                  <a:gd name="connsiteX21" fmla="*/ 26229 w 52498"/>
                  <a:gd name="connsiteY21" fmla="*/ 7578 h 55667"/>
                  <a:gd name="connsiteX22" fmla="*/ 14669 w 52498"/>
                  <a:gd name="connsiteY22" fmla="*/ 11906 h 55667"/>
                  <a:gd name="connsiteX23" fmla="*/ 9203 w 52498"/>
                  <a:gd name="connsiteY23" fmla="*/ 23913 h 55667"/>
                  <a:gd name="connsiteX24" fmla="*/ 43234 w 52498"/>
                  <a:gd name="connsiteY24" fmla="*/ 23913 h 55667"/>
                  <a:gd name="connsiteX25" fmla="*/ 40979 w 52498"/>
                  <a:gd name="connsiteY25" fmla="*/ 15116 h 5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2498" h="55667">
                    <a:moveTo>
                      <a:pt x="52214" y="31186"/>
                    </a:moveTo>
                    <a:lnTo>
                      <a:pt x="9122" y="31186"/>
                    </a:lnTo>
                    <a:cubicBezTo>
                      <a:pt x="9447" y="36489"/>
                      <a:pt x="11276" y="40654"/>
                      <a:pt x="14587" y="43620"/>
                    </a:cubicBezTo>
                    <a:cubicBezTo>
                      <a:pt x="17899" y="46607"/>
                      <a:pt x="21922" y="48090"/>
                      <a:pt x="26635" y="48090"/>
                    </a:cubicBezTo>
                    <a:cubicBezTo>
                      <a:pt x="30495" y="48090"/>
                      <a:pt x="33726" y="47196"/>
                      <a:pt x="36326" y="45388"/>
                    </a:cubicBezTo>
                    <a:cubicBezTo>
                      <a:pt x="38906" y="43579"/>
                      <a:pt x="40735" y="41182"/>
                      <a:pt x="41791" y="38155"/>
                    </a:cubicBezTo>
                    <a:lnTo>
                      <a:pt x="51442" y="38155"/>
                    </a:lnTo>
                    <a:cubicBezTo>
                      <a:pt x="49999" y="43336"/>
                      <a:pt x="47114" y="47541"/>
                      <a:pt x="42787" y="50792"/>
                    </a:cubicBezTo>
                    <a:cubicBezTo>
                      <a:pt x="38459" y="54043"/>
                      <a:pt x="33075" y="55668"/>
                      <a:pt x="26656" y="55668"/>
                    </a:cubicBezTo>
                    <a:cubicBezTo>
                      <a:pt x="21536" y="55668"/>
                      <a:pt x="16964" y="54530"/>
                      <a:pt x="12921" y="52234"/>
                    </a:cubicBezTo>
                    <a:cubicBezTo>
                      <a:pt x="8898" y="49939"/>
                      <a:pt x="5729" y="46688"/>
                      <a:pt x="3433" y="42442"/>
                    </a:cubicBezTo>
                    <a:cubicBezTo>
                      <a:pt x="1138" y="38216"/>
                      <a:pt x="0" y="33319"/>
                      <a:pt x="0" y="27732"/>
                    </a:cubicBezTo>
                    <a:cubicBezTo>
                      <a:pt x="0" y="22145"/>
                      <a:pt x="1117" y="17269"/>
                      <a:pt x="3332" y="13084"/>
                    </a:cubicBezTo>
                    <a:cubicBezTo>
                      <a:pt x="5567" y="8899"/>
                      <a:pt x="8695" y="5668"/>
                      <a:pt x="12718" y="3393"/>
                    </a:cubicBezTo>
                    <a:cubicBezTo>
                      <a:pt x="16761" y="1138"/>
                      <a:pt x="21393" y="0"/>
                      <a:pt x="26635" y="0"/>
                    </a:cubicBezTo>
                    <a:cubicBezTo>
                      <a:pt x="31877" y="0"/>
                      <a:pt x="36265" y="1117"/>
                      <a:pt x="40207" y="3352"/>
                    </a:cubicBezTo>
                    <a:cubicBezTo>
                      <a:pt x="44148" y="5587"/>
                      <a:pt x="47175" y="8655"/>
                      <a:pt x="49308" y="12556"/>
                    </a:cubicBezTo>
                    <a:cubicBezTo>
                      <a:pt x="51442" y="16457"/>
                      <a:pt x="52498" y="20865"/>
                      <a:pt x="52498" y="25782"/>
                    </a:cubicBezTo>
                    <a:cubicBezTo>
                      <a:pt x="52498" y="27489"/>
                      <a:pt x="52397" y="29297"/>
                      <a:pt x="52194" y="31186"/>
                    </a:cubicBezTo>
                    <a:close/>
                    <a:moveTo>
                      <a:pt x="40999" y="15095"/>
                    </a:moveTo>
                    <a:cubicBezTo>
                      <a:pt x="39496" y="12637"/>
                      <a:pt x="37444" y="10768"/>
                      <a:pt x="34843" y="9488"/>
                    </a:cubicBezTo>
                    <a:cubicBezTo>
                      <a:pt x="32243" y="8208"/>
                      <a:pt x="29378" y="7578"/>
                      <a:pt x="26229" y="7578"/>
                    </a:cubicBezTo>
                    <a:cubicBezTo>
                      <a:pt x="21698" y="7578"/>
                      <a:pt x="17858" y="9021"/>
                      <a:pt x="14669" y="11906"/>
                    </a:cubicBezTo>
                    <a:cubicBezTo>
                      <a:pt x="11479" y="14791"/>
                      <a:pt x="9671" y="18793"/>
                      <a:pt x="9203" y="23913"/>
                    </a:cubicBezTo>
                    <a:lnTo>
                      <a:pt x="43234" y="23913"/>
                    </a:lnTo>
                    <a:cubicBezTo>
                      <a:pt x="43234" y="20500"/>
                      <a:pt x="42482" y="17574"/>
                      <a:pt x="40979" y="15116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89" name="Vapaamuotoinen: Muoto 688">
                <a:extLst>
                  <a:ext uri="{FF2B5EF4-FFF2-40B4-BE49-F238E27FC236}">
                    <a16:creationId xmlns:a16="http://schemas.microsoft.com/office/drawing/2014/main" id="{EC6FEBE1-A897-C687-58FF-56313CBB687F}"/>
                  </a:ext>
                </a:extLst>
              </p:cNvPr>
              <p:cNvSpPr/>
              <p:nvPr/>
            </p:nvSpPr>
            <p:spPr>
              <a:xfrm>
                <a:off x="2293786" y="6562479"/>
                <a:ext cx="26371" cy="54895"/>
              </a:xfrm>
              <a:custGeom>
                <a:avLst/>
                <a:gdLst>
                  <a:gd name="connsiteX0" fmla="*/ 15705 w 26371"/>
                  <a:gd name="connsiteY0" fmla="*/ 2560 h 54895"/>
                  <a:gd name="connsiteX1" fmla="*/ 26371 w 26371"/>
                  <a:gd name="connsiteY1" fmla="*/ 0 h 54895"/>
                  <a:gd name="connsiteX2" fmla="*/ 26371 w 26371"/>
                  <a:gd name="connsiteY2" fmla="*/ 9244 h 54895"/>
                  <a:gd name="connsiteX3" fmla="*/ 24014 w 26371"/>
                  <a:gd name="connsiteY3" fmla="*/ 9244 h 54895"/>
                  <a:gd name="connsiteX4" fmla="*/ 8959 w 26371"/>
                  <a:gd name="connsiteY4" fmla="*/ 25579 h 54895"/>
                  <a:gd name="connsiteX5" fmla="*/ 8959 w 26371"/>
                  <a:gd name="connsiteY5" fmla="*/ 54896 h 54895"/>
                  <a:gd name="connsiteX6" fmla="*/ 0 w 26371"/>
                  <a:gd name="connsiteY6" fmla="*/ 54896 h 54895"/>
                  <a:gd name="connsiteX7" fmla="*/ 0 w 26371"/>
                  <a:gd name="connsiteY7" fmla="*/ 996 h 54895"/>
                  <a:gd name="connsiteX8" fmla="*/ 8959 w 26371"/>
                  <a:gd name="connsiteY8" fmla="*/ 996 h 54895"/>
                  <a:gd name="connsiteX9" fmla="*/ 8959 w 26371"/>
                  <a:gd name="connsiteY9" fmla="*/ 9752 h 54895"/>
                  <a:gd name="connsiteX10" fmla="*/ 15705 w 26371"/>
                  <a:gd name="connsiteY10" fmla="*/ 2580 h 54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371" h="54895">
                    <a:moveTo>
                      <a:pt x="15705" y="2560"/>
                    </a:moveTo>
                    <a:cubicBezTo>
                      <a:pt x="18630" y="853"/>
                      <a:pt x="22186" y="0"/>
                      <a:pt x="26371" y="0"/>
                    </a:cubicBezTo>
                    <a:lnTo>
                      <a:pt x="26371" y="9244"/>
                    </a:lnTo>
                    <a:lnTo>
                      <a:pt x="24014" y="9244"/>
                    </a:lnTo>
                    <a:cubicBezTo>
                      <a:pt x="13978" y="9244"/>
                      <a:pt x="8959" y="14689"/>
                      <a:pt x="8959" y="25579"/>
                    </a:cubicBezTo>
                    <a:lnTo>
                      <a:pt x="8959" y="54896"/>
                    </a:lnTo>
                    <a:lnTo>
                      <a:pt x="0" y="54896"/>
                    </a:lnTo>
                    <a:lnTo>
                      <a:pt x="0" y="996"/>
                    </a:lnTo>
                    <a:lnTo>
                      <a:pt x="8959" y="996"/>
                    </a:lnTo>
                    <a:lnTo>
                      <a:pt x="8959" y="9752"/>
                    </a:lnTo>
                    <a:cubicBezTo>
                      <a:pt x="10524" y="6664"/>
                      <a:pt x="12779" y="4287"/>
                      <a:pt x="15705" y="2580"/>
                    </a:cubicBez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690" name="Vapaamuotoinen: Muoto 689">
                <a:extLst>
                  <a:ext uri="{FF2B5EF4-FFF2-40B4-BE49-F238E27FC236}">
                    <a16:creationId xmlns:a16="http://schemas.microsoft.com/office/drawing/2014/main" id="{DFE59569-E24A-6255-C421-28DD71A48568}"/>
                  </a:ext>
                </a:extLst>
              </p:cNvPr>
              <p:cNvSpPr/>
              <p:nvPr/>
            </p:nvSpPr>
            <p:spPr>
              <a:xfrm>
                <a:off x="2330376" y="6544560"/>
                <a:ext cx="42299" cy="72794"/>
              </a:xfrm>
              <a:custGeom>
                <a:avLst/>
                <a:gdLst>
                  <a:gd name="connsiteX0" fmla="*/ 30109 w 42299"/>
                  <a:gd name="connsiteY0" fmla="*/ 72795 h 72794"/>
                  <a:gd name="connsiteX1" fmla="*/ 8959 w 42299"/>
                  <a:gd name="connsiteY1" fmla="*/ 48984 h 72794"/>
                  <a:gd name="connsiteX2" fmla="*/ 8959 w 42299"/>
                  <a:gd name="connsiteY2" fmla="*/ 72795 h 72794"/>
                  <a:gd name="connsiteX3" fmla="*/ 0 w 42299"/>
                  <a:gd name="connsiteY3" fmla="*/ 72795 h 72794"/>
                  <a:gd name="connsiteX4" fmla="*/ 0 w 42299"/>
                  <a:gd name="connsiteY4" fmla="*/ 0 h 72794"/>
                  <a:gd name="connsiteX5" fmla="*/ 8959 w 42299"/>
                  <a:gd name="connsiteY5" fmla="*/ 0 h 72794"/>
                  <a:gd name="connsiteX6" fmla="*/ 8959 w 42299"/>
                  <a:gd name="connsiteY6" fmla="*/ 42787 h 72794"/>
                  <a:gd name="connsiteX7" fmla="*/ 29703 w 42299"/>
                  <a:gd name="connsiteY7" fmla="*/ 18874 h 72794"/>
                  <a:gd name="connsiteX8" fmla="*/ 42198 w 42299"/>
                  <a:gd name="connsiteY8" fmla="*/ 18874 h 72794"/>
                  <a:gd name="connsiteX9" fmla="*/ 16822 w 42299"/>
                  <a:gd name="connsiteY9" fmla="*/ 45733 h 72794"/>
                  <a:gd name="connsiteX10" fmla="*/ 42299 w 42299"/>
                  <a:gd name="connsiteY10" fmla="*/ 72775 h 72794"/>
                  <a:gd name="connsiteX11" fmla="*/ 30109 w 42299"/>
                  <a:gd name="connsiteY11" fmla="*/ 72775 h 72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2299" h="72794">
                    <a:moveTo>
                      <a:pt x="30109" y="72795"/>
                    </a:moveTo>
                    <a:lnTo>
                      <a:pt x="8959" y="48984"/>
                    </a:lnTo>
                    <a:lnTo>
                      <a:pt x="8959" y="72795"/>
                    </a:lnTo>
                    <a:lnTo>
                      <a:pt x="0" y="72795"/>
                    </a:lnTo>
                    <a:lnTo>
                      <a:pt x="0" y="0"/>
                    </a:lnTo>
                    <a:lnTo>
                      <a:pt x="8959" y="0"/>
                    </a:lnTo>
                    <a:lnTo>
                      <a:pt x="8959" y="42787"/>
                    </a:lnTo>
                    <a:lnTo>
                      <a:pt x="29703" y="18874"/>
                    </a:lnTo>
                    <a:lnTo>
                      <a:pt x="42198" y="18874"/>
                    </a:lnTo>
                    <a:lnTo>
                      <a:pt x="16822" y="45733"/>
                    </a:lnTo>
                    <a:lnTo>
                      <a:pt x="42299" y="72775"/>
                    </a:lnTo>
                    <a:lnTo>
                      <a:pt x="30109" y="72775"/>
                    </a:lnTo>
                    <a:close/>
                  </a:path>
                </a:pathLst>
              </a:custGeom>
              <a:grpFill/>
              <a:ln w="20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608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88" r:id="rId2"/>
    <p:sldLayoutId id="2147483664" r:id="rId3"/>
    <p:sldLayoutId id="2147483666" r:id="rId4"/>
    <p:sldLayoutId id="2147483667" r:id="rId5"/>
    <p:sldLayoutId id="2147483671" r:id="rId6"/>
    <p:sldLayoutId id="2147483672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675" r:id="rId14"/>
    <p:sldLayoutId id="2147483665" r:id="rId15"/>
    <p:sldLayoutId id="2147483680" r:id="rId16"/>
    <p:sldLayoutId id="2147483677" r:id="rId17"/>
    <p:sldLayoutId id="2147483678" r:id="rId18"/>
    <p:sldLayoutId id="2147483679" r:id="rId19"/>
    <p:sldLayoutId id="2147483681" r:id="rId20"/>
    <p:sldLayoutId id="2147483673" r:id="rId21"/>
    <p:sldLayoutId id="2147483674" r:id="rId22"/>
    <p:sldLayoutId id="2147483676" r:id="rId23"/>
    <p:sldLayoutId id="2147483682" r:id="rId24"/>
    <p:sldLayoutId id="2147483683" r:id="rId25"/>
    <p:sldLayoutId id="2147483670" r:id="rId26"/>
    <p:sldLayoutId id="2147483684" r:id="rId27"/>
    <p:sldLayoutId id="2147483687" r:id="rId28"/>
    <p:sldLayoutId id="2147483705" r:id="rId29"/>
    <p:sldLayoutId id="2147483706" r:id="rId30"/>
    <p:sldLayoutId id="2147483685" r:id="rId31"/>
    <p:sldLayoutId id="2147483686" r:id="rId32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Poppins" panose="000005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180975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Poppins" panose="000005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3842">
          <p15:clr>
            <a:srgbClr val="F26B43"/>
          </p15:clr>
        </p15:guide>
        <p15:guide id="3" pos="7628">
          <p15:clr>
            <a:srgbClr val="F26B43"/>
          </p15:clr>
        </p15:guide>
        <p15:guide id="4" orient="horz" pos="4247">
          <p15:clr>
            <a:srgbClr val="F26B43"/>
          </p15:clr>
        </p15:guide>
        <p15:guide id="5" pos="575">
          <p15:clr>
            <a:srgbClr val="F26B43"/>
          </p15:clr>
        </p15:guide>
        <p15:guide id="6" pos="6835">
          <p15:clr>
            <a:srgbClr val="F26B43"/>
          </p15:clr>
        </p15:guide>
        <p15:guide id="7" pos="439">
          <p15:clr>
            <a:srgbClr val="F26B43"/>
          </p15:clr>
        </p15:guide>
        <p15:guide id="8" orient="horz" pos="3997">
          <p15:clr>
            <a:srgbClr val="F26B43"/>
          </p15:clr>
        </p15:guide>
        <p15:guide id="9" orient="horz" pos="3929">
          <p15:clr>
            <a:srgbClr val="F26B43"/>
          </p15:clr>
        </p15:guide>
        <p15:guide id="10" pos="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A89F693F-D539-6501-DCF2-58429ACFB9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Noora Sipilä</a:t>
            </a:r>
          </a:p>
          <a:p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F1B39F6-12DE-DAF9-2FC7-DCE9C0B0D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Sopimuspalokuntalaisten pelastuskelpoisuus ja fyysinen toimintakyky</a:t>
            </a:r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036796FB-B6BF-09E4-F86D-5809C6638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55C8-2B31-46DD-9C32-28C359E3105F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CFE28D14-224C-793D-9B9F-54F55E03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Inhimillisesti - Ammatillisesti - Luotettavasti </a:t>
            </a:r>
          </a:p>
          <a:p>
            <a:r>
              <a:rPr lang="fi-FI" dirty="0"/>
              <a:t>YHDESSÄ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BB6FEEF6-9A31-E194-7CA0-728973435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 dirty="0"/>
              <a:t>ℓ  </a:t>
            </a:r>
            <a:fld id="{EDA1CD2C-0D17-4F38-A241-D6C215D5E2C9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3147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679701-6902-0467-BE67-105244B5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Hapenottokyvyn luokitukset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D3FE5B-3ECD-6C82-E35C-D4FEF2304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 fontAlgn="base"/>
            <a:r>
              <a:rPr lang="fi-FI" sz="2800" b="1" i="0" u="none" strike="noStrike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&lt; 21 ml/kg/min</a:t>
            </a:r>
            <a:r>
              <a:rPr lang="fi-FI" sz="2800" b="0" i="0" u="none" strike="noStrike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 	Jatkotutkimukset suositeltavia</a:t>
            </a:r>
            <a:r>
              <a:rPr lang="en-US" sz="2800" b="0" i="0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24335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fi-FI" b="0" i="0" dirty="0">
              <a:solidFill>
                <a:srgbClr val="24335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fi-FI" sz="2800" b="1" i="0" u="none" strike="noStrike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21-25 ml/kg/min</a:t>
            </a:r>
            <a:r>
              <a:rPr lang="fi-FI" sz="2800" b="0" i="0" u="none" strike="noStrike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 	Lisääntynyt sydänoireiden riski</a:t>
            </a:r>
            <a:r>
              <a:rPr lang="en-US" sz="2800" b="0" i="0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24335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fi-FI" sz="2800" b="1" i="0" u="none" strike="noStrike" dirty="0">
              <a:solidFill>
                <a:srgbClr val="24335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fi-FI" sz="2800" b="1" i="0" u="none" strike="noStrike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26-30 ml/kg/min</a:t>
            </a:r>
            <a:r>
              <a:rPr lang="fi-FI" sz="2800" b="0" i="0" u="none" strike="noStrike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 	Alentunut aerobinen kestävyys voi 						rajoittaa kuormittavasta työstä selviytymistä</a:t>
            </a:r>
            <a:r>
              <a:rPr lang="en-US" sz="2800" b="0" i="0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24335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fi-FI" b="0" i="0" dirty="0">
              <a:solidFill>
                <a:srgbClr val="24335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fi-FI" sz="2800" b="1" i="0" u="none" strike="noStrike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35 ml/kg/min</a:t>
            </a:r>
            <a:r>
              <a:rPr lang="fi-FI" sz="2800" b="0" i="0" u="none" strike="noStrike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 		Terveyden kannalta riittävä aerobinen kestävyys</a:t>
            </a:r>
            <a:r>
              <a:rPr lang="en-US" sz="2800" b="0" i="0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24335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fi-FI" b="0" i="0" dirty="0">
              <a:solidFill>
                <a:srgbClr val="243354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fi-FI" sz="2800" b="1" i="0" u="none" strike="noStrike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45 ml/kg/min</a:t>
            </a:r>
            <a:r>
              <a:rPr lang="fi-FI" sz="2800" b="0" i="0" u="none" strike="noStrike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 		Hyvä suoja verenkiertoelimistön sairauksia vastaan riippumatta 			riskitekijöistä kuten ylipaino, tupakointi, kohonnut verenpaine 			jne.</a:t>
            </a:r>
            <a:r>
              <a:rPr lang="en-US" sz="2800" b="0" i="0" dirty="0">
                <a:solidFill>
                  <a:srgbClr val="243354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 dirty="0">
              <a:solidFill>
                <a:srgbClr val="243354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2F1EEF8E-EC78-3044-D741-938158DD1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E46A6F9-1D12-2B62-CD32-0CDC5BD56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10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1D39102E-5539-174D-1C0D-D37AFF107408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4382C88-6DC5-45EA-95C4-1E8DC7F28EC4}" type="datetime1">
              <a:rPr lang="fi-FI" smtClean="0"/>
              <a:t>26.4.2024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945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AEF12-DC3C-7D63-43E6-3F57035A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Fyysinen toimintakyky ja hyvinvointi</a:t>
            </a:r>
            <a:br>
              <a:rPr lang="fi-FI" dirty="0"/>
            </a:br>
            <a:r>
              <a:rPr lang="fi-FI" dirty="0"/>
              <a:t>Lihaskunto</a:t>
            </a:r>
          </a:p>
        </p:txBody>
      </p:sp>
      <p:sp>
        <p:nvSpPr>
          <p:cNvPr id="26" name="Alatunnisteen paikkamerkki 25">
            <a:extLst>
              <a:ext uri="{FF2B5EF4-FFF2-40B4-BE49-F238E27FC236}">
                <a16:creationId xmlns:a16="http://schemas.microsoft.com/office/drawing/2014/main" id="{37565595-BAC3-8603-BD84-F2BA1016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Inhimillisesti - Ammatillisesti - Luotettavasti </a:t>
            </a:r>
          </a:p>
          <a:p>
            <a:r>
              <a:rPr lang="fi-FI" dirty="0"/>
              <a:t>YHDESSÄ</a:t>
            </a:r>
          </a:p>
        </p:txBody>
      </p:sp>
      <p:sp>
        <p:nvSpPr>
          <p:cNvPr id="27" name="Dian numeron paikkamerkki 26">
            <a:extLst>
              <a:ext uri="{FF2B5EF4-FFF2-40B4-BE49-F238E27FC236}">
                <a16:creationId xmlns:a16="http://schemas.microsoft.com/office/drawing/2014/main" id="{35FF1D97-617F-D38A-0BA5-2C1BF935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5" name="Päivämäärän paikkamerkki 24">
            <a:extLst>
              <a:ext uri="{FF2B5EF4-FFF2-40B4-BE49-F238E27FC236}">
                <a16:creationId xmlns:a16="http://schemas.microsoft.com/office/drawing/2014/main" id="{9F0182BA-2A76-FF18-C6FC-BF8637F5510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F8F65E2-98DC-464F-B67D-A188E2B128DE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CAE816-7632-912B-C6F1-5322BE69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Tukee työkykyä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Tukee terveyttä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Tuki- ja liikuntaelin terveys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Lihasta alkaa katoamaan luonnollisesti iän myötä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50 v. jälkeen 1% vuodessa – tarvitaan reserviä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Toimintakyky vanhana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Kuluttaa levossa enemmän energiaa &gt; painonhallinta</a:t>
            </a:r>
          </a:p>
        </p:txBody>
      </p:sp>
    </p:spTree>
    <p:extLst>
      <p:ext uri="{BB962C8B-B14F-4D97-AF65-F5344CB8AC3E}">
        <p14:creationId xmlns:p14="http://schemas.microsoft.com/office/powerpoint/2010/main" val="382679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ikuisten liikkumisen suositusta kuvaava kartio, joka muodostuu lohkoista">
            <a:extLst>
              <a:ext uri="{FF2B5EF4-FFF2-40B4-BE49-F238E27FC236}">
                <a16:creationId xmlns:a16="http://schemas.microsoft.com/office/drawing/2014/main" id="{D2983BAE-FDA2-DA3B-721D-478BBB287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328" y="315929"/>
            <a:ext cx="6080872" cy="590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D537F-8482-70AA-BA39-046ABD6B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793" y="0"/>
            <a:ext cx="8875474" cy="1566383"/>
          </a:xfrm>
        </p:spPr>
        <p:txBody>
          <a:bodyPr/>
          <a:lstStyle/>
          <a:p>
            <a:r>
              <a:rPr lang="fi-FI" dirty="0"/>
              <a:t>Liikkumalla terveyttä, askel kerrallaan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669BCC-06AD-684C-005D-1D12344DA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3" y="1566383"/>
            <a:ext cx="6956954" cy="433911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Mikä motivoi? Mitä tavoittelet?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Työkyky, terveys, harrastukset, jaksaa leikkiä, jaksaa vielä eläkkeelläkin, yleinen hyvinvointi, painonhallinta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Testeillä tietoa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Tiedosta tekoihin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Omaehtoinen liikunta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Kannustus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Esimerkillä johtaminen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45F6432-33BD-8FE5-2695-FF3ED6DB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F501894-360F-011B-1ECC-C0C7BB74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12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36E2281-6E0D-D814-AF4F-C48E2B1F414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4382C88-6DC5-45EA-95C4-1E8DC7F28EC4}" type="datetime1">
              <a:rPr lang="fi-FI" smtClean="0"/>
              <a:t>26.4.2024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9886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97DCFB8-40BE-9093-5C06-A3344C13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Kiitos!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84123C2-2712-46A1-1E16-E3CD2ADA45E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3582E6-2CA0-4D9E-A9C4-AF0D73BAD3C0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8449031-91B3-BDA6-1A2C-04AD9E2EFA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/>
              <a:t>Inhimillisesti - Ammatillisesti - Luotettavasti </a:t>
            </a:r>
          </a:p>
          <a:p>
            <a:r>
              <a:rPr lang="fi-FI" dirty="0"/>
              <a:t>YHDESSÄ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0D0AC4C-F02F-3403-AD03-4FD329DDD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 dirty="0"/>
              <a:t>  </a:t>
            </a:r>
            <a:fld id="{EDA1CD2C-0D17-4F38-A241-D6C215D5E2C9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0307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AEF12-DC3C-7D63-43E6-3F57035A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Esittely</a:t>
            </a:r>
          </a:p>
        </p:txBody>
      </p:sp>
      <p:sp>
        <p:nvSpPr>
          <p:cNvPr id="26" name="Alatunnisteen paikkamerkki 25">
            <a:extLst>
              <a:ext uri="{FF2B5EF4-FFF2-40B4-BE49-F238E27FC236}">
                <a16:creationId xmlns:a16="http://schemas.microsoft.com/office/drawing/2014/main" id="{37565595-BAC3-8603-BD84-F2BA1016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Inhimillisesti - Ammatillisesti - Luotettavasti </a:t>
            </a:r>
          </a:p>
          <a:p>
            <a:r>
              <a:rPr lang="fi-FI" dirty="0"/>
              <a:t>YHDESSÄ</a:t>
            </a:r>
          </a:p>
        </p:txBody>
      </p:sp>
      <p:sp>
        <p:nvSpPr>
          <p:cNvPr id="27" name="Dian numeron paikkamerkki 26">
            <a:extLst>
              <a:ext uri="{FF2B5EF4-FFF2-40B4-BE49-F238E27FC236}">
                <a16:creationId xmlns:a16="http://schemas.microsoft.com/office/drawing/2014/main" id="{35FF1D97-617F-D38A-0BA5-2C1BF935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25" name="Päivämäärän paikkamerkki 24">
            <a:extLst>
              <a:ext uri="{FF2B5EF4-FFF2-40B4-BE49-F238E27FC236}">
                <a16:creationId xmlns:a16="http://schemas.microsoft.com/office/drawing/2014/main" id="{9F0182BA-2A76-FF18-C6FC-BF8637F5510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F8F65E2-98DC-464F-B67D-A188E2B128DE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CAE816-7632-912B-C6F1-5322BE69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fi-FI" sz="2800" dirty="0"/>
              <a:t>Noora Sipilä, liikuntapalvelukoordinaattori, Keski-Uudenmaan pelastuslaitos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defRPr/>
            </a:pPr>
            <a:r>
              <a:rPr lang="fi-FI" sz="2800" dirty="0" err="1"/>
              <a:t>FireFit</a:t>
            </a:r>
            <a:r>
              <a:rPr lang="fi-FI" sz="2800" dirty="0"/>
              <a:t>-testaaja</a:t>
            </a:r>
          </a:p>
        </p:txBody>
      </p:sp>
    </p:spTree>
    <p:extLst>
      <p:ext uri="{BB962C8B-B14F-4D97-AF65-F5344CB8AC3E}">
        <p14:creationId xmlns:p14="http://schemas.microsoft.com/office/powerpoint/2010/main" val="78706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244287F-05AD-BE50-A441-E1F1A20E4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807" y="2325511"/>
            <a:ext cx="4598753" cy="37989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19AEF12-DC3C-7D63-43E6-3F57035A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Ohje pelastustoimen sukellus- ja pintapelastustoimintaan</a:t>
            </a:r>
          </a:p>
        </p:txBody>
      </p:sp>
      <p:sp>
        <p:nvSpPr>
          <p:cNvPr id="26" name="Alatunnisteen paikkamerkki 25">
            <a:extLst>
              <a:ext uri="{FF2B5EF4-FFF2-40B4-BE49-F238E27FC236}">
                <a16:creationId xmlns:a16="http://schemas.microsoft.com/office/drawing/2014/main" id="{37565595-BAC3-8603-BD84-F2BA1016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Inhimillisesti - Ammatillisesti - Luotettavasti </a:t>
            </a:r>
          </a:p>
          <a:p>
            <a:r>
              <a:rPr lang="fi-FI" dirty="0"/>
              <a:t>YHDESSÄ</a:t>
            </a:r>
          </a:p>
        </p:txBody>
      </p:sp>
      <p:sp>
        <p:nvSpPr>
          <p:cNvPr id="27" name="Dian numeron paikkamerkki 26">
            <a:extLst>
              <a:ext uri="{FF2B5EF4-FFF2-40B4-BE49-F238E27FC236}">
                <a16:creationId xmlns:a16="http://schemas.microsoft.com/office/drawing/2014/main" id="{35FF1D97-617F-D38A-0BA5-2C1BF935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25" name="Päivämäärän paikkamerkki 24">
            <a:extLst>
              <a:ext uri="{FF2B5EF4-FFF2-40B4-BE49-F238E27FC236}">
                <a16:creationId xmlns:a16="http://schemas.microsoft.com/office/drawing/2014/main" id="{9F0182BA-2A76-FF18-C6FC-BF8637F5510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F8F65E2-98DC-464F-B67D-A188E2B128DE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CAE816-7632-912B-C6F1-5322BE697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566383"/>
            <a:ext cx="8164865" cy="433911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Ohjeen tarkoituksena on edistää pelastustoiminnan turvallisuutta ja yhdenmukaistaa ohjeessa käsiteltävää pelastustoimintaa ja sen harjoittelua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Myös pelastustehtävien tukitehtävissä työskentelevillä tulee olla riittävä osaaminen ja toimintakyky tehtävänsä hoitamiseen</a:t>
            </a:r>
          </a:p>
          <a:p>
            <a:pPr marL="457200" indent="-457200">
              <a:buFontTx/>
              <a:buChar char="-"/>
            </a:pPr>
            <a:endParaRPr lang="fi-FI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Käsittelyssä toimintakyky</a:t>
            </a:r>
          </a:p>
        </p:txBody>
      </p:sp>
    </p:spTree>
    <p:extLst>
      <p:ext uri="{BB962C8B-B14F-4D97-AF65-F5344CB8AC3E}">
        <p14:creationId xmlns:p14="http://schemas.microsoft.com/office/powerpoint/2010/main" val="39142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AEF12-DC3C-7D63-43E6-3F57035A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/>
              <a:t>Ohje pelastustoimen sukellus- ja pintapelastustoimintaan</a:t>
            </a:r>
            <a:endParaRPr lang="fi-FI" dirty="0"/>
          </a:p>
        </p:txBody>
      </p:sp>
      <p:sp>
        <p:nvSpPr>
          <p:cNvPr id="26" name="Alatunnisteen paikkamerkki 25">
            <a:extLst>
              <a:ext uri="{FF2B5EF4-FFF2-40B4-BE49-F238E27FC236}">
                <a16:creationId xmlns:a16="http://schemas.microsoft.com/office/drawing/2014/main" id="{37565595-BAC3-8603-BD84-F2BA1016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Inhimillisesti - Ammatillisesti - Luotettavasti </a:t>
            </a:r>
          </a:p>
          <a:p>
            <a:r>
              <a:rPr lang="fi-FI" dirty="0"/>
              <a:t>YHDESSÄ</a:t>
            </a:r>
          </a:p>
        </p:txBody>
      </p:sp>
      <p:sp>
        <p:nvSpPr>
          <p:cNvPr id="27" name="Dian numeron paikkamerkki 26">
            <a:extLst>
              <a:ext uri="{FF2B5EF4-FFF2-40B4-BE49-F238E27FC236}">
                <a16:creationId xmlns:a16="http://schemas.microsoft.com/office/drawing/2014/main" id="{35FF1D97-617F-D38A-0BA5-2C1BF935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25" name="Päivämäärän paikkamerkki 24">
            <a:extLst>
              <a:ext uri="{FF2B5EF4-FFF2-40B4-BE49-F238E27FC236}">
                <a16:creationId xmlns:a16="http://schemas.microsoft.com/office/drawing/2014/main" id="{9F0182BA-2A76-FF18-C6FC-BF8637F5510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F8F65E2-98DC-464F-B67D-A188E2B128DE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CAE816-7632-912B-C6F1-5322BE697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12" y="1566383"/>
            <a:ext cx="10558110" cy="433911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Fyysisen toimintakyvyn arviointi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 err="1"/>
              <a:t>FireFit</a:t>
            </a:r>
            <a:r>
              <a:rPr lang="fi-FI" dirty="0"/>
              <a:t>-indeksi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Aerobisen kestävyyden indeksi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Lihaskunto-osion indeksi	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Työskentelyn edellytykset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Perustehtävät (Aerobisen kestävyyden indeksi vähintään 2)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Savusukellus (FF-indeksi vähintään 3, jossa aerobinen indeksi vähintään 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Savusukellusta simuloiva rata sekä kehonhallinnan, liikkuvuuden ja tasapainon testit</a:t>
            </a:r>
          </a:p>
        </p:txBody>
      </p:sp>
    </p:spTree>
    <p:extLst>
      <p:ext uri="{BB962C8B-B14F-4D97-AF65-F5344CB8AC3E}">
        <p14:creationId xmlns:p14="http://schemas.microsoft.com/office/powerpoint/2010/main" val="424165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B04EDE-B994-BDBF-BF0E-FAAC1EB6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Fyysisen toimintakyvyn arviointi käytännössä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1F7731-07C7-2A66-7CBE-D4966E1B7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Testin varaaminen (ennen kurssia, määräaikaistestit, uusintatesti)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Testit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 err="1"/>
              <a:t>Inbody</a:t>
            </a:r>
            <a:endParaRPr lang="fi-FI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Polkupyörätesti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fi-FI" dirty="0"/>
              <a:t>Lihaskuntomittaukset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Testausväli (ikä, kuntoluokka)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Tulosten jakaminen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7A3D2FF-4C64-A80E-D397-A216FDFDF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59A1C02-8667-60F1-5E98-269E995C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5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B3E7C42-22F7-3BDC-F307-A3ABC88C444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4382C88-6DC5-45EA-95C4-1E8DC7F28EC4}" type="datetime1">
              <a:rPr lang="fi-FI" smtClean="0"/>
              <a:t>26.4.2024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2109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AEF12-DC3C-7D63-43E6-3F57035A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Muita asioita</a:t>
            </a:r>
          </a:p>
        </p:txBody>
      </p:sp>
      <p:sp>
        <p:nvSpPr>
          <p:cNvPr id="26" name="Alatunnisteen paikkamerkki 25">
            <a:extLst>
              <a:ext uri="{FF2B5EF4-FFF2-40B4-BE49-F238E27FC236}">
                <a16:creationId xmlns:a16="http://schemas.microsoft.com/office/drawing/2014/main" id="{37565595-BAC3-8603-BD84-F2BA1016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Inhimillisesti - Ammatillisesti - Luotettavasti </a:t>
            </a:r>
          </a:p>
          <a:p>
            <a:r>
              <a:rPr lang="fi-FI" dirty="0"/>
              <a:t>YHDESSÄ</a:t>
            </a:r>
          </a:p>
        </p:txBody>
      </p:sp>
      <p:sp>
        <p:nvSpPr>
          <p:cNvPr id="27" name="Dian numeron paikkamerkki 26">
            <a:extLst>
              <a:ext uri="{FF2B5EF4-FFF2-40B4-BE49-F238E27FC236}">
                <a16:creationId xmlns:a16="http://schemas.microsoft.com/office/drawing/2014/main" id="{35FF1D97-617F-D38A-0BA5-2C1BF935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25" name="Päivämäärän paikkamerkki 24">
            <a:extLst>
              <a:ext uri="{FF2B5EF4-FFF2-40B4-BE49-F238E27FC236}">
                <a16:creationId xmlns:a16="http://schemas.microsoft.com/office/drawing/2014/main" id="{9F0182BA-2A76-FF18-C6FC-BF8637F5510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F8F65E2-98DC-464F-B67D-A188E2B128DE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CAE816-7632-912B-C6F1-5322BE69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Työterveyshuollon rooli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Testaajan ja palokunnan päällikön yhteistyö ja tehtävänjaot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Sopimuspalokuntalaisen vastuu</a:t>
            </a:r>
          </a:p>
        </p:txBody>
      </p:sp>
    </p:spTree>
    <p:extLst>
      <p:ext uri="{BB962C8B-B14F-4D97-AF65-F5344CB8AC3E}">
        <p14:creationId xmlns:p14="http://schemas.microsoft.com/office/powerpoint/2010/main" val="247247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197DCFB8-40BE-9093-5C06-A3344C13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Liikunta pelastuskelpoisuuden ja hyvinvoinnin tukena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884123C2-2712-46A1-1E16-E3CD2ADA45E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3582E6-2CA0-4D9E-A9C4-AF0D73BAD3C0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8449031-91B3-BDA6-1A2C-04AD9E2EFA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/>
              <a:t>Inhimillisesti - Ammatillisesti - Luotettavasti </a:t>
            </a:r>
          </a:p>
          <a:p>
            <a:r>
              <a:rPr lang="fi-FI" dirty="0"/>
              <a:t>YHDESSÄ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C0D0AC4C-F02F-3403-AD03-4FD329DDD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i-FI" dirty="0"/>
              <a:t>  </a:t>
            </a:r>
            <a:fld id="{EDA1CD2C-0D17-4F38-A241-D6C215D5E2C9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791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AEF12-DC3C-7D63-43E6-3F57035A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Fyysinen toimintakyky ja hyvinvointi</a:t>
            </a:r>
            <a:br>
              <a:rPr lang="fi-FI" dirty="0"/>
            </a:br>
            <a:r>
              <a:rPr lang="fi-FI" dirty="0"/>
              <a:t>Kestävyyskunto</a:t>
            </a:r>
          </a:p>
        </p:txBody>
      </p:sp>
      <p:sp>
        <p:nvSpPr>
          <p:cNvPr id="26" name="Alatunnisteen paikkamerkki 25">
            <a:extLst>
              <a:ext uri="{FF2B5EF4-FFF2-40B4-BE49-F238E27FC236}">
                <a16:creationId xmlns:a16="http://schemas.microsoft.com/office/drawing/2014/main" id="{37565595-BAC3-8603-BD84-F2BA1016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Inhimillisesti - Ammatillisesti - Luotettavasti </a:t>
            </a:r>
          </a:p>
          <a:p>
            <a:r>
              <a:rPr lang="fi-FI" dirty="0"/>
              <a:t>YHDESSÄ</a:t>
            </a:r>
          </a:p>
        </p:txBody>
      </p:sp>
      <p:sp>
        <p:nvSpPr>
          <p:cNvPr id="27" name="Dian numeron paikkamerkki 26">
            <a:extLst>
              <a:ext uri="{FF2B5EF4-FFF2-40B4-BE49-F238E27FC236}">
                <a16:creationId xmlns:a16="http://schemas.microsoft.com/office/drawing/2014/main" id="{35FF1D97-617F-D38A-0BA5-2C1BF9358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i-FI"/>
              <a:t>ℓ  </a:t>
            </a:r>
            <a:fld id="{EDA1CD2C-0D17-4F38-A241-D6C215D5E2C9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5" name="Päivämäärän paikkamerkki 24">
            <a:extLst>
              <a:ext uri="{FF2B5EF4-FFF2-40B4-BE49-F238E27FC236}">
                <a16:creationId xmlns:a16="http://schemas.microsoft.com/office/drawing/2014/main" id="{9F0182BA-2A76-FF18-C6FC-BF8637F5510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2F8F65E2-98DC-464F-B67D-A188E2B128DE}" type="datetime1">
              <a:rPr lang="fi-FI" smtClean="0"/>
              <a:t>26.4.2024</a:t>
            </a:fld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0CAE816-7632-912B-C6F1-5322BE697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Etu työkyvyssä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Vähentää riskiä sairastua mm. valtimotauteihin, kohonneeseen verenpaineeseen, tyypin 2 diabetekseen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Säästää elimistöä rasitukselta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dirty="0"/>
              <a:t>Palautuminen</a:t>
            </a:r>
          </a:p>
          <a:p>
            <a:endParaRPr lang="fi-FI" dirty="0"/>
          </a:p>
          <a:p>
            <a:pPr marL="457200" indent="-45720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3041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D978DB-42F3-143D-4B11-9090EA21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4D486E0-DAAA-EFCB-FB0E-76C826CB4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3F8E06-A3D3-60E9-F3D7-7CA00B92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Inhimillisesti - Ammatillisesti - Luotettavasti YHDESSÄ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05BF9F8-9B0C-885B-0607-2D6B89305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CD2C-0D17-4F38-A241-D6C215D5E2C9}" type="slidenum">
              <a:rPr lang="fi-FI" smtClean="0"/>
              <a:t>9</a:t>
            </a:fld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E28050A1-62E7-F62F-65D3-546E2C7925C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94382C88-6DC5-45EA-95C4-1E8DC7F28EC4}" type="datetime1">
              <a:rPr lang="fi-FI" smtClean="0"/>
              <a:t>26.4.2024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AC93FBC-F4CB-68EE-8515-5C07A1BA7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6095999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3980D74D-F49F-1E77-E662-F6CAE65FD3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881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936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Mukautettu 16">
      <a:dk1>
        <a:srgbClr val="243354"/>
      </a:dk1>
      <a:lt1>
        <a:srgbClr val="FFFFFF"/>
      </a:lt1>
      <a:dk2>
        <a:srgbClr val="262626"/>
      </a:dk2>
      <a:lt2>
        <a:srgbClr val="FFFFFF"/>
      </a:lt2>
      <a:accent1>
        <a:srgbClr val="243354"/>
      </a:accent1>
      <a:accent2>
        <a:srgbClr val="ED2E29"/>
      </a:accent2>
      <a:accent3>
        <a:srgbClr val="A4AEBC"/>
      </a:accent3>
      <a:accent4>
        <a:srgbClr val="33CCCC"/>
      </a:accent4>
      <a:accent5>
        <a:srgbClr val="2F5496"/>
      </a:accent5>
      <a:accent6>
        <a:srgbClr val="C2DFFD"/>
      </a:accent6>
      <a:hlink>
        <a:srgbClr val="7093D2"/>
      </a:hlink>
      <a:folHlink>
        <a:srgbClr val="F4AAAF"/>
      </a:folHlink>
    </a:clrScheme>
    <a:fontScheme name="KUP MS Office">
      <a:majorFont>
        <a:latin typeface="Calibri Bol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wrap="square" rtlCol="0" anchor="ctr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uppea KUP-PowerPoint pohja" id="{38920CC8-6194-4660-ADF3-20158E0A0F70}" vid="{4C64857A-69D4-45C9-A759-BFD8C7BFFBC9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F0205AF827A44198DD62A8C422ECB5" ma:contentTypeVersion="14" ma:contentTypeDescription="Create a new document." ma:contentTypeScope="" ma:versionID="2bef2685ea0474a4a771fd407d6ee6a0">
  <xsd:schema xmlns:xsd="http://www.w3.org/2001/XMLSchema" xmlns:xs="http://www.w3.org/2001/XMLSchema" xmlns:p="http://schemas.microsoft.com/office/2006/metadata/properties" xmlns:ns3="6315fc17-2d6b-4550-9b63-957366ec1e5e" xmlns:ns4="7ee275fd-487e-460d-97e4-ddb70a7edb57" targetNamespace="http://schemas.microsoft.com/office/2006/metadata/properties" ma:root="true" ma:fieldsID="8d8dba89e7b9f350720b59944f062582" ns3:_="" ns4:_="">
    <xsd:import namespace="6315fc17-2d6b-4550-9b63-957366ec1e5e"/>
    <xsd:import namespace="7ee275fd-487e-460d-97e4-ddb70a7edb5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DateTake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15fc17-2d6b-4550-9b63-957366ec1e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275fd-487e-460d-97e4-ddb70a7edb5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315fc17-2d6b-4550-9b63-957366ec1e5e" xsi:nil="true"/>
  </documentManagement>
</p:properties>
</file>

<file path=customXml/itemProps1.xml><?xml version="1.0" encoding="utf-8"?>
<ds:datastoreItem xmlns:ds="http://schemas.openxmlformats.org/officeDocument/2006/customXml" ds:itemID="{13A8F1AF-3D0E-4304-837F-B20EB868F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332A58-FD9B-4FB0-BB9C-D5289E5310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15fc17-2d6b-4550-9b63-957366ec1e5e"/>
    <ds:schemaRef ds:uri="7ee275fd-487e-460d-97e4-ddb70a7edb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B375077-E511-4313-80E1-71978FECA5EA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ee275fd-487e-460d-97e4-ddb70a7edb57"/>
    <ds:schemaRef ds:uri="http://purl.org/dc/terms/"/>
    <ds:schemaRef ds:uri="6315fc17-2d6b-4550-9b63-957366ec1e5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suppea KUP-PowerPoint pohja</Template>
  <TotalTime>499</TotalTime>
  <Words>1038</Words>
  <Application>Microsoft Office PowerPoint</Application>
  <PresentationFormat>Laajakuva</PresentationFormat>
  <Paragraphs>188</Paragraphs>
  <Slides>13</Slides>
  <Notes>12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Bold</vt:lpstr>
      <vt:lpstr>Poppins</vt:lpstr>
      <vt:lpstr>Wingdings</vt:lpstr>
      <vt:lpstr>1_Office-teema</vt:lpstr>
      <vt:lpstr>Sopimuspalokuntalaisten pelastuskelpoisuus ja fyysinen toimintakyky</vt:lpstr>
      <vt:lpstr>Esittely</vt:lpstr>
      <vt:lpstr>Ohje pelastustoimen sukellus- ja pintapelastustoimintaan</vt:lpstr>
      <vt:lpstr>Ohje pelastustoimen sukellus- ja pintapelastustoimintaan</vt:lpstr>
      <vt:lpstr>Fyysisen toimintakyvyn arviointi käytännössä</vt:lpstr>
      <vt:lpstr>Muita asioita</vt:lpstr>
      <vt:lpstr>Liikunta pelastuskelpoisuuden ja hyvinvoinnin tukena</vt:lpstr>
      <vt:lpstr>Fyysinen toimintakyky ja hyvinvointi Kestävyyskunto</vt:lpstr>
      <vt:lpstr>PowerPoint-esitys</vt:lpstr>
      <vt:lpstr>Hapenottokyvyn luokitukset </vt:lpstr>
      <vt:lpstr>Fyysinen toimintakyky ja hyvinvointi Lihaskunto</vt:lpstr>
      <vt:lpstr>Liikkumalla terveyttä, askel kerrallaan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Keski-Uudenmaan Pelastuslaitos</dc:title>
  <dc:creator>Minna Matleena Paananen</dc:creator>
  <cp:lastModifiedBy>Teresa Tuominen</cp:lastModifiedBy>
  <cp:revision>3</cp:revision>
  <dcterms:created xsi:type="dcterms:W3CDTF">2024-02-19T10:00:10Z</dcterms:created>
  <dcterms:modified xsi:type="dcterms:W3CDTF">2024-04-26T12:23:52Z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2023-06-05T06:25:52Z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7cbe7314-9eec-453e-aa25-b39667b2f68f</vt:lpwstr>
  </property>
  <property fmtid="{D5CDD505-2E9C-101B-9397-08002B2CF9AE}" pid="7" name="MSIP_Label_defa4170-0d19-0005-0004-bc88714345d2_ActionId">
    <vt:lpwstr>49308f88-2fc1-4e63-8d71-32018fc6bfe0</vt:lpwstr>
  </property>
  <property fmtid="{D5CDD505-2E9C-101B-9397-08002B2CF9AE}" pid="8" name="MSIP_Label_defa4170-0d19-0005-0004-bc88714345d2_ContentBits">
    <vt:lpwstr>0</vt:lpwstr>
  </property>
  <property fmtid="{D5CDD505-2E9C-101B-9397-08002B2CF9AE}" pid="9" name="ContentTypeId">
    <vt:lpwstr>0x010100A3F0205AF827A44198DD62A8C422ECB5</vt:lpwstr>
  </property>
</Properties>
</file>